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EB061-0D30-411A-8417-0388716F5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DD9CA-0F61-48AA-B3A2-84C0DBF0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DBC87-70C4-4297-B687-D0F5275B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B8910-B879-4851-94AB-79564E82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109DB-D66A-41E0-9FE4-A6E3CB76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0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58C08-06C4-43C4-9CC8-075B0101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F41786-D803-4443-979C-F55FA8C5F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95CC62-C6EA-485B-A114-A7445A97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BAA27-29FA-4DBC-841F-78D0C016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DF5F8-E801-412A-B890-B097ECE2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36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AF1AA0-7B9D-4A25-9473-B9E98C316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1EB8C7-CA7A-475C-BD98-44C00C259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6305B-D778-47A1-ABD1-01136E56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1B49B-1A96-4D0A-82E9-CFB8EA3B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DEF2D3-3E21-4921-98AA-00D39716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6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417E-E388-4727-BD89-3C3134E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01D03-A23E-4FD9-88E4-708F4099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FC972F-C177-4FBD-AFBE-EA97938B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1D4A5-569A-49A5-845D-F4C3DED3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66CA7-67A5-457F-86A9-D2317D28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2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9026-F653-47B2-AD3C-812B9D01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C0C1-903F-496E-8EC0-20C98621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7F248-3548-46FD-A55C-3500B2C1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5AFBF-84E9-499C-A485-4B6B31EC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43593-B56D-4253-A5A2-697D975C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3598-3129-4F8C-AF6C-C1001F1F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7C9E8-2F79-4AA9-AAAE-2067851E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24BF4-A353-4204-8449-A8291941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387AD3-500D-4AF0-8F8D-379B3DFE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7F874-532F-4305-ACC9-71774F65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78A18-B8A7-4D2C-91D8-10383527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FEA74-B9E2-4A63-AD18-E1733484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2AB558-5DC8-4A2C-9ABA-10187013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5A7AC3-73AD-44A7-BDBE-E760B421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0BCA7B-6C0A-4A78-B0A8-8F7B07F32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AE9AC7-B844-422F-8DD8-F2E866FCF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598E2E-285A-474C-ADE2-1257517D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FB0A40-2138-4C97-83D3-554773B0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F3FAE2-373C-435E-B1A3-29D57A19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75645-FB55-462B-AEAE-91885DD6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A5161-FB38-4835-9E2C-095BC18A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B767E6-99AE-4DAA-9444-9343210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C75B4F-CD2B-4C68-9808-1AB63378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3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8F338-0A90-4D6B-8056-F381B13A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7D3742-2EAB-4507-8168-9FE51419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A6C766-4763-4BD9-811A-731E438C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D708A-FF68-4F4B-B884-47CDD0ED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0A301-0D02-4EBF-97F7-38A68368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2CBE9C-931F-4A3B-89DE-EF4625ED8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6CD218-9C26-4322-AC53-24859B76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F03235-F925-4349-88F9-65E4A6E7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E2BE51-5320-4256-8EF3-39B25336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8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FB8B5-5260-4494-BBE7-B46A1108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501F38-D2B1-409A-9BDE-73DA22E9C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90F13-734F-46B3-9EA8-8E6E9F76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9A225-95FA-4AD6-9324-BD3F1296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DB169C-A142-489B-924A-E669E603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633FA-D2E8-4E8C-B03F-F3387BEA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AD420-B60D-4DEA-AA6C-0693424A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EC8AF6-5994-4B04-99AC-E60F3D1C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D92D1-2756-4AAC-93BA-50AAF8C3E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1BB9-0DC7-45E2-8E38-0701D75E7758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BDB0FE-D78C-488F-A83B-AAED7AFA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B60E8-C69B-46F3-8F93-8B8B9B911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A49D-A888-43AA-BCCE-F3D3DA2E4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0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03E9BE-688E-423E-993B-CBD95A0462BF}"/>
              </a:ext>
            </a:extLst>
          </p:cNvPr>
          <p:cNvSpPr txBox="1"/>
          <p:nvPr/>
        </p:nvSpPr>
        <p:spPr>
          <a:xfrm>
            <a:off x="4921631" y="855241"/>
            <a:ext cx="990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Користувач</a:t>
            </a:r>
            <a:endParaRPr lang="ru-RU" sz="11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6953A92-6EEA-4A54-AB89-5E7EFD508CB5}"/>
              </a:ext>
            </a:extLst>
          </p:cNvPr>
          <p:cNvSpPr/>
          <p:nvPr/>
        </p:nvSpPr>
        <p:spPr>
          <a:xfrm>
            <a:off x="6958297" y="1535369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 err="1"/>
              <a:t>Налашту</a:t>
            </a:r>
            <a:r>
              <a:rPr lang="en-US" sz="1050" dirty="0"/>
              <a:t>-</a:t>
            </a:r>
            <a:r>
              <a:rPr lang="uk-UA" sz="1050" dirty="0" err="1"/>
              <a:t>ваня</a:t>
            </a:r>
            <a:r>
              <a:rPr lang="uk-UA" sz="1050" dirty="0"/>
              <a:t> вхідних параметрів</a:t>
            </a:r>
            <a:endParaRPr lang="ru-RU" sz="105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27D29E9-3C3F-484F-9E54-7C431260624C}"/>
              </a:ext>
            </a:extLst>
          </p:cNvPr>
          <p:cNvSpPr/>
          <p:nvPr/>
        </p:nvSpPr>
        <p:spPr>
          <a:xfrm>
            <a:off x="6958297" y="2902393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Визначення </a:t>
            </a:r>
            <a:r>
              <a:rPr lang="uk-UA" sz="1050" dirty="0" err="1"/>
              <a:t>першо</a:t>
            </a:r>
            <a:r>
              <a:rPr lang="uk-UA" sz="1050" dirty="0"/>
              <a:t>-чергових параметрів</a:t>
            </a:r>
            <a:endParaRPr lang="ru-RU" sz="105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9A21FEC-0D55-49D1-9B6B-9CA6DFF0EB62}"/>
              </a:ext>
            </a:extLst>
          </p:cNvPr>
          <p:cNvSpPr/>
          <p:nvPr/>
        </p:nvSpPr>
        <p:spPr>
          <a:xfrm>
            <a:off x="6958296" y="4295629"/>
            <a:ext cx="1303359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Визначення другорядних параметрів</a:t>
            </a:r>
            <a:endParaRPr lang="ru-RU" sz="105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3CFF30B-65EC-48D5-922C-5FDCF8E03462}"/>
              </a:ext>
            </a:extLst>
          </p:cNvPr>
          <p:cNvSpPr/>
          <p:nvPr/>
        </p:nvSpPr>
        <p:spPr>
          <a:xfrm>
            <a:off x="4765345" y="2902393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Створення особистого запису</a:t>
            </a:r>
            <a:endParaRPr lang="ru-RU" sz="105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1C77454-094F-4667-ABED-D669B884CAB5}"/>
              </a:ext>
            </a:extLst>
          </p:cNvPr>
          <p:cNvSpPr/>
          <p:nvPr/>
        </p:nvSpPr>
        <p:spPr>
          <a:xfrm>
            <a:off x="4765345" y="1535373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Формування запиту для тестування</a:t>
            </a:r>
            <a:endParaRPr lang="ru-RU" sz="105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8F2D9B-30CF-48B3-9DA6-56E69361AA49}"/>
              </a:ext>
            </a:extLst>
          </p:cNvPr>
          <p:cNvSpPr/>
          <p:nvPr/>
        </p:nvSpPr>
        <p:spPr>
          <a:xfrm>
            <a:off x="2129053" y="1535370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Перегляд попередніх записів</a:t>
            </a:r>
            <a:endParaRPr lang="ru-RU" sz="105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C701A6B-C461-4D5C-B2C5-41E8A6DB1498}"/>
              </a:ext>
            </a:extLst>
          </p:cNvPr>
          <p:cNvSpPr/>
          <p:nvPr/>
        </p:nvSpPr>
        <p:spPr>
          <a:xfrm>
            <a:off x="2124054" y="2902393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Вибір запису із списку доступних</a:t>
            </a:r>
            <a:endParaRPr lang="ru-RU" sz="105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D5D28E6-E3DE-40F2-87B9-5666F1D21C24}"/>
              </a:ext>
            </a:extLst>
          </p:cNvPr>
          <p:cNvSpPr/>
          <p:nvPr/>
        </p:nvSpPr>
        <p:spPr>
          <a:xfrm>
            <a:off x="4778107" y="4295629"/>
            <a:ext cx="1303358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Тестування штучного інтелекту</a:t>
            </a:r>
            <a:endParaRPr lang="ru-RU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167BE-28A4-490B-A3C8-F723AB1CFB26}"/>
              </a:ext>
            </a:extLst>
          </p:cNvPr>
          <p:cNvSpPr txBox="1"/>
          <p:nvPr/>
        </p:nvSpPr>
        <p:spPr>
          <a:xfrm>
            <a:off x="4706748" y="5971948"/>
            <a:ext cx="144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Штучний Інтелект</a:t>
            </a:r>
            <a:endParaRPr lang="ru-RU" sz="110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B7A4E17-7F3D-408D-86A9-7F3560D98188}"/>
              </a:ext>
            </a:extLst>
          </p:cNvPr>
          <p:cNvSpPr/>
          <p:nvPr/>
        </p:nvSpPr>
        <p:spPr>
          <a:xfrm>
            <a:off x="2124054" y="4295629"/>
            <a:ext cx="1303359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Перегляд еволюційної статистики</a:t>
            </a:r>
            <a:endParaRPr lang="ru-RU" sz="105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D8357A0-95AC-4E41-ADF6-0C24AE5F7F58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6068703" y="1960158"/>
            <a:ext cx="889594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D830B8F3-AFC9-412A-B372-3131BEC24338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7609976" y="2384946"/>
            <a:ext cx="0" cy="5174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53BD84C-2906-4166-AA0D-7DC8A9F6156A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9976" y="3751970"/>
            <a:ext cx="0" cy="543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1ED2CC-233E-40B7-BCD0-3CA1CEE591ED}"/>
              </a:ext>
            </a:extLst>
          </p:cNvPr>
          <p:cNvSpPr txBox="1"/>
          <p:nvPr/>
        </p:nvSpPr>
        <p:spPr>
          <a:xfrm>
            <a:off x="7761383" y="3903258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883001-3C65-4D18-97AB-A6C0256DBA5A}"/>
              </a:ext>
            </a:extLst>
          </p:cNvPr>
          <p:cNvSpPr txBox="1"/>
          <p:nvPr/>
        </p:nvSpPr>
        <p:spPr>
          <a:xfrm>
            <a:off x="6030869" y="1634588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E9FF28-A9C3-4CBA-8145-43C16D62C83A}"/>
              </a:ext>
            </a:extLst>
          </p:cNvPr>
          <p:cNvSpPr txBox="1"/>
          <p:nvPr/>
        </p:nvSpPr>
        <p:spPr>
          <a:xfrm>
            <a:off x="7761383" y="2541359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9D82EF7-56D4-483E-93EA-D906EBECD388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flipH="1" flipV="1">
            <a:off x="3432411" y="1960159"/>
            <a:ext cx="1332934" cy="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55D142-2BA0-4C50-B143-34D2BCA4FC62}"/>
              </a:ext>
            </a:extLst>
          </p:cNvPr>
          <p:cNvSpPr txBox="1"/>
          <p:nvPr/>
        </p:nvSpPr>
        <p:spPr>
          <a:xfrm>
            <a:off x="3624511" y="1608098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29986DE-A967-46FE-A04B-FBFA49A78ECF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5417024" y="2384950"/>
            <a:ext cx="0" cy="517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CE78A1-1E75-4730-8268-6CCF47A099CB}"/>
              </a:ext>
            </a:extLst>
          </p:cNvPr>
          <p:cNvSpPr txBox="1"/>
          <p:nvPr/>
        </p:nvSpPr>
        <p:spPr>
          <a:xfrm>
            <a:off x="5429786" y="2474106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&lt;&lt;extend&gt;&gt;</a:t>
            </a:r>
            <a:endParaRPr lang="ru-RU" sz="1050" dirty="0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58EB0BC5-5B6F-4D7D-BBED-3A2B9F8B4ED9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775733" y="2384947"/>
            <a:ext cx="4999" cy="5174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F7FE6AC7-3286-4298-BFF8-AFE5CFDEAE95}"/>
              </a:ext>
            </a:extLst>
          </p:cNvPr>
          <p:cNvCxnSpPr>
            <a:cxnSpLocks/>
            <a:stCxn id="16" idx="2"/>
            <a:endCxn id="26" idx="6"/>
          </p:cNvCxnSpPr>
          <p:nvPr/>
        </p:nvCxnSpPr>
        <p:spPr>
          <a:xfrm flipH="1">
            <a:off x="3427413" y="4720418"/>
            <a:ext cx="13506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FA129A-0B79-47C0-8BE9-7D686812FDAC}"/>
              </a:ext>
            </a:extLst>
          </p:cNvPr>
          <p:cNvSpPr txBox="1"/>
          <p:nvPr/>
        </p:nvSpPr>
        <p:spPr>
          <a:xfrm>
            <a:off x="2979668" y="2505169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363B6091-C7AE-462D-950E-E7C3DEC0A0A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3236540" y="3627552"/>
            <a:ext cx="1732439" cy="792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FEA1944-627C-4A09-9DC5-E73C2F6A5913}"/>
              </a:ext>
            </a:extLst>
          </p:cNvPr>
          <p:cNvSpPr txBox="1"/>
          <p:nvPr/>
        </p:nvSpPr>
        <p:spPr>
          <a:xfrm>
            <a:off x="3590644" y="4424161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BA3CAF-AF01-4AB1-A3BC-FB457BADA773}"/>
              </a:ext>
            </a:extLst>
          </p:cNvPr>
          <p:cNvSpPr txBox="1"/>
          <p:nvPr/>
        </p:nvSpPr>
        <p:spPr>
          <a:xfrm>
            <a:off x="3665621" y="3618596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&lt;&lt;include&gt;&gt;</a:t>
            </a:r>
            <a:endParaRPr lang="ru-RU" sz="1050" dirty="0"/>
          </a:p>
        </p:txBody>
      </p:sp>
      <p:sp>
        <p:nvSpPr>
          <p:cNvPr id="129" name="Равнобедренный треугольник 128">
            <a:extLst>
              <a:ext uri="{FF2B5EF4-FFF2-40B4-BE49-F238E27FC236}">
                <a16:creationId xmlns:a16="http://schemas.microsoft.com/office/drawing/2014/main" id="{68970C5F-4C41-42A4-87F6-96124F17CE38}"/>
              </a:ext>
            </a:extLst>
          </p:cNvPr>
          <p:cNvSpPr/>
          <p:nvPr/>
        </p:nvSpPr>
        <p:spPr>
          <a:xfrm rot="10800000">
            <a:off x="2688647" y="2771565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Равнобедренный треугольник 129">
            <a:extLst>
              <a:ext uri="{FF2B5EF4-FFF2-40B4-BE49-F238E27FC236}">
                <a16:creationId xmlns:a16="http://schemas.microsoft.com/office/drawing/2014/main" id="{136EB3DD-D4A8-4948-B4D0-DB6E6B9241B6}"/>
              </a:ext>
            </a:extLst>
          </p:cNvPr>
          <p:cNvSpPr/>
          <p:nvPr/>
        </p:nvSpPr>
        <p:spPr>
          <a:xfrm rot="16200000">
            <a:off x="3404495" y="1896062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Равнобедренный треугольник 130">
            <a:extLst>
              <a:ext uri="{FF2B5EF4-FFF2-40B4-BE49-F238E27FC236}">
                <a16:creationId xmlns:a16="http://schemas.microsoft.com/office/drawing/2014/main" id="{AC5EEDC4-6F2E-489B-865B-61799BB82961}"/>
              </a:ext>
            </a:extLst>
          </p:cNvPr>
          <p:cNvSpPr/>
          <p:nvPr/>
        </p:nvSpPr>
        <p:spPr>
          <a:xfrm rot="10800000">
            <a:off x="7522889" y="2759085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Равнобедренный треугольник 131">
            <a:extLst>
              <a:ext uri="{FF2B5EF4-FFF2-40B4-BE49-F238E27FC236}">
                <a16:creationId xmlns:a16="http://schemas.microsoft.com/office/drawing/2014/main" id="{09F0656C-535F-47C0-AC45-D30880E6269D}"/>
              </a:ext>
            </a:extLst>
          </p:cNvPr>
          <p:cNvSpPr/>
          <p:nvPr/>
        </p:nvSpPr>
        <p:spPr>
          <a:xfrm rot="10800000">
            <a:off x="7522889" y="4157174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Равнобедренный треугольник 132">
            <a:extLst>
              <a:ext uri="{FF2B5EF4-FFF2-40B4-BE49-F238E27FC236}">
                <a16:creationId xmlns:a16="http://schemas.microsoft.com/office/drawing/2014/main" id="{070039EC-47FE-476E-B2A4-33CD0982F61A}"/>
              </a:ext>
            </a:extLst>
          </p:cNvPr>
          <p:cNvSpPr/>
          <p:nvPr/>
        </p:nvSpPr>
        <p:spPr>
          <a:xfrm rot="5205970">
            <a:off x="6814923" y="1899539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Равнобедренный треугольник 133">
            <a:extLst>
              <a:ext uri="{FF2B5EF4-FFF2-40B4-BE49-F238E27FC236}">
                <a16:creationId xmlns:a16="http://schemas.microsoft.com/office/drawing/2014/main" id="{537B0036-0C29-46E8-9946-7F298B37DEC7}"/>
              </a:ext>
            </a:extLst>
          </p:cNvPr>
          <p:cNvSpPr/>
          <p:nvPr/>
        </p:nvSpPr>
        <p:spPr>
          <a:xfrm>
            <a:off x="5331968" y="2391592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Равнобедренный треугольник 134">
            <a:extLst>
              <a:ext uri="{FF2B5EF4-FFF2-40B4-BE49-F238E27FC236}">
                <a16:creationId xmlns:a16="http://schemas.microsoft.com/office/drawing/2014/main" id="{3E6779A0-0459-4B9F-ADB9-5A199A255FD0}"/>
              </a:ext>
            </a:extLst>
          </p:cNvPr>
          <p:cNvSpPr/>
          <p:nvPr/>
        </p:nvSpPr>
        <p:spPr>
          <a:xfrm rot="7270797">
            <a:off x="4813197" y="4355952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Равнобедренный треугольник 138">
            <a:extLst>
              <a:ext uri="{FF2B5EF4-FFF2-40B4-BE49-F238E27FC236}">
                <a16:creationId xmlns:a16="http://schemas.microsoft.com/office/drawing/2014/main" id="{9C7FF45D-86EB-48E4-9E1E-1688D9E74670}"/>
              </a:ext>
            </a:extLst>
          </p:cNvPr>
          <p:cNvSpPr/>
          <p:nvPr/>
        </p:nvSpPr>
        <p:spPr>
          <a:xfrm rot="16200000">
            <a:off x="3434739" y="4644232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97E9E401-98B4-4D0C-B9E9-F8A3884E9B5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417024" y="1116851"/>
            <a:ext cx="0" cy="418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Равнобедренный треугольник 141">
            <a:extLst>
              <a:ext uri="{FF2B5EF4-FFF2-40B4-BE49-F238E27FC236}">
                <a16:creationId xmlns:a16="http://schemas.microsoft.com/office/drawing/2014/main" id="{DA0D3FA7-759A-4665-923C-B31D9712E94C}"/>
              </a:ext>
            </a:extLst>
          </p:cNvPr>
          <p:cNvSpPr/>
          <p:nvPr/>
        </p:nvSpPr>
        <p:spPr>
          <a:xfrm rot="10800000">
            <a:off x="5336283" y="1394542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Равнобедренный треугольник 142">
            <a:extLst>
              <a:ext uri="{FF2B5EF4-FFF2-40B4-BE49-F238E27FC236}">
                <a16:creationId xmlns:a16="http://schemas.microsoft.com/office/drawing/2014/main" id="{00411DEE-6C58-4858-9B11-E5E75EEC117B}"/>
              </a:ext>
            </a:extLst>
          </p:cNvPr>
          <p:cNvSpPr/>
          <p:nvPr/>
        </p:nvSpPr>
        <p:spPr>
          <a:xfrm rot="10800000">
            <a:off x="5342701" y="5843885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DCCD5BB-1131-47A4-9C56-B51AA4E28ADB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5429786" y="5145206"/>
            <a:ext cx="1167" cy="826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Овал 147">
            <a:extLst>
              <a:ext uri="{FF2B5EF4-FFF2-40B4-BE49-F238E27FC236}">
                <a16:creationId xmlns:a16="http://schemas.microsoft.com/office/drawing/2014/main" id="{54B3EF44-C07C-4372-BE1F-4655591F3A56}"/>
              </a:ext>
            </a:extLst>
          </p:cNvPr>
          <p:cNvSpPr/>
          <p:nvPr/>
        </p:nvSpPr>
        <p:spPr>
          <a:xfrm>
            <a:off x="3013941" y="5455209"/>
            <a:ext cx="1303359" cy="849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050" dirty="0"/>
              <a:t>Корегування вхідних параметрів</a:t>
            </a:r>
            <a:endParaRPr lang="ru-RU" sz="105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CA392BD-2729-4A64-8AA1-F041109FDE48}"/>
              </a:ext>
            </a:extLst>
          </p:cNvPr>
          <p:cNvSpPr txBox="1"/>
          <p:nvPr/>
        </p:nvSpPr>
        <p:spPr>
          <a:xfrm>
            <a:off x="3771710" y="5028744"/>
            <a:ext cx="965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&lt;&lt;extend&gt;&gt;</a:t>
            </a:r>
            <a:endParaRPr lang="ru-RU" sz="1050" dirty="0"/>
          </a:p>
        </p:txBody>
      </p: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CFFF90D0-DC2B-40ED-B96F-848129E0B12B}"/>
              </a:ext>
            </a:extLst>
          </p:cNvPr>
          <p:cNvCxnSpPr>
            <a:cxnSpLocks/>
            <a:stCxn id="148" idx="7"/>
            <a:endCxn id="16" idx="3"/>
          </p:cNvCxnSpPr>
          <p:nvPr/>
        </p:nvCxnSpPr>
        <p:spPr>
          <a:xfrm flipV="1">
            <a:off x="4126427" y="5020788"/>
            <a:ext cx="842552" cy="5588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Равнобедренный треугольник 155">
            <a:extLst>
              <a:ext uri="{FF2B5EF4-FFF2-40B4-BE49-F238E27FC236}">
                <a16:creationId xmlns:a16="http://schemas.microsoft.com/office/drawing/2014/main" id="{54401A3D-ACC4-45E8-B26D-641F39280570}"/>
              </a:ext>
            </a:extLst>
          </p:cNvPr>
          <p:cNvSpPr/>
          <p:nvPr/>
        </p:nvSpPr>
        <p:spPr>
          <a:xfrm rot="3527554">
            <a:off x="4820923" y="5007305"/>
            <a:ext cx="174171" cy="1281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: один скругленный угол 173">
            <a:extLst>
              <a:ext uri="{FF2B5EF4-FFF2-40B4-BE49-F238E27FC236}">
                <a16:creationId xmlns:a16="http://schemas.microsoft.com/office/drawing/2014/main" id="{C1A8911E-E6DA-4E61-849F-9344366DA0E0}"/>
              </a:ext>
            </a:extLst>
          </p:cNvPr>
          <p:cNvSpPr/>
          <p:nvPr/>
        </p:nvSpPr>
        <p:spPr>
          <a:xfrm>
            <a:off x="8826782" y="2842122"/>
            <a:ext cx="1241164" cy="970118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1050" dirty="0"/>
              <a:t>Визначення кількості ботів та їх характеристик (передбачено обмежена кількість 1-50)</a:t>
            </a:r>
            <a:endParaRPr lang="ru-RU" sz="1050" dirty="0"/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9AF2C691-7EAD-49FD-9D37-3A2E717AB9E7}"/>
              </a:ext>
            </a:extLst>
          </p:cNvPr>
          <p:cNvCxnSpPr>
            <a:cxnSpLocks/>
            <a:stCxn id="8" idx="6"/>
            <a:endCxn id="174" idx="1"/>
          </p:cNvCxnSpPr>
          <p:nvPr/>
        </p:nvCxnSpPr>
        <p:spPr>
          <a:xfrm flipV="1">
            <a:off x="8261655" y="3327181"/>
            <a:ext cx="565127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Прямоугольник: один скругленный угол 178">
            <a:extLst>
              <a:ext uri="{FF2B5EF4-FFF2-40B4-BE49-F238E27FC236}">
                <a16:creationId xmlns:a16="http://schemas.microsoft.com/office/drawing/2014/main" id="{4FE08886-CC80-4722-9AD5-CDE7CDE32181}"/>
              </a:ext>
            </a:extLst>
          </p:cNvPr>
          <p:cNvSpPr/>
          <p:nvPr/>
        </p:nvSpPr>
        <p:spPr>
          <a:xfrm>
            <a:off x="8826782" y="4295630"/>
            <a:ext cx="1241164" cy="849576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uk-UA" sz="1050" dirty="0"/>
              <a:t>Клімат, Континент,</a:t>
            </a:r>
          </a:p>
          <a:p>
            <a:r>
              <a:rPr lang="uk-UA" sz="1050" dirty="0"/>
              <a:t>Харчування,</a:t>
            </a:r>
          </a:p>
          <a:p>
            <a:r>
              <a:rPr lang="uk-UA" sz="1050" dirty="0"/>
              <a:t>Інші додаткові параметри. </a:t>
            </a:r>
          </a:p>
        </p:txBody>
      </p: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DB9FEE8-DDA9-4D3E-95E2-CBBE55C68566}"/>
              </a:ext>
            </a:extLst>
          </p:cNvPr>
          <p:cNvCxnSpPr>
            <a:stCxn id="9" idx="6"/>
            <a:endCxn id="179" idx="1"/>
          </p:cNvCxnSpPr>
          <p:nvPr/>
        </p:nvCxnSpPr>
        <p:spPr>
          <a:xfrm>
            <a:off x="8261655" y="4720418"/>
            <a:ext cx="56512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9" name="Овал 218">
            <a:extLst>
              <a:ext uri="{FF2B5EF4-FFF2-40B4-BE49-F238E27FC236}">
                <a16:creationId xmlns:a16="http://schemas.microsoft.com/office/drawing/2014/main" id="{9AFD4D5D-A457-436C-9DD0-898B3633894A}"/>
              </a:ext>
            </a:extLst>
          </p:cNvPr>
          <p:cNvSpPr/>
          <p:nvPr/>
        </p:nvSpPr>
        <p:spPr>
          <a:xfrm>
            <a:off x="5342700" y="240496"/>
            <a:ext cx="180000" cy="1812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0" name="Прямая соединительная линия 219">
            <a:extLst>
              <a:ext uri="{FF2B5EF4-FFF2-40B4-BE49-F238E27FC236}">
                <a16:creationId xmlns:a16="http://schemas.microsoft.com/office/drawing/2014/main" id="{6E623B81-A25B-43AE-BA55-B05A80C8C1F7}"/>
              </a:ext>
            </a:extLst>
          </p:cNvPr>
          <p:cNvCxnSpPr>
            <a:cxnSpLocks/>
            <a:stCxn id="219" idx="4"/>
          </p:cNvCxnSpPr>
          <p:nvPr/>
        </p:nvCxnSpPr>
        <p:spPr>
          <a:xfrm>
            <a:off x="5432700" y="421728"/>
            <a:ext cx="3205" cy="28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>
            <a:extLst>
              <a:ext uri="{FF2B5EF4-FFF2-40B4-BE49-F238E27FC236}">
                <a16:creationId xmlns:a16="http://schemas.microsoft.com/office/drawing/2014/main" id="{A0528351-F61C-42B2-BA35-DB99B14A725F}"/>
              </a:ext>
            </a:extLst>
          </p:cNvPr>
          <p:cNvCxnSpPr/>
          <p:nvPr/>
        </p:nvCxnSpPr>
        <p:spPr>
          <a:xfrm>
            <a:off x="5192764" y="482934"/>
            <a:ext cx="479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>
            <a:extLst>
              <a:ext uri="{FF2B5EF4-FFF2-40B4-BE49-F238E27FC236}">
                <a16:creationId xmlns:a16="http://schemas.microsoft.com/office/drawing/2014/main" id="{17F9B4A3-FA51-4068-A752-D5A5CDC42407}"/>
              </a:ext>
            </a:extLst>
          </p:cNvPr>
          <p:cNvCxnSpPr>
            <a:cxnSpLocks/>
          </p:cNvCxnSpPr>
          <p:nvPr/>
        </p:nvCxnSpPr>
        <p:spPr>
          <a:xfrm flipH="1">
            <a:off x="5264938" y="704481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>
            <a:extLst>
              <a:ext uri="{FF2B5EF4-FFF2-40B4-BE49-F238E27FC236}">
                <a16:creationId xmlns:a16="http://schemas.microsoft.com/office/drawing/2014/main" id="{454A80F0-96CB-4501-A441-A70AC726CCF3}"/>
              </a:ext>
            </a:extLst>
          </p:cNvPr>
          <p:cNvCxnSpPr>
            <a:cxnSpLocks/>
          </p:cNvCxnSpPr>
          <p:nvPr/>
        </p:nvCxnSpPr>
        <p:spPr>
          <a:xfrm>
            <a:off x="5435905" y="704481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Овал 223">
            <a:extLst>
              <a:ext uri="{FF2B5EF4-FFF2-40B4-BE49-F238E27FC236}">
                <a16:creationId xmlns:a16="http://schemas.microsoft.com/office/drawing/2014/main" id="{591FA446-D718-4D30-A3C8-B121008B2676}"/>
              </a:ext>
            </a:extLst>
          </p:cNvPr>
          <p:cNvSpPr/>
          <p:nvPr/>
        </p:nvSpPr>
        <p:spPr>
          <a:xfrm>
            <a:off x="6166890" y="5691619"/>
            <a:ext cx="180000" cy="1812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5" name="Прямая соединительная линия 224">
            <a:extLst>
              <a:ext uri="{FF2B5EF4-FFF2-40B4-BE49-F238E27FC236}">
                <a16:creationId xmlns:a16="http://schemas.microsoft.com/office/drawing/2014/main" id="{8000C76F-D865-45EC-A178-94EE2D98A34E}"/>
              </a:ext>
            </a:extLst>
          </p:cNvPr>
          <p:cNvCxnSpPr>
            <a:cxnSpLocks/>
            <a:stCxn id="224" idx="4"/>
          </p:cNvCxnSpPr>
          <p:nvPr/>
        </p:nvCxnSpPr>
        <p:spPr>
          <a:xfrm>
            <a:off x="6256890" y="5872851"/>
            <a:ext cx="3205" cy="282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id="{DEFCACD1-D02F-4636-951E-5B1D52A04463}"/>
              </a:ext>
            </a:extLst>
          </p:cNvPr>
          <p:cNvCxnSpPr/>
          <p:nvPr/>
        </p:nvCxnSpPr>
        <p:spPr>
          <a:xfrm>
            <a:off x="6016954" y="5934057"/>
            <a:ext cx="4798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>
            <a:extLst>
              <a:ext uri="{FF2B5EF4-FFF2-40B4-BE49-F238E27FC236}">
                <a16:creationId xmlns:a16="http://schemas.microsoft.com/office/drawing/2014/main" id="{8DA481F1-ED57-4FF5-B7CF-0272B5346592}"/>
              </a:ext>
            </a:extLst>
          </p:cNvPr>
          <p:cNvCxnSpPr>
            <a:cxnSpLocks/>
          </p:cNvCxnSpPr>
          <p:nvPr/>
        </p:nvCxnSpPr>
        <p:spPr>
          <a:xfrm flipH="1">
            <a:off x="6089128" y="6155604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>
            <a:extLst>
              <a:ext uri="{FF2B5EF4-FFF2-40B4-BE49-F238E27FC236}">
                <a16:creationId xmlns:a16="http://schemas.microsoft.com/office/drawing/2014/main" id="{8E341E78-3929-40CA-9291-D121300CC693}"/>
              </a:ext>
            </a:extLst>
          </p:cNvPr>
          <p:cNvCxnSpPr>
            <a:cxnSpLocks/>
          </p:cNvCxnSpPr>
          <p:nvPr/>
        </p:nvCxnSpPr>
        <p:spPr>
          <a:xfrm>
            <a:off x="6260095" y="6155604"/>
            <a:ext cx="170967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847AC3E-E7D3-4D49-BA3C-17C9124D9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50483"/>
              </p:ext>
            </p:extLst>
          </p:nvPr>
        </p:nvGraphicFramePr>
        <p:xfrm>
          <a:off x="2032000" y="719666"/>
          <a:ext cx="8128000" cy="296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7820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0299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80196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3182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Назва</a:t>
                      </a: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ресурсу</a:t>
                      </a:r>
                      <a:endParaRPr lang="ru-RU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</a:t>
                      </a: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ризику</a:t>
                      </a: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проекту</a:t>
                      </a:r>
                      <a:endParaRPr lang="ru-RU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Ймовірність</a:t>
                      </a: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План </a:t>
                      </a:r>
                      <a:r>
                        <a:rPr lang="ru-RU" sz="14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реагування</a:t>
                      </a:r>
                      <a:r>
                        <a:rPr lang="ru-RU" sz="14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lang="ru-RU" sz="14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ризики</a:t>
                      </a:r>
                      <a:endParaRPr lang="ru-RU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1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Незрозумілі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моменти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із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замовником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Невисока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1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Програміст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Надмірне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навантаження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Зміщення дедлайну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5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Художник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Проблеми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зі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створенням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графіки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Невисока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Дизайнер архітектури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Проблеми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проектуванням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Невисока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2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Тестувальник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Наявність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великої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кількості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помилок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Способ </a:t>
                      </a:r>
                      <a:r>
                        <a:rPr lang="ru-RU" sz="14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мозкового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штурму 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7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</Words>
  <Application>Microsoft Office PowerPoint</Application>
  <PresentationFormat>Широкоэкранный</PresentationFormat>
  <Paragraphs>46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Gepej</dc:creator>
  <cp:lastModifiedBy>Maksim Gepej</cp:lastModifiedBy>
  <cp:revision>11</cp:revision>
  <dcterms:created xsi:type="dcterms:W3CDTF">2020-10-29T18:17:25Z</dcterms:created>
  <dcterms:modified xsi:type="dcterms:W3CDTF">2020-10-29T20:02:37Z</dcterms:modified>
</cp:coreProperties>
</file>