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8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44104-B14D-4DB2-A62B-8C0D7461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FAC18A-45CA-4BEE-97CD-E538DCE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A189E-4779-4E89-9ECC-6ABA1358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93A22-EBB5-4AAB-B40B-153AAEF5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03493-5E10-4780-941C-1DFDD79C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8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F9E76-33BF-4923-A127-E73F8D27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82F66D-CB6F-4B11-ABB6-6ED422FA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F14FB-320E-4C19-B4F8-7A142489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8A863-5933-4725-96BE-23198942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A08DE-3645-4F5D-A9C1-5D24D44F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4B62C-EE2B-4533-B679-AB8A5BC86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4B8D0D-A88B-42C9-9061-018393ED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A0755-A38D-427D-81C0-9B56B743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EEC4D-F0C8-40EF-B4D1-C2EA4B6C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3B050-17B6-4C35-BAAA-8C25410E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8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6E980-3C41-42A4-AE10-A4AAC18F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E209-30E9-46AF-A81B-0AA8AC51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51687-66A5-4B77-8FF8-97756BAF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26415F-D38F-4CE2-8F15-2794F958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20B9E-FB95-40F8-9941-BF88C81F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31479-4A96-40FF-8E29-8914BB77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4A749-DBEE-4A79-B1D1-A96A86C1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BD621-EBE0-47C7-91AE-4D0DC334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35D8-41B0-4ABD-9052-68C619E1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8E7AB4-5640-45BC-955F-25F57CAA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5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4CA78-1749-4836-A82A-715DAE20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475E9-36CB-4BB3-8F5D-14E70B6DC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46377E-464A-4DFB-9448-903A8C79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4D622-7265-4FC3-BA21-189900F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D85AD4-A10E-48B9-8467-6BF0685E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157B8B-AD6B-4911-8FF2-67D1DB3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32CB2-0CA0-4764-AD88-9D105F0B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6AAEAC-2C66-4063-AC80-F18A075B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038B4-C31C-45DC-A65F-42D858519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615735-54C6-4837-A235-C5D6BFBB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4E6F0D-C13D-4287-A981-C601884F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D58-2B0F-4D91-8597-3B16108D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8E26B5-A6DF-40DE-BB63-C3B95A07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E96F64-84BE-45E5-98F7-AA0EB53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6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9C60B-2163-49C7-AC63-C4B2D61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904A22-6E62-44DE-AA90-1EA52B68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C7754-5091-48B0-9485-37817744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231333-87BC-482A-8128-E3554D19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4A17B0-EBA0-49BC-9729-E928C108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7F976D-AC00-4F40-A684-8D0F0675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018A0E-BC8A-44D1-851A-8330205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7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9BD12-0863-4E23-9C59-B5735880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0ACD7-6E00-48D3-97D5-B2B54365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1FCB06-1EDE-4BBD-98C8-D4110D2F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C530D1-9FFF-4FAD-AB44-114F4CF8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463F8-B1C4-41DF-8529-6C721FF5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85C25-0A66-4E35-B2EB-6375217E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CCC1B-BDDA-4050-8905-BFBADFAE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ED62D0-B94C-49FF-A351-4A8DA974A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328F0-D140-4959-B6EC-3B1C86DBF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9E845-1BC3-48A9-BF8B-D0275885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690AE-848E-41FB-B54E-F2F56AF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2FA15-0876-44E0-9FE2-25C3B04B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45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15630-4F4C-481C-ADF7-7E6B786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9D9F1-2FC3-462B-ABF7-031CCF33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0AA94-63D5-47BB-B510-C27A0C73C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DDCA-DB0A-4583-A5F7-D888FEFE139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0D0442-018A-4879-BAD9-7A5B4BD45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AD25D-ADB6-4E50-88A4-93126E5EC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88E3-4832-4DA2-9CA5-7B16CFD63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8E0BC237-CAC4-415E-A94E-43F24379685B}"/>
              </a:ext>
            </a:extLst>
          </p:cNvPr>
          <p:cNvSpPr/>
          <p:nvPr/>
        </p:nvSpPr>
        <p:spPr>
          <a:xfrm>
            <a:off x="3797" y="1228298"/>
            <a:ext cx="3664543" cy="4654168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F6C495FC-021B-438D-B08D-42C882668DFF}"/>
              </a:ext>
            </a:extLst>
          </p:cNvPr>
          <p:cNvSpPr/>
          <p:nvPr/>
        </p:nvSpPr>
        <p:spPr>
          <a:xfrm>
            <a:off x="0" y="657447"/>
            <a:ext cx="2740928" cy="518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Запит на тестування</a:t>
            </a:r>
            <a:endParaRPr lang="ru-RU" dirty="0"/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4E03DC42-8240-41E7-8477-DEEB7D345E6A}"/>
              </a:ext>
            </a:extLst>
          </p:cNvPr>
          <p:cNvSpPr/>
          <p:nvPr/>
        </p:nvSpPr>
        <p:spPr>
          <a:xfrm>
            <a:off x="5281875" y="177751"/>
            <a:ext cx="5372670" cy="368489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086A26CD-E2DE-4A60-9D4B-A5E9AFDED2DF}"/>
              </a:ext>
            </a:extLst>
          </p:cNvPr>
          <p:cNvSpPr/>
          <p:nvPr/>
        </p:nvSpPr>
        <p:spPr>
          <a:xfrm>
            <a:off x="5281874" y="-340865"/>
            <a:ext cx="2740928" cy="518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Підготовка до тестування</a:t>
            </a:r>
            <a:endParaRPr lang="ru-RU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3382A68F-E39F-4CE9-8110-5D63F6D3458E}"/>
              </a:ext>
            </a:extLst>
          </p:cNvPr>
          <p:cNvSpPr/>
          <p:nvPr/>
        </p:nvSpPr>
        <p:spPr>
          <a:xfrm>
            <a:off x="4455733" y="4538611"/>
            <a:ext cx="7521908" cy="3568378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49A3ACA0-4CD5-4481-A284-6CB7221EBF1B}"/>
              </a:ext>
            </a:extLst>
          </p:cNvPr>
          <p:cNvSpPr/>
          <p:nvPr/>
        </p:nvSpPr>
        <p:spPr>
          <a:xfrm>
            <a:off x="4407164" y="3977036"/>
            <a:ext cx="2290172" cy="518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Тестування</a:t>
            </a:r>
            <a:endParaRPr lang="ru-RU" dirty="0"/>
          </a:p>
        </p:txBody>
      </p:sp>
      <p:graphicFrame>
        <p:nvGraphicFramePr>
          <p:cNvPr id="159" name="Таблица 158">
            <a:extLst>
              <a:ext uri="{FF2B5EF4-FFF2-40B4-BE49-F238E27FC236}">
                <a16:creationId xmlns:a16="http://schemas.microsoft.com/office/drawing/2014/main" id="{3F8ECE79-6BC8-4D85-A98A-EA1808A0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19659"/>
              </p:ext>
            </p:extLst>
          </p:nvPr>
        </p:nvGraphicFramePr>
        <p:xfrm>
          <a:off x="112979" y="1317767"/>
          <a:ext cx="3229973" cy="193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9973">
                  <a:extLst>
                    <a:ext uri="{9D8B030D-6E8A-4147-A177-3AD203B41FA5}">
                      <a16:colId xmlns:a16="http://schemas.microsoft.com/office/drawing/2014/main" val="125917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Створення особистого запису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UserData</a:t>
                      </a:r>
                      <a:r>
                        <a:rPr lang="uk-UA" sz="1800" kern="1200" dirty="0">
                          <a:effectLst/>
                        </a:rPr>
                        <a:t> : </a:t>
                      </a: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EnterUserData</a:t>
                      </a:r>
                      <a:r>
                        <a:rPr lang="ru-RU" sz="1800" kern="1200" dirty="0">
                          <a:effectLst/>
                        </a:rPr>
                        <a:t>() </a:t>
                      </a:r>
                    </a:p>
                    <a:p>
                      <a:r>
                        <a:rPr lang="en-US" sz="1800" kern="1200" dirty="0" err="1">
                          <a:effectLst/>
                        </a:rPr>
                        <a:t>CheckData</a:t>
                      </a:r>
                      <a:endParaRPr lang="uk-UA" sz="1800" kern="1200" dirty="0">
                        <a:effectLst/>
                      </a:endParaRPr>
                    </a:p>
                    <a:p>
                      <a:r>
                        <a:rPr lang="uk-UA" sz="1800" kern="1200" dirty="0">
                          <a:effectLst/>
                        </a:rPr>
                        <a:t>С</a:t>
                      </a:r>
                      <a:r>
                        <a:rPr lang="en-US" sz="1800" kern="1200" dirty="0" err="1">
                          <a:effectLst/>
                        </a:rPr>
                        <a:t>heckDataRepeat</a:t>
                      </a:r>
                      <a:r>
                        <a:rPr lang="uk-UA" sz="1800" kern="1200" dirty="0">
                          <a:effectLst/>
                        </a:rPr>
                        <a:t>()</a:t>
                      </a:r>
                      <a:endParaRPr lang="ru-RU" sz="1800" kern="1200" dirty="0">
                        <a:effectLst/>
                      </a:endParaRPr>
                    </a:p>
                    <a:p>
                      <a:r>
                        <a:rPr lang="en-US" sz="1800" kern="1200" dirty="0" err="1">
                          <a:effectLst/>
                        </a:rPr>
                        <a:t>SaveData</a:t>
                      </a:r>
                      <a:r>
                        <a:rPr lang="uk-UA" sz="1800" kern="1200" dirty="0">
                          <a:effectLst/>
                        </a:rPr>
                        <a:t>()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16637"/>
                  </a:ext>
                </a:extLst>
              </a:tr>
            </a:tbl>
          </a:graphicData>
        </a:graphic>
      </p:graphicFrame>
      <p:graphicFrame>
        <p:nvGraphicFramePr>
          <p:cNvPr id="160" name="Таблица 159">
            <a:extLst>
              <a:ext uri="{FF2B5EF4-FFF2-40B4-BE49-F238E27FC236}">
                <a16:creationId xmlns:a16="http://schemas.microsoft.com/office/drawing/2014/main" id="{4BC104F9-023A-483D-B061-8617CB31E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55438"/>
              </p:ext>
            </p:extLst>
          </p:nvPr>
        </p:nvGraphicFramePr>
        <p:xfrm>
          <a:off x="214360" y="3982963"/>
          <a:ext cx="2816753" cy="165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6753">
                  <a:extLst>
                    <a:ext uri="{9D8B030D-6E8A-4147-A177-3AD203B41FA5}">
                      <a16:colId xmlns:a16="http://schemas.microsoft.com/office/drawing/2014/main" val="125917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Попередні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ListUserData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EnterUserDataPass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CheckUserDataPass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heckUserDataPassRepeat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16637"/>
                  </a:ext>
                </a:extLst>
              </a:tr>
            </a:tbl>
          </a:graphicData>
        </a:graphic>
      </p:graphicFrame>
      <p:graphicFrame>
        <p:nvGraphicFramePr>
          <p:cNvPr id="161" name="Таблица 160">
            <a:extLst>
              <a:ext uri="{FF2B5EF4-FFF2-40B4-BE49-F238E27FC236}">
                <a16:creationId xmlns:a16="http://schemas.microsoft.com/office/drawing/2014/main" id="{272DFE42-E4E3-4A9E-BF0C-201D7D3C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49254"/>
              </p:ext>
            </p:extLst>
          </p:nvPr>
        </p:nvGraphicFramePr>
        <p:xfrm>
          <a:off x="6264170" y="469379"/>
          <a:ext cx="3639405" cy="1920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39405">
                  <a:extLst>
                    <a:ext uri="{9D8B030D-6E8A-4147-A177-3AD203B41FA5}">
                      <a16:colId xmlns:a16="http://schemas.microsoft.com/office/drawing/2014/main" val="1259173509"/>
                    </a:ext>
                  </a:extLst>
                </a:gridCol>
              </a:tblGrid>
              <a:tr h="286377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Налаштування вхідних параметрів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ListCondition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uk-U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DataBaseCondition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ChooseCondition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ChooseConditionDefault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SaveCondition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16637"/>
                  </a:ext>
                </a:extLst>
              </a:tr>
            </a:tbl>
          </a:graphicData>
        </a:graphic>
      </p:graphicFrame>
      <p:graphicFrame>
        <p:nvGraphicFramePr>
          <p:cNvPr id="162" name="Таблица 161">
            <a:extLst>
              <a:ext uri="{FF2B5EF4-FFF2-40B4-BE49-F238E27FC236}">
                <a16:creationId xmlns:a16="http://schemas.microsoft.com/office/drawing/2014/main" id="{02C05EAF-1580-45E6-A729-8071460AA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1770"/>
              </p:ext>
            </p:extLst>
          </p:nvPr>
        </p:nvGraphicFramePr>
        <p:xfrm>
          <a:off x="5524156" y="2539469"/>
          <a:ext cx="2559716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59716">
                  <a:extLst>
                    <a:ext uri="{9D8B030D-6E8A-4147-A177-3AD203B41FA5}">
                      <a16:colId xmlns:a16="http://schemas.microsoft.com/office/drawing/2014/main" val="1259173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Генерація середовища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:CurrentConditionData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GenerationSpace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16637"/>
                  </a:ext>
                </a:extLst>
              </a:tr>
            </a:tbl>
          </a:graphicData>
        </a:graphic>
      </p:graphicFrame>
      <p:graphicFrame>
        <p:nvGraphicFramePr>
          <p:cNvPr id="163" name="Таблица 162">
            <a:extLst>
              <a:ext uri="{FF2B5EF4-FFF2-40B4-BE49-F238E27FC236}">
                <a16:creationId xmlns:a16="http://schemas.microsoft.com/office/drawing/2014/main" id="{60185DC4-9FAF-4866-8494-5316A02B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55017"/>
              </p:ext>
            </p:extLst>
          </p:nvPr>
        </p:nvGraphicFramePr>
        <p:xfrm>
          <a:off x="4842296" y="5226551"/>
          <a:ext cx="2244112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4112">
                  <a:extLst>
                    <a:ext uri="{9D8B030D-6E8A-4147-A177-3AD203B41FA5}">
                      <a16:colId xmlns:a16="http://schemas.microsoft.com/office/drawing/2014/main" val="1259173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Тестування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</a:t>
                      </a:r>
                      <a:endParaRPr lang="uk-U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DataBaseStat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LoadSpace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uk-U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FixCurrentCondition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ShowDataBaseStat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RegSpeedTesting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StopTesting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ContionueTesting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16637"/>
                  </a:ext>
                </a:extLst>
              </a:tr>
            </a:tbl>
          </a:graphicData>
        </a:graphic>
      </p:graphicFrame>
      <p:graphicFrame>
        <p:nvGraphicFramePr>
          <p:cNvPr id="164" name="Таблица 163">
            <a:extLst>
              <a:ext uri="{FF2B5EF4-FFF2-40B4-BE49-F238E27FC236}">
                <a16:creationId xmlns:a16="http://schemas.microsoft.com/office/drawing/2014/main" id="{A2B2CDF4-93E2-4CC5-B8AE-E65C59CCC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74863"/>
              </p:ext>
            </p:extLst>
          </p:nvPr>
        </p:nvGraphicFramePr>
        <p:xfrm>
          <a:off x="8467820" y="4732864"/>
          <a:ext cx="2444080" cy="2473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44080">
                  <a:extLst>
                    <a:ext uri="{9D8B030D-6E8A-4147-A177-3AD203B41FA5}">
                      <a16:colId xmlns:a16="http://schemas.microsoft.com/office/drawing/2014/main" val="1259173509"/>
                    </a:ext>
                  </a:extLst>
                </a:gridCol>
              </a:tblGrid>
              <a:tr h="366513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Штучний інтелект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4064"/>
                  </a:ext>
                </a:extLst>
              </a:tr>
              <a:tr h="641397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DataBaseCondition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object: currentBot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68129"/>
                  </a:ext>
                </a:extLst>
              </a:tr>
              <a:tr h="146605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ShearchFood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BackToHome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utation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16637"/>
                  </a:ext>
                </a:extLst>
              </a:tr>
            </a:tbl>
          </a:graphicData>
        </a:graphic>
      </p:graphicFrame>
      <p:cxnSp>
        <p:nvCxnSpPr>
          <p:cNvPr id="165" name="Соединитель: уступ 164">
            <a:extLst>
              <a:ext uri="{FF2B5EF4-FFF2-40B4-BE49-F238E27FC236}">
                <a16:creationId xmlns:a16="http://schemas.microsoft.com/office/drawing/2014/main" id="{5006CD9C-B392-40F0-802B-806958CB9DBF}"/>
              </a:ext>
            </a:extLst>
          </p:cNvPr>
          <p:cNvCxnSpPr>
            <a:cxnSpLocks/>
            <a:stCxn id="159" idx="2"/>
            <a:endCxn id="171" idx="1"/>
          </p:cNvCxnSpPr>
          <p:nvPr/>
        </p:nvCxnSpPr>
        <p:spPr>
          <a:xfrm rot="5400000" flipH="1" flipV="1">
            <a:off x="2690195" y="240202"/>
            <a:ext cx="2045734" cy="3970195"/>
          </a:xfrm>
          <a:prstGeom prst="bentConnector4">
            <a:avLst>
              <a:gd name="adj1" fmla="val -19408"/>
              <a:gd name="adj2" fmla="val 70339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: уступ 165">
            <a:extLst>
              <a:ext uri="{FF2B5EF4-FFF2-40B4-BE49-F238E27FC236}">
                <a16:creationId xmlns:a16="http://schemas.microsoft.com/office/drawing/2014/main" id="{283FCE09-8286-4C96-9976-A2FD7ED4CE6A}"/>
              </a:ext>
            </a:extLst>
          </p:cNvPr>
          <p:cNvCxnSpPr>
            <a:cxnSpLocks/>
            <a:stCxn id="11" idx="1"/>
            <a:endCxn id="161" idx="3"/>
          </p:cNvCxnSpPr>
          <p:nvPr/>
        </p:nvCxnSpPr>
        <p:spPr>
          <a:xfrm flipV="1">
            <a:off x="8152400" y="1429499"/>
            <a:ext cx="1751175" cy="1696713"/>
          </a:xfrm>
          <a:prstGeom prst="bentConnector3">
            <a:avLst>
              <a:gd name="adj1" fmla="val 113054"/>
            </a:avLst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: уступ 166">
            <a:extLst>
              <a:ext uri="{FF2B5EF4-FFF2-40B4-BE49-F238E27FC236}">
                <a16:creationId xmlns:a16="http://schemas.microsoft.com/office/drawing/2014/main" id="{BF7EDB62-0372-4148-BB2A-56596C84D2FD}"/>
              </a:ext>
            </a:extLst>
          </p:cNvPr>
          <p:cNvCxnSpPr>
            <a:cxnSpLocks/>
            <a:stCxn id="160" idx="2"/>
            <a:endCxn id="172" idx="1"/>
          </p:cNvCxnSpPr>
          <p:nvPr/>
        </p:nvCxnSpPr>
        <p:spPr>
          <a:xfrm rot="16200000" flipH="1">
            <a:off x="2549574" y="4712204"/>
            <a:ext cx="854457" cy="2708133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: уступ 167">
            <a:extLst>
              <a:ext uri="{FF2B5EF4-FFF2-40B4-BE49-F238E27FC236}">
                <a16:creationId xmlns:a16="http://schemas.microsoft.com/office/drawing/2014/main" id="{40C926E6-816E-4694-B2DA-BD7890E72380}"/>
              </a:ext>
            </a:extLst>
          </p:cNvPr>
          <p:cNvCxnSpPr>
            <a:cxnSpLocks/>
            <a:endCxn id="170" idx="3"/>
          </p:cNvCxnSpPr>
          <p:nvPr/>
        </p:nvCxnSpPr>
        <p:spPr>
          <a:xfrm rot="16200000" flipH="1">
            <a:off x="6138989" y="4544536"/>
            <a:ext cx="2440432" cy="619486"/>
          </a:xfrm>
          <a:prstGeom prst="bentConnector4">
            <a:avLst>
              <a:gd name="adj1" fmla="val 25486"/>
              <a:gd name="adj2" fmla="val 13690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: уступ 168">
            <a:extLst>
              <a:ext uri="{FF2B5EF4-FFF2-40B4-BE49-F238E27FC236}">
                <a16:creationId xmlns:a16="http://schemas.microsoft.com/office/drawing/2014/main" id="{9EFE194F-B8E1-463E-8F25-CAAC84124BD3}"/>
              </a:ext>
            </a:extLst>
          </p:cNvPr>
          <p:cNvCxnSpPr>
            <a:cxnSpLocks/>
            <a:stCxn id="174" idx="3"/>
            <a:endCxn id="163" idx="3"/>
          </p:cNvCxnSpPr>
          <p:nvPr/>
        </p:nvCxnSpPr>
        <p:spPr>
          <a:xfrm rot="10800000">
            <a:off x="7086409" y="6598152"/>
            <a:ext cx="819717" cy="693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Блок-схема: решение 169">
            <a:extLst>
              <a:ext uri="{FF2B5EF4-FFF2-40B4-BE49-F238E27FC236}">
                <a16:creationId xmlns:a16="http://schemas.microsoft.com/office/drawing/2014/main" id="{621D69FC-EB78-45FF-82CF-19239DD1E6EF}"/>
              </a:ext>
            </a:extLst>
          </p:cNvPr>
          <p:cNvSpPr/>
          <p:nvPr/>
        </p:nvSpPr>
        <p:spPr>
          <a:xfrm>
            <a:off x="7157521" y="5969844"/>
            <a:ext cx="511427" cy="209302"/>
          </a:xfrm>
          <a:prstGeom prst="flowChartDecision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решение 170">
            <a:extLst>
              <a:ext uri="{FF2B5EF4-FFF2-40B4-BE49-F238E27FC236}">
                <a16:creationId xmlns:a16="http://schemas.microsoft.com/office/drawing/2014/main" id="{2CB6FD28-A748-4B84-9F3B-F5F9FC695604}"/>
              </a:ext>
            </a:extLst>
          </p:cNvPr>
          <p:cNvSpPr/>
          <p:nvPr/>
        </p:nvSpPr>
        <p:spPr>
          <a:xfrm>
            <a:off x="5698160" y="1097782"/>
            <a:ext cx="511427" cy="209302"/>
          </a:xfrm>
          <a:prstGeom prst="flowChartDecision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Блок-схема: решение 171">
            <a:extLst>
              <a:ext uri="{FF2B5EF4-FFF2-40B4-BE49-F238E27FC236}">
                <a16:creationId xmlns:a16="http://schemas.microsoft.com/office/drawing/2014/main" id="{ADE0C825-7785-40E0-9B4C-2834C5B2060A}"/>
              </a:ext>
            </a:extLst>
          </p:cNvPr>
          <p:cNvSpPr/>
          <p:nvPr/>
        </p:nvSpPr>
        <p:spPr>
          <a:xfrm>
            <a:off x="4330869" y="6388849"/>
            <a:ext cx="511427" cy="209302"/>
          </a:xfrm>
          <a:prstGeom prst="flowChartDecision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Блок-схема: решение 173">
            <a:extLst>
              <a:ext uri="{FF2B5EF4-FFF2-40B4-BE49-F238E27FC236}">
                <a16:creationId xmlns:a16="http://schemas.microsoft.com/office/drawing/2014/main" id="{2A8DBA7D-0652-4D51-A7F5-9C4EB4D71A8B}"/>
              </a:ext>
            </a:extLst>
          </p:cNvPr>
          <p:cNvSpPr/>
          <p:nvPr/>
        </p:nvSpPr>
        <p:spPr>
          <a:xfrm rot="10797047">
            <a:off x="7906125" y="6500213"/>
            <a:ext cx="511427" cy="209302"/>
          </a:xfrm>
          <a:prstGeom prst="flowChartDecision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363E194C-1B3B-41D2-87FE-79643368F15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9194253" y="2413492"/>
            <a:ext cx="1812417" cy="3591269"/>
          </a:xfrm>
          <a:prstGeom prst="bentConnector4">
            <a:avLst>
              <a:gd name="adj1" fmla="val -12613"/>
              <a:gd name="adj2" fmla="val 51993"/>
            </a:avLst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трелка: шеврон 10">
            <a:extLst>
              <a:ext uri="{FF2B5EF4-FFF2-40B4-BE49-F238E27FC236}">
                <a16:creationId xmlns:a16="http://schemas.microsoft.com/office/drawing/2014/main" id="{4A2F4F07-4D02-48E1-A5A3-F63B51567CCA}"/>
              </a:ext>
            </a:extLst>
          </p:cNvPr>
          <p:cNvSpPr/>
          <p:nvPr/>
        </p:nvSpPr>
        <p:spPr>
          <a:xfrm rot="10642340">
            <a:off x="8071986" y="2983076"/>
            <a:ext cx="160828" cy="286272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Стрелка: шеврон 63">
            <a:extLst>
              <a:ext uri="{FF2B5EF4-FFF2-40B4-BE49-F238E27FC236}">
                <a16:creationId xmlns:a16="http://schemas.microsoft.com/office/drawing/2014/main" id="{EA4E19CD-BA28-4BE7-8CF5-3020DFE474F5}"/>
              </a:ext>
            </a:extLst>
          </p:cNvPr>
          <p:cNvSpPr/>
          <p:nvPr/>
        </p:nvSpPr>
        <p:spPr>
          <a:xfrm rot="10642340">
            <a:off x="10926256" y="5861625"/>
            <a:ext cx="160828" cy="286272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62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Office PowerPoint</Application>
  <PresentationFormat>Широкоэкранный</PresentationFormat>
  <Paragraphs>38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Gepej</dc:creator>
  <cp:lastModifiedBy>Maksim Gepej</cp:lastModifiedBy>
  <cp:revision>12</cp:revision>
  <dcterms:created xsi:type="dcterms:W3CDTF">2020-10-30T10:51:21Z</dcterms:created>
  <dcterms:modified xsi:type="dcterms:W3CDTF">2020-10-30T13:45:54Z</dcterms:modified>
</cp:coreProperties>
</file>