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03049-8493-4D04-9DB4-1525D35F34CA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49A-C3F0-48B4-9FEB-CBB77F682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7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A949A-C3F0-48B4-9FEB-CBB77F6829E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1145-7113-42BB-AA57-29AE379B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8BDC43-FDA8-4CF4-8FFF-5694EBC69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F9020-AE30-4CD7-BFA1-8F37C651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AA88D-F38E-4D27-8DE3-C02077FE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22F51-E4B3-4919-BD3F-46B9CAE7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D212F-506A-4286-AECE-9DC6E52B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B77816-DF4C-4079-9459-31ED0797A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D98C6-866A-4972-8E34-96D8F67D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21FA0-1193-4ABC-AA37-85593E3B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F6CD1-EAB9-4341-A562-4583561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6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AC792B-D25A-4468-84B8-305FE1F18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1C3B26-DFED-447B-B441-C032222C9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F3186-BC51-4655-86F8-78A54927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3214E-0E48-424D-BD5A-341A78FA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96E4C-A737-4D40-A626-D6A1972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26EF7-FB6C-437D-8783-8F2CCA73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5DA39-91DE-44E5-9675-6336A972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2A663-333D-409B-8728-425ECE19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E647D-D927-4AE1-B071-47420E71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F11F60-ED9D-4D95-BAF9-A45AFF29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1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E610A-BD91-4393-83B7-EF255444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10DAE-52A9-40CA-B717-E8C08969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370B6-36F1-47C3-99D9-4C4CA09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F2A97-B65A-4302-8925-F229893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6996C-1F84-41A8-9D91-8572230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4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6F5CF-B697-411F-A66E-6E6C4108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08A9F-342E-43FF-AE39-6A62F38FD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8B3544-DE89-4FC8-A994-02826F51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8A0A2A-1DE1-45CF-9D25-0DF78B4D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DFCF4-D423-47B0-8C5F-2DB8426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91870-13EE-4DB8-9E4D-2B26629E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9C55A-AAE7-44EA-B529-EC399BA5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FF28-2EA5-4AD5-B814-4F36186F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5C07CC-FD6F-49F1-91E6-90192859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76CFBD-B465-489C-84D1-77D0A5EAD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36BCFD-2E5D-4B7B-B018-D8047F36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B974E1-5955-4848-AB06-290C2A86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60DCC4-E060-426B-B934-3BD42BF6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DD807-9E2C-4DE2-9DE5-D796D616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4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9F72B-A677-4F56-9E74-EA34FD13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07046D-9575-40BC-94F1-986465D2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DB8584-68C0-4729-BA89-EACDD625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BA828E-25A4-4288-B74F-C9B6700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C43975-49DA-47B0-91CB-0299ABC6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67120C-7C91-4FF8-8BC9-BD262A7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7A93B5-9909-440C-889B-F481D6FF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86543-FFD4-40DB-A4A1-D38B2CB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83282-3661-4D8D-8A59-993DA47B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535951-8B9B-4BD5-9B70-8AF9AF60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4F2A34-5535-4C59-B4A0-FF70EF93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CCAC0-2535-46E5-A2F8-0EF24D8F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65C48-4BDD-4378-B233-317C136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51D5B-6046-4C31-B1CA-F0698513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76F00E-0AC5-4B5F-B7CF-61A501686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111AB8-B8F0-4D42-9F41-5C95660A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C6C688-98D5-44A1-B26A-9812499F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FABC8-8536-4276-90D0-38B8CF26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BFB926-97AD-4C8D-93BA-FCCEA9D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2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544FE-6AD5-4E3C-BB9A-F8B37877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14BC6-7D38-45F3-904D-650BC3C6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BAB82-99B6-4B0D-AF41-D702FFB58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9478-3950-4749-96DD-4F8B29BB71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97179-9C4E-454E-A366-630C8146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36FE7-CF98-4B3C-9429-163D20A33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69F8-CDFD-4DDF-8A84-112DA5C1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147A5D6-AA94-47E5-809E-B1B9DF612707}"/>
              </a:ext>
            </a:extLst>
          </p:cNvPr>
          <p:cNvSpPr/>
          <p:nvPr/>
        </p:nvSpPr>
        <p:spPr>
          <a:xfrm>
            <a:off x="2063982" y="15938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знак завершения 7">
            <a:extLst>
              <a:ext uri="{FF2B5EF4-FFF2-40B4-BE49-F238E27FC236}">
                <a16:creationId xmlns:a16="http://schemas.microsoft.com/office/drawing/2014/main" id="{6C44CA8B-DE0B-4B54-89A2-BC5C9B3CA912}"/>
              </a:ext>
            </a:extLst>
          </p:cNvPr>
          <p:cNvSpPr/>
          <p:nvPr/>
        </p:nvSpPr>
        <p:spPr>
          <a:xfrm>
            <a:off x="3809654" y="99666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Формування запиту для тестування</a:t>
            </a:r>
            <a:endParaRPr lang="ru-RU" sz="1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0AB7951-B124-4312-8679-A19ACFEE3998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2423982" y="335629"/>
            <a:ext cx="1385672" cy="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Блок-схема: знак завершения 10">
            <a:extLst>
              <a:ext uri="{FF2B5EF4-FFF2-40B4-BE49-F238E27FC236}">
                <a16:creationId xmlns:a16="http://schemas.microsoft.com/office/drawing/2014/main" id="{33A998A0-F52E-4095-A597-366A67FA639E}"/>
              </a:ext>
            </a:extLst>
          </p:cNvPr>
          <p:cNvSpPr/>
          <p:nvPr/>
        </p:nvSpPr>
        <p:spPr>
          <a:xfrm>
            <a:off x="6250025" y="991308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Створення особистого запису</a:t>
            </a:r>
            <a:endParaRPr lang="ru-RU" sz="1400" dirty="0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0A948108-6C77-462C-8FD8-AFF90146CE9B}"/>
              </a:ext>
            </a:extLst>
          </p:cNvPr>
          <p:cNvSpPr/>
          <p:nvPr/>
        </p:nvSpPr>
        <p:spPr>
          <a:xfrm>
            <a:off x="4475326" y="868431"/>
            <a:ext cx="720000" cy="7180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2031D9-34E0-4AF8-9367-5FED3C32971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835326" y="571591"/>
            <a:ext cx="0" cy="29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Блок-схема: знак завершения 21">
            <a:extLst>
              <a:ext uri="{FF2B5EF4-FFF2-40B4-BE49-F238E27FC236}">
                <a16:creationId xmlns:a16="http://schemas.microsoft.com/office/drawing/2014/main" id="{765022F1-06C4-4DC0-880A-1CB47E4DCBD2}"/>
              </a:ext>
            </a:extLst>
          </p:cNvPr>
          <p:cNvSpPr/>
          <p:nvPr/>
        </p:nvSpPr>
        <p:spPr>
          <a:xfrm>
            <a:off x="1201217" y="991308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Перегляд попередніх записів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242B117-433E-4C01-9A69-E1A74D55298B}"/>
              </a:ext>
            </a:extLst>
          </p:cNvPr>
          <p:cNvSpPr/>
          <p:nvPr/>
        </p:nvSpPr>
        <p:spPr>
          <a:xfrm>
            <a:off x="3671289" y="1894106"/>
            <a:ext cx="7200000" cy="9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Блок-схема: знак завершения 73">
            <a:extLst>
              <a:ext uri="{FF2B5EF4-FFF2-40B4-BE49-F238E27FC236}">
                <a16:creationId xmlns:a16="http://schemas.microsoft.com/office/drawing/2014/main" id="{6FF798B0-5D1D-4EFB-910D-CC3849FECE74}"/>
              </a:ext>
            </a:extLst>
          </p:cNvPr>
          <p:cNvSpPr/>
          <p:nvPr/>
        </p:nvSpPr>
        <p:spPr>
          <a:xfrm>
            <a:off x="4039178" y="2475283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Налаштування вхідних параметрів</a:t>
            </a:r>
            <a:endParaRPr lang="ru-RU" sz="1400" dirty="0"/>
          </a:p>
        </p:txBody>
      </p:sp>
      <p:sp>
        <p:nvSpPr>
          <p:cNvPr id="75" name="Блок-схема: знак завершения 74">
            <a:extLst>
              <a:ext uri="{FF2B5EF4-FFF2-40B4-BE49-F238E27FC236}">
                <a16:creationId xmlns:a16="http://schemas.microsoft.com/office/drawing/2014/main" id="{A0E86EF8-558D-4551-AE83-D423AD1D27CD}"/>
              </a:ext>
            </a:extLst>
          </p:cNvPr>
          <p:cNvSpPr/>
          <p:nvPr/>
        </p:nvSpPr>
        <p:spPr>
          <a:xfrm>
            <a:off x="6251966" y="2475282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Визначення </a:t>
            </a:r>
            <a:r>
              <a:rPr lang="uk-UA" sz="1400" dirty="0" err="1"/>
              <a:t>першо</a:t>
            </a:r>
            <a:r>
              <a:rPr lang="uk-UA" sz="1400" dirty="0"/>
              <a:t>-чергових параметрів</a:t>
            </a:r>
            <a:endParaRPr lang="ru-RU" sz="1400" dirty="0"/>
          </a:p>
        </p:txBody>
      </p:sp>
      <p:sp>
        <p:nvSpPr>
          <p:cNvPr id="76" name="Блок-схема: знак завершения 75">
            <a:extLst>
              <a:ext uri="{FF2B5EF4-FFF2-40B4-BE49-F238E27FC236}">
                <a16:creationId xmlns:a16="http://schemas.microsoft.com/office/drawing/2014/main" id="{C79F917C-D865-4000-827B-3E416443B76B}"/>
              </a:ext>
            </a:extLst>
          </p:cNvPr>
          <p:cNvSpPr/>
          <p:nvPr/>
        </p:nvSpPr>
        <p:spPr>
          <a:xfrm>
            <a:off x="8464754" y="2475282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Визначення </a:t>
            </a:r>
            <a:r>
              <a:rPr lang="uk-UA" sz="1400" dirty="0" err="1"/>
              <a:t>друго</a:t>
            </a:r>
            <a:r>
              <a:rPr lang="uk-UA" sz="1400" dirty="0"/>
              <a:t>-рядних параметрів</a:t>
            </a:r>
            <a:endParaRPr lang="ru-RU" sz="1400" dirty="0"/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037242FE-1420-4A91-8A95-173B0AED9704}"/>
              </a:ext>
            </a:extLst>
          </p:cNvPr>
          <p:cNvCxnSpPr>
            <a:cxnSpLocks/>
            <a:stCxn id="28" idx="2"/>
            <a:endCxn id="74" idx="0"/>
          </p:cNvCxnSpPr>
          <p:nvPr/>
        </p:nvCxnSpPr>
        <p:spPr>
          <a:xfrm rot="5400000">
            <a:off x="5922482" y="1126475"/>
            <a:ext cx="491177" cy="220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46A9FD-4B91-47A6-80E0-26691D514CBA}"/>
              </a:ext>
            </a:extLst>
          </p:cNvPr>
          <p:cNvCxnSpPr>
            <a:cxnSpLocks/>
            <a:stCxn id="28" idx="2"/>
            <a:endCxn id="76" idx="0"/>
          </p:cNvCxnSpPr>
          <p:nvPr/>
        </p:nvCxnSpPr>
        <p:spPr>
          <a:xfrm rot="16200000" flipH="1">
            <a:off x="8135269" y="1120125"/>
            <a:ext cx="491176" cy="2219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D6E0B559-6907-4C93-B92B-D0C23DBF3E8E}"/>
              </a:ext>
            </a:extLst>
          </p:cNvPr>
          <p:cNvCxnSpPr>
            <a:cxnSpLocks/>
            <a:stCxn id="28" idx="2"/>
            <a:endCxn id="75" idx="0"/>
          </p:cNvCxnSpPr>
          <p:nvPr/>
        </p:nvCxnSpPr>
        <p:spPr>
          <a:xfrm>
            <a:off x="7271289" y="1984106"/>
            <a:ext cx="6349" cy="4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A1F8857A-2643-4D7D-83FE-FB9A61AE0628}"/>
              </a:ext>
            </a:extLst>
          </p:cNvPr>
          <p:cNvSpPr/>
          <p:nvPr/>
        </p:nvSpPr>
        <p:spPr>
          <a:xfrm>
            <a:off x="3677639" y="3511327"/>
            <a:ext cx="7200000" cy="9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5E64E530-A2CE-4559-A36F-2F75B9DD1B4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195326" y="1227271"/>
            <a:ext cx="1054699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Блок-схема: знак завершения 144">
            <a:extLst>
              <a:ext uri="{FF2B5EF4-FFF2-40B4-BE49-F238E27FC236}">
                <a16:creationId xmlns:a16="http://schemas.microsoft.com/office/drawing/2014/main" id="{4C7BC453-ACCE-48E6-9550-A78F8DE72B02}"/>
              </a:ext>
            </a:extLst>
          </p:cNvPr>
          <p:cNvSpPr/>
          <p:nvPr/>
        </p:nvSpPr>
        <p:spPr>
          <a:xfrm>
            <a:off x="1205672" y="2478246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Вибір запису із списку доступних</a:t>
            </a:r>
            <a:endParaRPr lang="ru-RU" sz="1400" dirty="0"/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5CACF468-0525-48A8-AE47-8615C2DAF347}"/>
              </a:ext>
            </a:extLst>
          </p:cNvPr>
          <p:cNvCxnSpPr>
            <a:cxnSpLocks/>
            <a:stCxn id="22" idx="2"/>
            <a:endCxn id="145" idx="0"/>
          </p:cNvCxnSpPr>
          <p:nvPr/>
        </p:nvCxnSpPr>
        <p:spPr>
          <a:xfrm>
            <a:off x="2226889" y="1463233"/>
            <a:ext cx="4455" cy="10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Прямая со стрелкой 222">
            <a:extLst>
              <a:ext uri="{FF2B5EF4-FFF2-40B4-BE49-F238E27FC236}">
                <a16:creationId xmlns:a16="http://schemas.microsoft.com/office/drawing/2014/main" id="{A1EFE991-1A9A-4BD0-913B-CC2BDE4C279C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 flipV="1">
            <a:off x="3252561" y="1227271"/>
            <a:ext cx="1222765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Блок-схема: знак завершения 238">
            <a:extLst>
              <a:ext uri="{FF2B5EF4-FFF2-40B4-BE49-F238E27FC236}">
                <a16:creationId xmlns:a16="http://schemas.microsoft.com/office/drawing/2014/main" id="{072ACF9C-FC90-4C1B-89BA-B4AF05D77E48}"/>
              </a:ext>
            </a:extLst>
          </p:cNvPr>
          <p:cNvSpPr/>
          <p:nvPr/>
        </p:nvSpPr>
        <p:spPr>
          <a:xfrm>
            <a:off x="3811595" y="3898442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Тестування штучного інтелекту</a:t>
            </a:r>
            <a:endParaRPr lang="ru-RU" sz="1400" dirty="0"/>
          </a:p>
        </p:txBody>
      </p:sp>
      <p:cxnSp>
        <p:nvCxnSpPr>
          <p:cNvPr id="245" name="Соединитель: уступ 244">
            <a:extLst>
              <a:ext uri="{FF2B5EF4-FFF2-40B4-BE49-F238E27FC236}">
                <a16:creationId xmlns:a16="http://schemas.microsoft.com/office/drawing/2014/main" id="{77626105-5760-4220-B741-F80B57E89615}"/>
              </a:ext>
            </a:extLst>
          </p:cNvPr>
          <p:cNvCxnSpPr>
            <a:cxnSpLocks/>
            <a:stCxn id="122" idx="2"/>
            <a:endCxn id="239" idx="3"/>
          </p:cNvCxnSpPr>
          <p:nvPr/>
        </p:nvCxnSpPr>
        <p:spPr>
          <a:xfrm rot="5400000">
            <a:off x="6303750" y="3160516"/>
            <a:ext cx="533078" cy="1414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Соединитель: уступ 249">
            <a:extLst>
              <a:ext uri="{FF2B5EF4-FFF2-40B4-BE49-F238E27FC236}">
                <a16:creationId xmlns:a16="http://schemas.microsoft.com/office/drawing/2014/main" id="{DBFE082F-15B7-4EBC-AC6E-A698676C1A77}"/>
              </a:ext>
            </a:extLst>
          </p:cNvPr>
          <p:cNvCxnSpPr>
            <a:stCxn id="74" idx="2"/>
            <a:endCxn id="122" idx="0"/>
          </p:cNvCxnSpPr>
          <p:nvPr/>
        </p:nvCxnSpPr>
        <p:spPr>
          <a:xfrm rot="16200000" flipH="1">
            <a:off x="5889185" y="2122872"/>
            <a:ext cx="564119" cy="2212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1E6E0C13-A27E-4025-B90F-FEAD54EE5008}"/>
              </a:ext>
            </a:extLst>
          </p:cNvPr>
          <p:cNvCxnSpPr>
            <a:cxnSpLocks/>
            <a:stCxn id="75" idx="2"/>
            <a:endCxn id="122" idx="0"/>
          </p:cNvCxnSpPr>
          <p:nvPr/>
        </p:nvCxnSpPr>
        <p:spPr>
          <a:xfrm>
            <a:off x="7277638" y="2947207"/>
            <a:ext cx="1" cy="564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Соединитель: уступ 254">
            <a:extLst>
              <a:ext uri="{FF2B5EF4-FFF2-40B4-BE49-F238E27FC236}">
                <a16:creationId xmlns:a16="http://schemas.microsoft.com/office/drawing/2014/main" id="{D98EE941-A960-4C07-A746-FA4A79264A16}"/>
              </a:ext>
            </a:extLst>
          </p:cNvPr>
          <p:cNvCxnSpPr>
            <a:stCxn id="76" idx="2"/>
            <a:endCxn id="122" idx="0"/>
          </p:cNvCxnSpPr>
          <p:nvPr/>
        </p:nvCxnSpPr>
        <p:spPr>
          <a:xfrm rot="5400000">
            <a:off x="8101973" y="2122874"/>
            <a:ext cx="564120" cy="22127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Овал 263">
            <a:extLst>
              <a:ext uri="{FF2B5EF4-FFF2-40B4-BE49-F238E27FC236}">
                <a16:creationId xmlns:a16="http://schemas.microsoft.com/office/drawing/2014/main" id="{990C7AF1-D3A6-4331-91ED-7992B76AF3DD}"/>
              </a:ext>
            </a:extLst>
          </p:cNvPr>
          <p:cNvSpPr/>
          <p:nvPr/>
        </p:nvSpPr>
        <p:spPr>
          <a:xfrm>
            <a:off x="6670998" y="626095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8" name="Круг: прозрачная заливка 267">
            <a:extLst>
              <a:ext uri="{FF2B5EF4-FFF2-40B4-BE49-F238E27FC236}">
                <a16:creationId xmlns:a16="http://schemas.microsoft.com/office/drawing/2014/main" id="{0D58CD22-E3E3-4FFC-9C67-71B65B1A326A}"/>
              </a:ext>
            </a:extLst>
          </p:cNvPr>
          <p:cNvSpPr/>
          <p:nvPr/>
        </p:nvSpPr>
        <p:spPr>
          <a:xfrm>
            <a:off x="6671000" y="6260953"/>
            <a:ext cx="359998" cy="360000"/>
          </a:xfrm>
          <a:prstGeom prst="donut">
            <a:avLst>
              <a:gd name="adj" fmla="val 8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A0EE6E6E-DEFE-4E65-BEBB-B5FAB92BCABE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7271289" y="1463233"/>
            <a:ext cx="4408" cy="43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Соединитель: уступ 284">
            <a:extLst>
              <a:ext uri="{FF2B5EF4-FFF2-40B4-BE49-F238E27FC236}">
                <a16:creationId xmlns:a16="http://schemas.microsoft.com/office/drawing/2014/main" id="{74D79D7A-79C9-457C-9D3A-9E31717B1BDD}"/>
              </a:ext>
            </a:extLst>
          </p:cNvPr>
          <p:cNvCxnSpPr>
            <a:stCxn id="145" idx="2"/>
            <a:endCxn id="239" idx="1"/>
          </p:cNvCxnSpPr>
          <p:nvPr/>
        </p:nvCxnSpPr>
        <p:spPr>
          <a:xfrm rot="16200000" flipH="1">
            <a:off x="2429352" y="2752162"/>
            <a:ext cx="1184234" cy="1580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Блок-схема: знак завершения 285">
            <a:extLst>
              <a:ext uri="{FF2B5EF4-FFF2-40B4-BE49-F238E27FC236}">
                <a16:creationId xmlns:a16="http://schemas.microsoft.com/office/drawing/2014/main" id="{99D303AE-68D7-4552-B709-F2C5D843DD0A}"/>
              </a:ext>
            </a:extLst>
          </p:cNvPr>
          <p:cNvSpPr/>
          <p:nvPr/>
        </p:nvSpPr>
        <p:spPr>
          <a:xfrm>
            <a:off x="3809654" y="6204990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Завершення тестування</a:t>
            </a:r>
            <a:endParaRPr lang="ru-RU" sz="1400" dirty="0"/>
          </a:p>
        </p:txBody>
      </p:sp>
      <p:cxnSp>
        <p:nvCxnSpPr>
          <p:cNvPr id="291" name="Прямая со стрелкой 290">
            <a:extLst>
              <a:ext uri="{FF2B5EF4-FFF2-40B4-BE49-F238E27FC236}">
                <a16:creationId xmlns:a16="http://schemas.microsoft.com/office/drawing/2014/main" id="{15CBF4B4-C748-41E0-980C-C772DEC3E4BC}"/>
              </a:ext>
            </a:extLst>
          </p:cNvPr>
          <p:cNvCxnSpPr>
            <a:cxnSpLocks/>
            <a:stCxn id="286" idx="3"/>
            <a:endCxn id="268" idx="2"/>
          </p:cNvCxnSpPr>
          <p:nvPr/>
        </p:nvCxnSpPr>
        <p:spPr>
          <a:xfrm>
            <a:off x="5860998" y="6440953"/>
            <a:ext cx="8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Прямая со стрелкой 293">
            <a:extLst>
              <a:ext uri="{FF2B5EF4-FFF2-40B4-BE49-F238E27FC236}">
                <a16:creationId xmlns:a16="http://schemas.microsoft.com/office/drawing/2014/main" id="{B2DF064D-CBE1-411F-B6EB-2B03942BB1E4}"/>
              </a:ext>
            </a:extLst>
          </p:cNvPr>
          <p:cNvCxnSpPr>
            <a:cxnSpLocks/>
            <a:stCxn id="239" idx="2"/>
            <a:endCxn id="318" idx="0"/>
          </p:cNvCxnSpPr>
          <p:nvPr/>
        </p:nvCxnSpPr>
        <p:spPr>
          <a:xfrm>
            <a:off x="4837267" y="4370367"/>
            <a:ext cx="0" cy="28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Блок-схема: знак завершения 301">
            <a:extLst>
              <a:ext uri="{FF2B5EF4-FFF2-40B4-BE49-F238E27FC236}">
                <a16:creationId xmlns:a16="http://schemas.microsoft.com/office/drawing/2014/main" id="{27DC3AED-B6F8-4BAC-AE40-3E1508EF774A}"/>
              </a:ext>
            </a:extLst>
          </p:cNvPr>
          <p:cNvSpPr/>
          <p:nvPr/>
        </p:nvSpPr>
        <p:spPr>
          <a:xfrm>
            <a:off x="2425923" y="5004059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Корегування вхідних параметрів</a:t>
            </a:r>
            <a:endParaRPr lang="ru-RU" sz="1400" dirty="0"/>
          </a:p>
        </p:txBody>
      </p:sp>
      <p:sp>
        <p:nvSpPr>
          <p:cNvPr id="304" name="Блок-схема: знак завершения 303">
            <a:extLst>
              <a:ext uri="{FF2B5EF4-FFF2-40B4-BE49-F238E27FC236}">
                <a16:creationId xmlns:a16="http://schemas.microsoft.com/office/drawing/2014/main" id="{5102ABF0-3EE8-4996-80A4-75AEDDE86D3C}"/>
              </a:ext>
            </a:extLst>
          </p:cNvPr>
          <p:cNvSpPr/>
          <p:nvPr/>
        </p:nvSpPr>
        <p:spPr>
          <a:xfrm>
            <a:off x="5226295" y="5004059"/>
            <a:ext cx="2051344" cy="4719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Перегляд </a:t>
            </a:r>
            <a:r>
              <a:rPr lang="uk-UA" sz="1400" dirty="0" err="1"/>
              <a:t>еволю-ційної</a:t>
            </a:r>
            <a:r>
              <a:rPr lang="uk-UA" sz="1400" dirty="0"/>
              <a:t> статистики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25279D4E-22D9-4329-8163-9D6B10A5FE9F}"/>
              </a:ext>
            </a:extLst>
          </p:cNvPr>
          <p:cNvSpPr/>
          <p:nvPr/>
        </p:nvSpPr>
        <p:spPr>
          <a:xfrm>
            <a:off x="2137267" y="4650562"/>
            <a:ext cx="5400000" cy="9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A210865A-4C99-40FA-88F8-DF828364067A}"/>
              </a:ext>
            </a:extLst>
          </p:cNvPr>
          <p:cNvSpPr/>
          <p:nvPr/>
        </p:nvSpPr>
        <p:spPr>
          <a:xfrm>
            <a:off x="2137267" y="5817010"/>
            <a:ext cx="5400000" cy="9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9" name="Соединитель: уступ 328">
            <a:extLst>
              <a:ext uri="{FF2B5EF4-FFF2-40B4-BE49-F238E27FC236}">
                <a16:creationId xmlns:a16="http://schemas.microsoft.com/office/drawing/2014/main" id="{0DA74ABE-54D3-4D83-8D09-DA565E72F2F9}"/>
              </a:ext>
            </a:extLst>
          </p:cNvPr>
          <p:cNvCxnSpPr>
            <a:cxnSpLocks/>
            <a:stCxn id="318" idx="2"/>
            <a:endCxn id="302" idx="0"/>
          </p:cNvCxnSpPr>
          <p:nvPr/>
        </p:nvCxnSpPr>
        <p:spPr>
          <a:xfrm rot="5400000">
            <a:off x="4012683" y="4179474"/>
            <a:ext cx="263497" cy="1385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Соединитель: уступ 332">
            <a:extLst>
              <a:ext uri="{FF2B5EF4-FFF2-40B4-BE49-F238E27FC236}">
                <a16:creationId xmlns:a16="http://schemas.microsoft.com/office/drawing/2014/main" id="{B1CECF2B-886C-418E-9443-A6E445D5D58E}"/>
              </a:ext>
            </a:extLst>
          </p:cNvPr>
          <p:cNvCxnSpPr>
            <a:cxnSpLocks/>
            <a:stCxn id="318" idx="2"/>
            <a:endCxn id="304" idx="0"/>
          </p:cNvCxnSpPr>
          <p:nvPr/>
        </p:nvCxnSpPr>
        <p:spPr>
          <a:xfrm rot="16200000" flipH="1">
            <a:off x="5412869" y="4164960"/>
            <a:ext cx="263497" cy="1414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Соединитель: уступ 339">
            <a:extLst>
              <a:ext uri="{FF2B5EF4-FFF2-40B4-BE49-F238E27FC236}">
                <a16:creationId xmlns:a16="http://schemas.microsoft.com/office/drawing/2014/main" id="{0BCDA894-228C-4B60-BACE-538801D79B20}"/>
              </a:ext>
            </a:extLst>
          </p:cNvPr>
          <p:cNvCxnSpPr>
            <a:cxnSpLocks/>
            <a:stCxn id="302" idx="2"/>
            <a:endCxn id="319" idx="0"/>
          </p:cNvCxnSpPr>
          <p:nvPr/>
        </p:nvCxnSpPr>
        <p:spPr>
          <a:xfrm rot="16200000" flipH="1">
            <a:off x="3973918" y="4953661"/>
            <a:ext cx="341026" cy="138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Соединитель: уступ 346">
            <a:extLst>
              <a:ext uri="{FF2B5EF4-FFF2-40B4-BE49-F238E27FC236}">
                <a16:creationId xmlns:a16="http://schemas.microsoft.com/office/drawing/2014/main" id="{D255D91F-CF03-45CC-9F04-B3408234D8C6}"/>
              </a:ext>
            </a:extLst>
          </p:cNvPr>
          <p:cNvCxnSpPr>
            <a:cxnSpLocks/>
            <a:stCxn id="304" idx="2"/>
            <a:endCxn id="319" idx="0"/>
          </p:cNvCxnSpPr>
          <p:nvPr/>
        </p:nvCxnSpPr>
        <p:spPr>
          <a:xfrm rot="5400000">
            <a:off x="5374104" y="4939147"/>
            <a:ext cx="341026" cy="1414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D2AAAB78-A812-4931-AEAA-7D87E049FA6C}"/>
              </a:ext>
            </a:extLst>
          </p:cNvPr>
          <p:cNvCxnSpPr>
            <a:stCxn id="319" idx="2"/>
            <a:endCxn id="286" idx="0"/>
          </p:cNvCxnSpPr>
          <p:nvPr/>
        </p:nvCxnSpPr>
        <p:spPr>
          <a:xfrm flipH="1">
            <a:off x="4835326" y="5907010"/>
            <a:ext cx="1941" cy="29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DA04D5B4-50D1-4021-B8B7-E0FAC84E23D3}"/>
              </a:ext>
            </a:extLst>
          </p:cNvPr>
          <p:cNvSpPr txBox="1"/>
          <p:nvPr/>
        </p:nvSpPr>
        <p:spPr>
          <a:xfrm>
            <a:off x="3485275" y="802040"/>
            <a:ext cx="72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</a:t>
            </a:r>
            <a:r>
              <a:rPr lang="uk-UA" sz="1400" dirty="0"/>
              <a:t>так</a:t>
            </a:r>
            <a:r>
              <a:rPr lang="en-US" sz="1400" dirty="0"/>
              <a:t>]</a:t>
            </a:r>
            <a:endParaRPr lang="ru-RU" sz="14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1A230A0-E542-42A8-8094-6023A86DD60D}"/>
              </a:ext>
            </a:extLst>
          </p:cNvPr>
          <p:cNvSpPr txBox="1"/>
          <p:nvPr/>
        </p:nvSpPr>
        <p:spPr>
          <a:xfrm>
            <a:off x="5344934" y="797475"/>
            <a:ext cx="72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</a:t>
            </a:r>
            <a:r>
              <a:rPr lang="uk-UA" sz="1400" dirty="0"/>
              <a:t>ні</a:t>
            </a:r>
            <a:r>
              <a:rPr lang="en-US" sz="1400" dirty="0"/>
              <a:t>]</a:t>
            </a:r>
            <a:endParaRPr lang="ru-RU" sz="14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595C806-6013-4D7B-89CD-C188DFF90159}"/>
              </a:ext>
            </a:extLst>
          </p:cNvPr>
          <p:cNvSpPr txBox="1"/>
          <p:nvPr/>
        </p:nvSpPr>
        <p:spPr>
          <a:xfrm>
            <a:off x="3624905" y="1504390"/>
            <a:ext cx="241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Чи існує інший запис?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32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B391CBB9-442F-4FC1-987D-5677E58AD0CA}"/>
              </a:ext>
            </a:extLst>
          </p:cNvPr>
          <p:cNvSpPr/>
          <p:nvPr/>
        </p:nvSpPr>
        <p:spPr>
          <a:xfrm>
            <a:off x="1256063" y="117706"/>
            <a:ext cx="180000" cy="1812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DE4C456-63FB-4575-AA23-591F16B7DCD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346063" y="298938"/>
            <a:ext cx="3205" cy="28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50BF34B-D196-44A0-A14B-6456E8B04CB5}"/>
              </a:ext>
            </a:extLst>
          </p:cNvPr>
          <p:cNvCxnSpPr/>
          <p:nvPr/>
        </p:nvCxnSpPr>
        <p:spPr>
          <a:xfrm>
            <a:off x="1106127" y="360144"/>
            <a:ext cx="479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188C2B9-F93B-453E-B9BB-06880E4C72B7}"/>
              </a:ext>
            </a:extLst>
          </p:cNvPr>
          <p:cNvCxnSpPr>
            <a:cxnSpLocks/>
          </p:cNvCxnSpPr>
          <p:nvPr/>
        </p:nvCxnSpPr>
        <p:spPr>
          <a:xfrm flipH="1">
            <a:off x="1178301" y="581691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9F06C9F-F2EA-4709-AC61-30F9E7DAD3ED}"/>
              </a:ext>
            </a:extLst>
          </p:cNvPr>
          <p:cNvCxnSpPr>
            <a:cxnSpLocks/>
          </p:cNvCxnSpPr>
          <p:nvPr/>
        </p:nvCxnSpPr>
        <p:spPr>
          <a:xfrm>
            <a:off x="1349268" y="581691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0B7709-69C6-47E6-9C91-A99E6229FA98}"/>
              </a:ext>
            </a:extLst>
          </p:cNvPr>
          <p:cNvSpPr/>
          <p:nvPr/>
        </p:nvSpPr>
        <p:spPr>
          <a:xfrm>
            <a:off x="3033163" y="117706"/>
            <a:ext cx="2194084" cy="67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Формування запиту для тестування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E1368-5618-46DB-83B9-D4E5049AA1BD}"/>
              </a:ext>
            </a:extLst>
          </p:cNvPr>
          <p:cNvSpPr txBox="1"/>
          <p:nvPr/>
        </p:nvSpPr>
        <p:spPr>
          <a:xfrm>
            <a:off x="469088" y="823580"/>
            <a:ext cx="17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u="sng" dirty="0"/>
              <a:t>:</a:t>
            </a:r>
            <a:r>
              <a:rPr lang="uk-UA" sz="1400" u="sng" dirty="0" err="1"/>
              <a:t>Тестувальник</a:t>
            </a:r>
            <a:endParaRPr lang="ru-RU" sz="1400" u="sng" dirty="0"/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8427BF4-4CC7-4128-8E36-4EBC61EFD8A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46062" y="1192912"/>
            <a:ext cx="0" cy="5665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3A775B9B-1431-49C1-BFCA-79DC5E17A1A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30205" y="795655"/>
            <a:ext cx="0" cy="606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61EF78B-3F6D-45CE-9872-8A1554E5D67F}"/>
              </a:ext>
            </a:extLst>
          </p:cNvPr>
          <p:cNvSpPr txBox="1"/>
          <p:nvPr/>
        </p:nvSpPr>
        <p:spPr>
          <a:xfrm>
            <a:off x="7144406" y="5772032"/>
            <a:ext cx="219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Завершення тестування</a:t>
            </a:r>
            <a:endParaRPr lang="ru-RU" sz="1400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3B574FEE-6C65-4CB6-AEEC-23E2622D4A66}"/>
              </a:ext>
            </a:extLst>
          </p:cNvPr>
          <p:cNvSpPr/>
          <p:nvPr/>
        </p:nvSpPr>
        <p:spPr>
          <a:xfrm>
            <a:off x="5727305" y="117706"/>
            <a:ext cx="2194084" cy="67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Настроювання параметрів</a:t>
            </a:r>
            <a:endParaRPr lang="ru-RU" sz="1400" dirty="0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3A618A4-C949-41B4-90F6-78F31273991B}"/>
              </a:ext>
            </a:extLst>
          </p:cNvPr>
          <p:cNvSpPr/>
          <p:nvPr/>
        </p:nvSpPr>
        <p:spPr>
          <a:xfrm>
            <a:off x="8549134" y="117721"/>
            <a:ext cx="2194084" cy="67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Тестування штучного інтелекту</a:t>
            </a:r>
            <a:endParaRPr lang="ru-RU" sz="1400" dirty="0"/>
          </a:p>
        </p:txBody>
      </p: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6D56339A-C836-4526-A788-5ACCB4FCB608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824347" y="795655"/>
            <a:ext cx="0" cy="606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FF4CE1B6-BFDF-424F-8629-D574D7F1CE18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646176" y="795670"/>
            <a:ext cx="0" cy="6062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5D507887-F24D-4193-AC13-0C9BC2D7AE5D}"/>
              </a:ext>
            </a:extLst>
          </p:cNvPr>
          <p:cNvSpPr/>
          <p:nvPr/>
        </p:nvSpPr>
        <p:spPr>
          <a:xfrm>
            <a:off x="1178301" y="1392071"/>
            <a:ext cx="3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731944FD-E46D-408A-9D82-48244129E2CA}"/>
              </a:ext>
            </a:extLst>
          </p:cNvPr>
          <p:cNvSpPr/>
          <p:nvPr/>
        </p:nvSpPr>
        <p:spPr>
          <a:xfrm>
            <a:off x="3950205" y="2112071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A2E3189-1473-455E-9B17-CE27785BBAF7}"/>
              </a:ext>
            </a:extLst>
          </p:cNvPr>
          <p:cNvCxnSpPr>
            <a:stCxn id="123" idx="2"/>
            <a:endCxn id="124" idx="0"/>
          </p:cNvCxnSpPr>
          <p:nvPr/>
        </p:nvCxnSpPr>
        <p:spPr>
          <a:xfrm>
            <a:off x="1358301" y="2112071"/>
            <a:ext cx="27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7E4B0BA4-A27C-4911-B4ED-3CC77B8838A6}"/>
              </a:ext>
            </a:extLst>
          </p:cNvPr>
          <p:cNvSpPr/>
          <p:nvPr/>
        </p:nvSpPr>
        <p:spPr>
          <a:xfrm>
            <a:off x="6682804" y="2832071"/>
            <a:ext cx="36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A2C7FA77-E9CD-47FD-A18E-C7A92C8CFB6F}"/>
              </a:ext>
            </a:extLst>
          </p:cNvPr>
          <p:cNvSpPr/>
          <p:nvPr/>
        </p:nvSpPr>
        <p:spPr>
          <a:xfrm>
            <a:off x="1178301" y="247207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FB51799F-05CD-4152-BB9D-873CCDAD97C4}"/>
              </a:ext>
            </a:extLst>
          </p:cNvPr>
          <p:cNvCxnSpPr>
            <a:stCxn id="124" idx="2"/>
            <a:endCxn id="128" idx="0"/>
          </p:cNvCxnSpPr>
          <p:nvPr/>
        </p:nvCxnSpPr>
        <p:spPr>
          <a:xfrm flipH="1" flipV="1">
            <a:off x="1358301" y="2472070"/>
            <a:ext cx="2771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48FB7411-4401-4AA8-9692-8A6E180401F1}"/>
              </a:ext>
            </a:extLst>
          </p:cNvPr>
          <p:cNvCxnSpPr>
            <a:cxnSpLocks/>
            <a:stCxn id="128" idx="2"/>
            <a:endCxn id="127" idx="0"/>
          </p:cNvCxnSpPr>
          <p:nvPr/>
        </p:nvCxnSpPr>
        <p:spPr>
          <a:xfrm>
            <a:off x="1358301" y="2832070"/>
            <a:ext cx="5504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19C7BA50-46A5-400C-BB38-C7E08103E2BB}"/>
              </a:ext>
            </a:extLst>
          </p:cNvPr>
          <p:cNvSpPr/>
          <p:nvPr/>
        </p:nvSpPr>
        <p:spPr>
          <a:xfrm>
            <a:off x="9471802" y="3912071"/>
            <a:ext cx="36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4D434A0E-C143-414C-BEFF-40FFDCE582A3}"/>
              </a:ext>
            </a:extLst>
          </p:cNvPr>
          <p:cNvSpPr/>
          <p:nvPr/>
        </p:nvSpPr>
        <p:spPr>
          <a:xfrm>
            <a:off x="1164253" y="5352071"/>
            <a:ext cx="3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59979CD9-6DF8-4C54-A25A-8F217B4CB978}"/>
              </a:ext>
            </a:extLst>
          </p:cNvPr>
          <p:cNvCxnSpPr>
            <a:stCxn id="127" idx="2"/>
            <a:endCxn id="146" idx="0"/>
          </p:cNvCxnSpPr>
          <p:nvPr/>
        </p:nvCxnSpPr>
        <p:spPr>
          <a:xfrm>
            <a:off x="6862804" y="3912071"/>
            <a:ext cx="2788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331AACDF-DC65-4103-9A8B-1675AB84E19C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1344253" y="5352071"/>
            <a:ext cx="830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A73C5743-EA86-4742-BCA0-DEAB82380BFE}"/>
              </a:ext>
            </a:extLst>
          </p:cNvPr>
          <p:cNvSpPr/>
          <p:nvPr/>
        </p:nvSpPr>
        <p:spPr>
          <a:xfrm>
            <a:off x="9471802" y="607346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44629696-CD97-4F85-B2A3-41CB17AC301A}"/>
              </a:ext>
            </a:extLst>
          </p:cNvPr>
          <p:cNvCxnSpPr>
            <a:cxnSpLocks/>
            <a:stCxn id="147" idx="2"/>
            <a:endCxn id="154" idx="0"/>
          </p:cNvCxnSpPr>
          <p:nvPr/>
        </p:nvCxnSpPr>
        <p:spPr>
          <a:xfrm>
            <a:off x="1344253" y="6072071"/>
            <a:ext cx="8307549" cy="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B7B1E94-CD38-4E05-83B2-9F98023E5752}"/>
              </a:ext>
            </a:extLst>
          </p:cNvPr>
          <p:cNvSpPr txBox="1"/>
          <p:nvPr/>
        </p:nvSpPr>
        <p:spPr>
          <a:xfrm>
            <a:off x="1675750" y="1759022"/>
            <a:ext cx="219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Запит на тестування</a:t>
            </a:r>
            <a:endParaRPr lang="ru-RU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539BA0-84A2-4583-9048-C94F31EB2FBF}"/>
              </a:ext>
            </a:extLst>
          </p:cNvPr>
          <p:cNvSpPr txBox="1"/>
          <p:nvPr/>
        </p:nvSpPr>
        <p:spPr>
          <a:xfrm>
            <a:off x="1347665" y="2212949"/>
            <a:ext cx="277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Перегляд попередніх записів</a:t>
            </a:r>
            <a:endParaRPr lang="ru-RU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F96EA7D-D3AC-431A-9DD1-BC97F49E3A56}"/>
              </a:ext>
            </a:extLst>
          </p:cNvPr>
          <p:cNvSpPr txBox="1"/>
          <p:nvPr/>
        </p:nvSpPr>
        <p:spPr>
          <a:xfrm>
            <a:off x="4377210" y="2527085"/>
            <a:ext cx="219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Створення нового запису</a:t>
            </a:r>
            <a:endParaRPr lang="ru-RU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887632-9E54-4F86-B4E3-C18E7D7432E1}"/>
              </a:ext>
            </a:extLst>
          </p:cNvPr>
          <p:cNvSpPr txBox="1"/>
          <p:nvPr/>
        </p:nvSpPr>
        <p:spPr>
          <a:xfrm>
            <a:off x="7324005" y="3616864"/>
            <a:ext cx="219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Ініціювання даних</a:t>
            </a:r>
            <a:endParaRPr lang="ru-RU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7FD712-F080-47EE-B411-2BBB5E2B1852}"/>
              </a:ext>
            </a:extLst>
          </p:cNvPr>
          <p:cNvSpPr txBox="1"/>
          <p:nvPr/>
        </p:nvSpPr>
        <p:spPr>
          <a:xfrm>
            <a:off x="4403578" y="4828851"/>
            <a:ext cx="219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Корегування параметрів та перегляд статистики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8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B41CAB17-AE0E-46BE-B033-F54221A9D8E4}"/>
              </a:ext>
            </a:extLst>
          </p:cNvPr>
          <p:cNvSpPr/>
          <p:nvPr/>
        </p:nvSpPr>
        <p:spPr>
          <a:xfrm>
            <a:off x="1870212" y="2151223"/>
            <a:ext cx="180000" cy="1812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3AC858-0C2D-4B1B-9470-73B3A94A08E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960212" y="2332455"/>
            <a:ext cx="3205" cy="28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AA2A366-902C-4A14-BD50-F3D54BD924A6}"/>
              </a:ext>
            </a:extLst>
          </p:cNvPr>
          <p:cNvCxnSpPr/>
          <p:nvPr/>
        </p:nvCxnSpPr>
        <p:spPr>
          <a:xfrm>
            <a:off x="1720276" y="2393661"/>
            <a:ext cx="479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0CC695C-16C8-4C9A-950E-B10D3AB61006}"/>
              </a:ext>
            </a:extLst>
          </p:cNvPr>
          <p:cNvCxnSpPr>
            <a:cxnSpLocks/>
          </p:cNvCxnSpPr>
          <p:nvPr/>
        </p:nvCxnSpPr>
        <p:spPr>
          <a:xfrm flipH="1">
            <a:off x="1792450" y="2615208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B1D817F-8BB3-4FED-8173-9738993C3513}"/>
              </a:ext>
            </a:extLst>
          </p:cNvPr>
          <p:cNvCxnSpPr>
            <a:cxnSpLocks/>
          </p:cNvCxnSpPr>
          <p:nvPr/>
        </p:nvCxnSpPr>
        <p:spPr>
          <a:xfrm>
            <a:off x="1963417" y="2615208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B13B6-C5DB-4567-8A4F-8E142F120891}"/>
              </a:ext>
            </a:extLst>
          </p:cNvPr>
          <p:cNvSpPr txBox="1"/>
          <p:nvPr/>
        </p:nvSpPr>
        <p:spPr>
          <a:xfrm>
            <a:off x="1083237" y="2836754"/>
            <a:ext cx="17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u="sng" dirty="0"/>
              <a:t>:</a:t>
            </a:r>
            <a:r>
              <a:rPr lang="uk-UA" sz="1400" u="sng" dirty="0" err="1"/>
              <a:t>Тестувальник</a:t>
            </a:r>
            <a:endParaRPr lang="ru-RU" sz="1400" u="sng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9081E54-B402-4471-9774-9FAB77958E6C}"/>
              </a:ext>
            </a:extLst>
          </p:cNvPr>
          <p:cNvSpPr/>
          <p:nvPr/>
        </p:nvSpPr>
        <p:spPr>
          <a:xfrm>
            <a:off x="4142910" y="2151223"/>
            <a:ext cx="2180437" cy="595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u="sng" dirty="0"/>
              <a:t>Ініціалізація даних</a:t>
            </a:r>
            <a:endParaRPr lang="ru-RU" u="sng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DF8EBB4-34AF-49A6-830A-E10EE31D76C4}"/>
              </a:ext>
            </a:extLst>
          </p:cNvPr>
          <p:cNvSpPr/>
          <p:nvPr/>
        </p:nvSpPr>
        <p:spPr>
          <a:xfrm>
            <a:off x="3148226" y="3608827"/>
            <a:ext cx="2180437" cy="595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u="sng" dirty="0"/>
              <a:t>Тестування ботів</a:t>
            </a:r>
            <a:endParaRPr lang="ru-RU" u="sng" dirty="0"/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8C13EE2-A708-4A16-9C5E-A0C647972119}"/>
              </a:ext>
            </a:extLst>
          </p:cNvPr>
          <p:cNvCxnSpPr>
            <a:cxnSpLocks/>
            <a:stCxn id="17" idx="1"/>
            <a:endCxn id="14" idx="2"/>
          </p:cNvCxnSpPr>
          <p:nvPr/>
        </p:nvCxnSpPr>
        <p:spPr>
          <a:xfrm rot="10800000">
            <a:off x="1960212" y="3206086"/>
            <a:ext cx="1188015" cy="7004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B37E60A-F133-429E-8D59-B0F226EE282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79427" y="2448892"/>
            <a:ext cx="1563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00199A-CA55-406A-8A4C-5FAF36E30DA5}"/>
              </a:ext>
            </a:extLst>
          </p:cNvPr>
          <p:cNvSpPr txBox="1"/>
          <p:nvPr/>
        </p:nvSpPr>
        <p:spPr>
          <a:xfrm>
            <a:off x="2290148" y="2061031"/>
            <a:ext cx="205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1. Запит на тестування</a:t>
            </a:r>
            <a:endParaRPr lang="ru-R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FD7F75-43C5-42F2-B12E-58B9474CB444}"/>
              </a:ext>
            </a:extLst>
          </p:cNvPr>
          <p:cNvSpPr txBox="1"/>
          <p:nvPr/>
        </p:nvSpPr>
        <p:spPr>
          <a:xfrm>
            <a:off x="6145003" y="3625836"/>
            <a:ext cx="258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2. Завантаження середовища відповідно до параметрів </a:t>
            </a:r>
            <a:endParaRPr lang="ru-R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3DD311-1E69-468C-8942-6A35E81B6BDE}"/>
              </a:ext>
            </a:extLst>
          </p:cNvPr>
          <p:cNvSpPr txBox="1"/>
          <p:nvPr/>
        </p:nvSpPr>
        <p:spPr>
          <a:xfrm>
            <a:off x="764240" y="3805919"/>
            <a:ext cx="274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3. Завершення тестування</a:t>
            </a:r>
            <a:endParaRPr lang="ru-RU" sz="1400" dirty="0"/>
          </a:p>
        </p:txBody>
      </p:sp>
      <p:cxnSp>
        <p:nvCxnSpPr>
          <p:cNvPr id="57" name="Соединитель: изогнутый 56">
            <a:extLst>
              <a:ext uri="{FF2B5EF4-FFF2-40B4-BE49-F238E27FC236}">
                <a16:creationId xmlns:a16="http://schemas.microsoft.com/office/drawing/2014/main" id="{B88CBF8E-BE1C-44E1-8C50-7AFA611D7012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H="1">
            <a:off x="5328663" y="2448892"/>
            <a:ext cx="994684" cy="1457604"/>
          </a:xfrm>
          <a:prstGeom prst="curvedConnector3">
            <a:avLst>
              <a:gd name="adj1" fmla="val -229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2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ACD9034-049E-454D-8A17-39D61BDCCC5A}"/>
              </a:ext>
            </a:extLst>
          </p:cNvPr>
          <p:cNvSpPr/>
          <p:nvPr/>
        </p:nvSpPr>
        <p:spPr>
          <a:xfrm>
            <a:off x="991784" y="102088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89B924F-7032-427C-8B48-695931293D55}"/>
              </a:ext>
            </a:extLst>
          </p:cNvPr>
          <p:cNvSpPr/>
          <p:nvPr/>
        </p:nvSpPr>
        <p:spPr>
          <a:xfrm>
            <a:off x="2130399" y="598677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Запит на тестування</a:t>
            </a:r>
          </a:p>
          <a:p>
            <a:endParaRPr lang="uk-UA" sz="1400" dirty="0"/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існування інших записів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даних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759D0AE-7205-4109-A23F-C8332DB0F67B}"/>
              </a:ext>
            </a:extLst>
          </p:cNvPr>
          <p:cNvCxnSpPr>
            <a:cxnSpLocks/>
          </p:cNvCxnSpPr>
          <p:nvPr/>
        </p:nvCxnSpPr>
        <p:spPr>
          <a:xfrm>
            <a:off x="2130399" y="1008109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F2B9856-D30B-45F6-999C-6198F28EA40D}"/>
              </a:ext>
            </a:extLst>
          </p:cNvPr>
          <p:cNvSpPr/>
          <p:nvPr/>
        </p:nvSpPr>
        <p:spPr>
          <a:xfrm>
            <a:off x="673564" y="3101365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Створення нового запису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створює новий запис відповідно</a:t>
            </a:r>
          </a:p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вимог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даних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337AA78-0C32-4225-A3BE-E6971E95FF05}"/>
              </a:ext>
            </a:extLst>
          </p:cNvPr>
          <p:cNvCxnSpPr>
            <a:cxnSpLocks/>
          </p:cNvCxnSpPr>
          <p:nvPr/>
        </p:nvCxnSpPr>
        <p:spPr>
          <a:xfrm>
            <a:off x="673564" y="3367413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омб 10">
            <a:extLst>
              <a:ext uri="{FF2B5EF4-FFF2-40B4-BE49-F238E27FC236}">
                <a16:creationId xmlns:a16="http://schemas.microsoft.com/office/drawing/2014/main" id="{CCCDB660-7949-4AEE-8B34-C9819409FD35}"/>
              </a:ext>
            </a:extLst>
          </p:cNvPr>
          <p:cNvSpPr/>
          <p:nvPr/>
        </p:nvSpPr>
        <p:spPr>
          <a:xfrm>
            <a:off x="2930459" y="2265464"/>
            <a:ext cx="72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BFF60AF-DAB8-430D-9D9C-E551B9897F5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290459" y="1803092"/>
            <a:ext cx="0" cy="46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03CB51B-744D-4709-A303-76AD0A9248B1}"/>
              </a:ext>
            </a:extLst>
          </p:cNvPr>
          <p:cNvSpPr/>
          <p:nvPr/>
        </p:nvSpPr>
        <p:spPr>
          <a:xfrm>
            <a:off x="4493014" y="536943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Н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5695579-1F38-4C19-8ECF-25B008C036B3}"/>
              </a:ext>
            </a:extLst>
          </p:cNvPr>
          <p:cNvSpPr/>
          <p:nvPr/>
        </p:nvSpPr>
        <p:spPr>
          <a:xfrm>
            <a:off x="673564" y="4947232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Визначення параметрів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Передбачає гнучкий інструмент для задання необхідних параметрів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умов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D925823-8930-4705-8E15-FDE5785A2063}"/>
              </a:ext>
            </a:extLst>
          </p:cNvPr>
          <p:cNvCxnSpPr>
            <a:cxnSpLocks/>
          </p:cNvCxnSpPr>
          <p:nvPr/>
        </p:nvCxnSpPr>
        <p:spPr>
          <a:xfrm>
            <a:off x="673564" y="5213281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2EA99091-2865-44A7-ADCC-C09EB2DA67CA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1833624" y="4305780"/>
            <a:ext cx="0" cy="64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3EE03D3-555C-4A53-AFA4-64FF9B0B6F42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2993684" y="5549439"/>
            <a:ext cx="1499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7D6D87E0-B281-43C1-80F6-2C9811475BE2}"/>
              </a:ext>
            </a:extLst>
          </p:cNvPr>
          <p:cNvSpPr/>
          <p:nvPr/>
        </p:nvSpPr>
        <p:spPr>
          <a:xfrm>
            <a:off x="3512954" y="3101365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Тестування ботів</a:t>
            </a:r>
          </a:p>
          <a:p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 тестування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Статистичні дані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23B4FC1A-B627-495D-8BD2-5B9AB0047DAC}"/>
              </a:ext>
            </a:extLst>
          </p:cNvPr>
          <p:cNvCxnSpPr>
            <a:cxnSpLocks/>
          </p:cNvCxnSpPr>
          <p:nvPr/>
        </p:nvCxnSpPr>
        <p:spPr>
          <a:xfrm>
            <a:off x="3512954" y="3511098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E6A9AB-135B-468C-B3AE-EEE3625F4625}"/>
              </a:ext>
            </a:extLst>
          </p:cNvPr>
          <p:cNvSpPr txBox="1"/>
          <p:nvPr/>
        </p:nvSpPr>
        <p:spPr>
          <a:xfrm>
            <a:off x="1594350" y="2053162"/>
            <a:ext cx="112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Створити</a:t>
            </a:r>
          </a:p>
          <a:p>
            <a:pPr algn="ctr"/>
            <a:r>
              <a:rPr lang="uk-UA" sz="1400" dirty="0"/>
              <a:t>новий запис</a:t>
            </a:r>
            <a:endParaRPr lang="ru-R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8E71A-DEFF-451D-A927-C12458E67E09}"/>
              </a:ext>
            </a:extLst>
          </p:cNvPr>
          <p:cNvSpPr txBox="1"/>
          <p:nvPr/>
        </p:nvSpPr>
        <p:spPr>
          <a:xfrm>
            <a:off x="3512641" y="2085465"/>
            <a:ext cx="1823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Використати існуючий запис</a:t>
            </a:r>
            <a:endParaRPr lang="ru-R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89277F-8C61-4184-9457-1A3C7D365755}"/>
              </a:ext>
            </a:extLst>
          </p:cNvPr>
          <p:cNvSpPr txBox="1"/>
          <p:nvPr/>
        </p:nvSpPr>
        <p:spPr>
          <a:xfrm>
            <a:off x="620429" y="4456832"/>
            <a:ext cx="242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Ініціалізація  середовища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9AC715-54AA-470C-976D-916805C49A85}"/>
              </a:ext>
            </a:extLst>
          </p:cNvPr>
          <p:cNvSpPr txBox="1"/>
          <p:nvPr/>
        </p:nvSpPr>
        <p:spPr>
          <a:xfrm>
            <a:off x="3039845" y="5026219"/>
            <a:ext cx="16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Збереження до бази даних</a:t>
            </a:r>
            <a:endParaRPr lang="ru-RU" sz="1400" dirty="0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C90D9D42-8404-40A9-8F45-12F65750C42D}"/>
              </a:ext>
            </a:extLst>
          </p:cNvPr>
          <p:cNvSpPr/>
          <p:nvPr/>
        </p:nvSpPr>
        <p:spPr>
          <a:xfrm>
            <a:off x="7286243" y="3104262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Моніторинг розвитку</a:t>
            </a:r>
          </a:p>
          <a:p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 діаграм і таблиць, на основі дій кожного із ботів</a:t>
            </a: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07DA63A-EE71-4C04-9290-BE337114D837}"/>
              </a:ext>
            </a:extLst>
          </p:cNvPr>
          <p:cNvCxnSpPr>
            <a:cxnSpLocks/>
          </p:cNvCxnSpPr>
          <p:nvPr/>
        </p:nvCxnSpPr>
        <p:spPr>
          <a:xfrm>
            <a:off x="7286243" y="3490979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C296326B-8D4E-4A16-B084-74DC625BE87A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rot="10800000" flipV="1">
            <a:off x="1833625" y="2625463"/>
            <a:ext cx="1096835" cy="475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4E4569F1-F53D-4977-8279-683AEECABFEB}"/>
              </a:ext>
            </a:extLst>
          </p:cNvPr>
          <p:cNvCxnSpPr>
            <a:stCxn id="11" idx="3"/>
            <a:endCxn id="45" idx="0"/>
          </p:cNvCxnSpPr>
          <p:nvPr/>
        </p:nvCxnSpPr>
        <p:spPr>
          <a:xfrm>
            <a:off x="3650459" y="2625464"/>
            <a:ext cx="1022555" cy="475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55DAE04A-4960-418F-B1AD-9B5B8A6DE26B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351784" y="1200884"/>
            <a:ext cx="778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20D64151-DCB0-41F1-96E8-06AD1A5763A1}"/>
              </a:ext>
            </a:extLst>
          </p:cNvPr>
          <p:cNvCxnSpPr>
            <a:stCxn id="21" idx="0"/>
            <a:endCxn id="45" idx="2"/>
          </p:cNvCxnSpPr>
          <p:nvPr/>
        </p:nvCxnSpPr>
        <p:spPr>
          <a:xfrm flipV="1">
            <a:off x="4673014" y="4305780"/>
            <a:ext cx="0" cy="106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200A15D0-9C29-4B2A-8E24-9FACED21A8DA}"/>
              </a:ext>
            </a:extLst>
          </p:cNvPr>
          <p:cNvSpPr/>
          <p:nvPr/>
        </p:nvSpPr>
        <p:spPr>
          <a:xfrm>
            <a:off x="7286243" y="4953525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Корегування параметрів</a:t>
            </a:r>
          </a:p>
          <a:p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змінювати основні параметри ботів і середовища їх існування</a:t>
            </a:r>
          </a:p>
        </p:txBody>
      </p: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B9B6A6FF-7E11-4B65-99AF-F9E197CBB5A0}"/>
              </a:ext>
            </a:extLst>
          </p:cNvPr>
          <p:cNvCxnSpPr>
            <a:cxnSpLocks/>
          </p:cNvCxnSpPr>
          <p:nvPr/>
        </p:nvCxnSpPr>
        <p:spPr>
          <a:xfrm>
            <a:off x="7286243" y="5340242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id="{0DF4295F-FFCB-4192-8F09-D76E91DEED4D}"/>
              </a:ext>
            </a:extLst>
          </p:cNvPr>
          <p:cNvCxnSpPr>
            <a:cxnSpLocks/>
            <a:stCxn id="45" idx="3"/>
            <a:endCxn id="120" idx="1"/>
          </p:cNvCxnSpPr>
          <p:nvPr/>
        </p:nvCxnSpPr>
        <p:spPr>
          <a:xfrm>
            <a:off x="5833074" y="3703573"/>
            <a:ext cx="1453169" cy="1852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BE84B642-18BF-4868-ACAB-646B412235F3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5833074" y="3703573"/>
            <a:ext cx="1453169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Прямоугольник: скругленные углы 139">
            <a:extLst>
              <a:ext uri="{FF2B5EF4-FFF2-40B4-BE49-F238E27FC236}">
                <a16:creationId xmlns:a16="http://schemas.microsoft.com/office/drawing/2014/main" id="{97C884A9-837E-42D0-8D52-89E312D8804B}"/>
              </a:ext>
            </a:extLst>
          </p:cNvPr>
          <p:cNvSpPr/>
          <p:nvPr/>
        </p:nvSpPr>
        <p:spPr>
          <a:xfrm>
            <a:off x="7286243" y="1613651"/>
            <a:ext cx="2320120" cy="120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запису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внесення</a:t>
            </a:r>
          </a:p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 в базу даних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exit/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</a:p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поточних параметрів</a:t>
            </a:r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C789313E-55F7-46E4-9629-A3A0BF3E5B0E}"/>
              </a:ext>
            </a:extLst>
          </p:cNvPr>
          <p:cNvCxnSpPr>
            <a:cxnSpLocks/>
          </p:cNvCxnSpPr>
          <p:nvPr/>
        </p:nvCxnSpPr>
        <p:spPr>
          <a:xfrm>
            <a:off x="7286243" y="1932129"/>
            <a:ext cx="232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Соединитель: уступ 142">
            <a:extLst>
              <a:ext uri="{FF2B5EF4-FFF2-40B4-BE49-F238E27FC236}">
                <a16:creationId xmlns:a16="http://schemas.microsoft.com/office/drawing/2014/main" id="{D5424110-8B14-460D-894E-0EB7E1437F70}"/>
              </a:ext>
            </a:extLst>
          </p:cNvPr>
          <p:cNvCxnSpPr>
            <a:cxnSpLocks/>
            <a:stCxn id="120" idx="3"/>
            <a:endCxn id="140" idx="3"/>
          </p:cNvCxnSpPr>
          <p:nvPr/>
        </p:nvCxnSpPr>
        <p:spPr>
          <a:xfrm flipV="1">
            <a:off x="9606363" y="2215859"/>
            <a:ext cx="12700" cy="3339874"/>
          </a:xfrm>
          <a:prstGeom prst="bentConnector3">
            <a:avLst>
              <a:gd name="adj1" fmla="val 59910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389AE26B-8F29-43E2-B4C2-F029AD03B29C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9606363" y="3706469"/>
            <a:ext cx="7534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Ромб 159">
            <a:extLst>
              <a:ext uri="{FF2B5EF4-FFF2-40B4-BE49-F238E27FC236}">
                <a16:creationId xmlns:a16="http://schemas.microsoft.com/office/drawing/2014/main" id="{C2FF15BC-5151-43FB-ADEA-21D76B0B778F}"/>
              </a:ext>
            </a:extLst>
          </p:cNvPr>
          <p:cNvSpPr/>
          <p:nvPr/>
        </p:nvSpPr>
        <p:spPr>
          <a:xfrm>
            <a:off x="5862374" y="840884"/>
            <a:ext cx="72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E3B9820C-E8FD-408E-88CF-1176368B787C}"/>
              </a:ext>
            </a:extLst>
          </p:cNvPr>
          <p:cNvCxnSpPr>
            <a:cxnSpLocks/>
            <a:stCxn id="160" idx="1"/>
            <a:endCxn id="5" idx="3"/>
          </p:cNvCxnSpPr>
          <p:nvPr/>
        </p:nvCxnSpPr>
        <p:spPr>
          <a:xfrm flipH="1">
            <a:off x="4450519" y="1200884"/>
            <a:ext cx="1411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Овал 185">
            <a:extLst>
              <a:ext uri="{FF2B5EF4-FFF2-40B4-BE49-F238E27FC236}">
                <a16:creationId xmlns:a16="http://schemas.microsoft.com/office/drawing/2014/main" id="{3A796B23-23AE-469F-93FA-58E4CEF2E6C5}"/>
              </a:ext>
            </a:extLst>
          </p:cNvPr>
          <p:cNvSpPr/>
          <p:nvPr/>
        </p:nvSpPr>
        <p:spPr>
          <a:xfrm>
            <a:off x="9999845" y="102088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Круг: прозрачная заливка 186">
            <a:extLst>
              <a:ext uri="{FF2B5EF4-FFF2-40B4-BE49-F238E27FC236}">
                <a16:creationId xmlns:a16="http://schemas.microsoft.com/office/drawing/2014/main" id="{ACF1302B-A6A3-49C7-A4DE-CB09AF5F04DF}"/>
              </a:ext>
            </a:extLst>
          </p:cNvPr>
          <p:cNvSpPr/>
          <p:nvPr/>
        </p:nvSpPr>
        <p:spPr>
          <a:xfrm>
            <a:off x="9999847" y="1020884"/>
            <a:ext cx="359998" cy="360000"/>
          </a:xfrm>
          <a:prstGeom prst="donut">
            <a:avLst>
              <a:gd name="adj" fmla="val 8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96" name="Соединитель: уступ 195">
            <a:extLst>
              <a:ext uri="{FF2B5EF4-FFF2-40B4-BE49-F238E27FC236}">
                <a16:creationId xmlns:a16="http://schemas.microsoft.com/office/drawing/2014/main" id="{99A032E6-74A4-468F-98CF-D7F04C3C1EF1}"/>
              </a:ext>
            </a:extLst>
          </p:cNvPr>
          <p:cNvCxnSpPr>
            <a:stCxn id="140" idx="1"/>
            <a:endCxn id="160" idx="2"/>
          </p:cNvCxnSpPr>
          <p:nvPr/>
        </p:nvCxnSpPr>
        <p:spPr>
          <a:xfrm rot="10800000">
            <a:off x="6222375" y="1560885"/>
            <a:ext cx="1063869" cy="65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17334DBD-C651-4AF5-A6CB-3B41893912CC}"/>
              </a:ext>
            </a:extLst>
          </p:cNvPr>
          <p:cNvCxnSpPr>
            <a:cxnSpLocks/>
            <a:stCxn id="160" idx="3"/>
            <a:endCxn id="187" idx="2"/>
          </p:cNvCxnSpPr>
          <p:nvPr/>
        </p:nvCxnSpPr>
        <p:spPr>
          <a:xfrm>
            <a:off x="6582374" y="1200884"/>
            <a:ext cx="3417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573B2CD-4D3D-4170-BB84-6A85A3F6638C}"/>
              </a:ext>
            </a:extLst>
          </p:cNvPr>
          <p:cNvSpPr txBox="1"/>
          <p:nvPr/>
        </p:nvSpPr>
        <p:spPr>
          <a:xfrm>
            <a:off x="4429786" y="660884"/>
            <a:ext cx="155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Перейти в головне меню</a:t>
            </a:r>
            <a:endParaRPr lang="ru-RU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0FD447-A90B-4FAC-BEA0-D146F8C77BDF}"/>
              </a:ext>
            </a:extLst>
          </p:cNvPr>
          <p:cNvSpPr txBox="1"/>
          <p:nvPr/>
        </p:nvSpPr>
        <p:spPr>
          <a:xfrm>
            <a:off x="7369088" y="690436"/>
            <a:ext cx="18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Завершити сеанс тестування</a:t>
            </a:r>
            <a:endParaRPr lang="ru-RU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83FAC37-FAB5-442A-81FA-52E9ADAD6574}"/>
              </a:ext>
            </a:extLst>
          </p:cNvPr>
          <p:cNvSpPr txBox="1"/>
          <p:nvPr/>
        </p:nvSpPr>
        <p:spPr>
          <a:xfrm>
            <a:off x="10179845" y="3441962"/>
            <a:ext cx="1903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Закінчення  тестування</a:t>
            </a:r>
            <a:endParaRPr lang="ru-RU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510F05C-43BF-48E3-8590-47278D762FF8}"/>
              </a:ext>
            </a:extLst>
          </p:cNvPr>
          <p:cNvSpPr txBox="1"/>
          <p:nvPr/>
        </p:nvSpPr>
        <p:spPr>
          <a:xfrm>
            <a:off x="5991168" y="3101365"/>
            <a:ext cx="112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Візуальний контакт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47884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219</Words>
  <Application>Microsoft Office PowerPoint</Application>
  <PresentationFormat>Широкоэкранный</PresentationFormat>
  <Paragraphs>67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Gepej</dc:creator>
  <cp:lastModifiedBy>Maksim Gepej</cp:lastModifiedBy>
  <cp:revision>24</cp:revision>
  <dcterms:created xsi:type="dcterms:W3CDTF">2020-11-18T11:22:53Z</dcterms:created>
  <dcterms:modified xsi:type="dcterms:W3CDTF">2020-11-18T18:09:08Z</dcterms:modified>
</cp:coreProperties>
</file>