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1" autoAdjust="0"/>
  </p:normalViewPr>
  <p:slideViewPr>
    <p:cSldViewPr snapToGrid="0">
      <p:cViewPr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EE16-FCBF-482B-821A-DDE9C074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4A4EE7-6EB6-490B-A276-143A2B2DF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E72A8-F595-4DBC-92E0-AF9A6DE9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21A43-9AD9-4103-8EA2-3141804C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DED62-7120-4F1B-9854-94425AA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9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BF9E5-3FA9-46BE-8F47-10EC697E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58A9F-04CB-412C-855F-E620211F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E9B0D-CACF-4D38-9FF1-150B415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7F2F5-E88B-4C05-9357-1C9B06AA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50A4E-2CB0-4F75-AAC0-F75CCBAC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4F9F7D-C627-4707-818E-D23745B03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AE8638-854A-4CFE-9002-93894DD6D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F5D98-339F-413D-B738-252CA886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5BC0B-DA55-44A8-A94E-08DF80CC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1164D-3B50-4B4F-89E2-D71AA6D4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FBC4-F046-4CF4-9424-9E4D1284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1D025-3485-40BA-A377-C0FFD679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27A21-861B-4B56-B691-E38149D1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A5FCC3-3A30-4E47-9D9F-9DF6CEBA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7FDD5-DF25-4653-ACD1-34820AF3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1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D9FC5-2A24-46A6-A4C0-7EDACF6F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518D4-BA90-41D6-A97D-8B57313D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7372BB-B03B-4303-9021-45B7CA0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54328-1E0C-4F9E-B822-D4B25175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A40616-3228-4C94-836E-06F567F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85DD3-83F8-4119-9A6B-8CECFB4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AD1BF-52D1-476F-86FC-BF4AB518E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6167A8-90E6-4B3A-B639-39B94CC98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CE513B-E4BB-4162-A531-C3AF65F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D8B5A-56CC-435E-8C9A-D080EDBA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9276C2-F078-49F0-B4B2-9018BB02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E4211-5F4E-4E3F-8F44-03DA4F34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1D8D-1773-4587-B69F-767F269E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F1CF5-C0C9-48DD-90C3-F456A56C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190E0-F48A-4E39-BF8E-90332A89E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783783-275C-4618-8681-A1598036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CD528D-E38E-49AC-9697-1EC39FE2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2191DB-FB77-4EAF-8C3D-9E3F9D58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4702D8-DAA5-424A-9854-A57CE3C4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F05B6-FE53-43B4-A082-B549856D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A9BB4-4629-4575-B6F0-3273DEC2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E74A5-550E-4BB9-B8F5-4F39975D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42DD72-F798-48BD-A20E-CD68AF1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7FAE8D-4507-4A66-BF99-7A0CEF19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C99804-6365-4D80-9AFC-4B768B34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9D2AB8-A23F-4E96-B221-9127D850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5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F4C00-B4E6-4864-A86D-51202512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0F224-1693-478F-B217-C30D840F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A25310-A8DF-421E-9FAE-81644263F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CB04A-4EB9-4325-8593-257C517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A530CA-E58B-47B8-804B-B5359B9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61C48-7AC2-4BE5-870D-E74E437E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A54BB-ACF0-46BB-9D1F-BCAB0524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9D386B-DF68-454D-8F70-CB2938ECF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D31BBE-D231-4C2D-8926-D651938F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AD33F-8861-43B6-8636-C519C9A0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62D18D-EE4B-4845-A5E9-A86E3869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D2713C-36FA-4BC1-AC49-5C9F4F27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DC15C-2241-4FBF-8B0C-D62F1918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874DD-7AA2-4AD3-9249-3815DC78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6A8C3-D8D4-4B29-B123-88346F7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76C8-948A-452A-9667-CF3A1D5384C7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9349E-13AB-4070-A6CA-085DF6101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1F3C1-2E31-4E73-B947-42231213E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155A-6796-4CBF-B741-B8AA7F06A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F557E2-7F63-4543-9C40-24FD4452C2B7}"/>
              </a:ext>
            </a:extLst>
          </p:cNvPr>
          <p:cNvSpPr/>
          <p:nvPr/>
        </p:nvSpPr>
        <p:spPr>
          <a:xfrm>
            <a:off x="2165769" y="1046209"/>
            <a:ext cx="7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BB9551-FEE1-4353-A272-B5B72205B390}"/>
              </a:ext>
            </a:extLst>
          </p:cNvPr>
          <p:cNvSpPr/>
          <p:nvPr/>
        </p:nvSpPr>
        <p:spPr>
          <a:xfrm>
            <a:off x="3548519" y="1139333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gener.dll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AB91B8-E00E-4353-9CFF-9AA17F514A0D}"/>
              </a:ext>
            </a:extLst>
          </p:cNvPr>
          <p:cNvSpPr/>
          <p:nvPr/>
        </p:nvSpPr>
        <p:spPr>
          <a:xfrm>
            <a:off x="4759974" y="1324626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987D5FE-C171-4773-987D-7CF054D44D57}"/>
              </a:ext>
            </a:extLst>
          </p:cNvPr>
          <p:cNvSpPr/>
          <p:nvPr/>
        </p:nvSpPr>
        <p:spPr>
          <a:xfrm>
            <a:off x="4759974" y="1681979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C2D123B-F594-4991-8ABA-9B0BEDA13D2E}"/>
              </a:ext>
            </a:extLst>
          </p:cNvPr>
          <p:cNvSpPr/>
          <p:nvPr/>
        </p:nvSpPr>
        <p:spPr>
          <a:xfrm>
            <a:off x="2165769" y="1046208"/>
            <a:ext cx="72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магнитный диск 12">
            <a:extLst>
              <a:ext uri="{FF2B5EF4-FFF2-40B4-BE49-F238E27FC236}">
                <a16:creationId xmlns:a16="http://schemas.microsoft.com/office/drawing/2014/main" id="{5839A304-660A-4540-B8B7-B33CDC080391}"/>
              </a:ext>
            </a:extLst>
          </p:cNvPr>
          <p:cNvSpPr/>
          <p:nvPr/>
        </p:nvSpPr>
        <p:spPr>
          <a:xfrm>
            <a:off x="6103264" y="1043800"/>
            <a:ext cx="720000" cy="1080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магнитный диск 13">
            <a:extLst>
              <a:ext uri="{FF2B5EF4-FFF2-40B4-BE49-F238E27FC236}">
                <a16:creationId xmlns:a16="http://schemas.microsoft.com/office/drawing/2014/main" id="{263D3F42-904C-41B9-BAEE-5B7EA5654658}"/>
              </a:ext>
            </a:extLst>
          </p:cNvPr>
          <p:cNvSpPr/>
          <p:nvPr/>
        </p:nvSpPr>
        <p:spPr>
          <a:xfrm>
            <a:off x="4255027" y="4307756"/>
            <a:ext cx="720000" cy="1080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9B52D7D-FCBE-4232-A204-DE1CE007C455}"/>
              </a:ext>
            </a:extLst>
          </p:cNvPr>
          <p:cNvSpPr/>
          <p:nvPr/>
        </p:nvSpPr>
        <p:spPr>
          <a:xfrm>
            <a:off x="3895027" y="2957757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AI.dll</a:t>
            </a:r>
            <a:endParaRPr lang="ru-RU" sz="1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72AAF80-BFCE-4654-8B40-F4CBA6368EA5}"/>
              </a:ext>
            </a:extLst>
          </p:cNvPr>
          <p:cNvSpPr/>
          <p:nvPr/>
        </p:nvSpPr>
        <p:spPr>
          <a:xfrm>
            <a:off x="5067312" y="3110826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11C7FEE-D92F-4F65-9771-A41ADCA0470D}"/>
              </a:ext>
            </a:extLst>
          </p:cNvPr>
          <p:cNvSpPr/>
          <p:nvPr/>
        </p:nvSpPr>
        <p:spPr>
          <a:xfrm>
            <a:off x="5057298" y="3501573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3E02C2-D1F1-47EC-98CD-8E365E192FFD}"/>
              </a:ext>
            </a:extLst>
          </p:cNvPr>
          <p:cNvSpPr/>
          <p:nvPr/>
        </p:nvSpPr>
        <p:spPr>
          <a:xfrm>
            <a:off x="6449026" y="2957757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logic.dll</a:t>
            </a:r>
            <a:endParaRPr lang="ru-RU" sz="14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5F99FC9-662E-4D81-B2F8-0B90C793758E}"/>
              </a:ext>
            </a:extLst>
          </p:cNvPr>
          <p:cNvSpPr/>
          <p:nvPr/>
        </p:nvSpPr>
        <p:spPr>
          <a:xfrm>
            <a:off x="7639311" y="3135272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161A0DF-B694-4A88-975D-9BF8B2E5285D}"/>
              </a:ext>
            </a:extLst>
          </p:cNvPr>
          <p:cNvSpPr/>
          <p:nvPr/>
        </p:nvSpPr>
        <p:spPr>
          <a:xfrm>
            <a:off x="7639311" y="3481406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2BB81981-221F-425B-A3FD-0BD58FE4C935}"/>
              </a:ext>
            </a:extLst>
          </p:cNvPr>
          <p:cNvSpPr/>
          <p:nvPr/>
        </p:nvSpPr>
        <p:spPr>
          <a:xfrm>
            <a:off x="2223179" y="2852094"/>
            <a:ext cx="7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init.py</a:t>
            </a:r>
            <a:endParaRPr lang="ru-RU" sz="1400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1D8F250-446B-4250-AF06-98BDBCA0B2DB}"/>
              </a:ext>
            </a:extLst>
          </p:cNvPr>
          <p:cNvSpPr/>
          <p:nvPr/>
        </p:nvSpPr>
        <p:spPr>
          <a:xfrm>
            <a:off x="2223179" y="2836107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4FEB47-F55F-410C-9D3A-C1C02136EA1C}"/>
              </a:ext>
            </a:extLst>
          </p:cNvPr>
          <p:cNvSpPr txBox="1"/>
          <p:nvPr/>
        </p:nvSpPr>
        <p:spPr>
          <a:xfrm>
            <a:off x="7097666" y="1226208"/>
            <a:ext cx="141026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400" dirty="0">
                <a:latin typeface="+mj-lt"/>
              </a:rPr>
              <a:t>База даних де зберігаються всі створені записи</a:t>
            </a:r>
            <a:endParaRPr lang="ru-RU" sz="14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1E16C-AC98-480E-A517-03791B330398}"/>
              </a:ext>
            </a:extLst>
          </p:cNvPr>
          <p:cNvSpPr txBox="1"/>
          <p:nvPr/>
        </p:nvSpPr>
        <p:spPr>
          <a:xfrm>
            <a:off x="6075981" y="1742694"/>
            <a:ext cx="9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j-lt"/>
              </a:rPr>
              <a:t>users.db</a:t>
            </a:r>
            <a:endParaRPr lang="ru-RU" sz="1400" dirty="0"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3D33AA-832C-4196-97E0-1AF27457F763}"/>
              </a:ext>
            </a:extLst>
          </p:cNvPr>
          <p:cNvSpPr txBox="1"/>
          <p:nvPr/>
        </p:nvSpPr>
        <p:spPr>
          <a:xfrm>
            <a:off x="4346993" y="5063221"/>
            <a:ext cx="9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j-lt"/>
              </a:rPr>
              <a:t>AI.db</a:t>
            </a:r>
            <a:endParaRPr lang="ru-RU" sz="1400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EC6EB3-599C-4BAF-915C-C6C7CA40074A}"/>
              </a:ext>
            </a:extLst>
          </p:cNvPr>
          <p:cNvSpPr txBox="1"/>
          <p:nvPr/>
        </p:nvSpPr>
        <p:spPr>
          <a:xfrm>
            <a:off x="1929462" y="4538416"/>
            <a:ext cx="21617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400" dirty="0">
                <a:latin typeface="+mj-lt"/>
              </a:rPr>
              <a:t>База</a:t>
            </a:r>
            <a:r>
              <a:rPr lang="en-US" sz="1400" dirty="0">
                <a:latin typeface="+mj-lt"/>
              </a:rPr>
              <a:t> </a:t>
            </a:r>
            <a:r>
              <a:rPr lang="uk-UA" sz="1400" dirty="0">
                <a:latin typeface="+mj-lt"/>
              </a:rPr>
              <a:t>даних з якої </a:t>
            </a:r>
            <a:r>
              <a:rPr lang="uk-UA" sz="1400" dirty="0" err="1">
                <a:latin typeface="+mj-lt"/>
              </a:rPr>
              <a:t>здійсьнюється</a:t>
            </a:r>
            <a:r>
              <a:rPr lang="uk-UA" sz="1400" dirty="0">
                <a:latin typeface="+mj-lt"/>
              </a:rPr>
              <a:t> оновлення характеристик ботів</a:t>
            </a:r>
            <a:endParaRPr lang="ru-RU" sz="1400" dirty="0">
              <a:latin typeface="+mj-lt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5DA710A2-1A4A-46E0-B7F7-DC5674C34F35}"/>
              </a:ext>
            </a:extLst>
          </p:cNvPr>
          <p:cNvSpPr/>
          <p:nvPr/>
        </p:nvSpPr>
        <p:spPr>
          <a:xfrm>
            <a:off x="2093788" y="1844546"/>
            <a:ext cx="84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main.exe</a:t>
            </a:r>
            <a:endParaRPr lang="ru-RU" sz="1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BB14C3C-475D-40E6-8594-990C46CA2074}"/>
              </a:ext>
            </a:extLst>
          </p:cNvPr>
          <p:cNvSpPr/>
          <p:nvPr/>
        </p:nvSpPr>
        <p:spPr>
          <a:xfrm>
            <a:off x="6449026" y="4387612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static.dll</a:t>
            </a:r>
            <a:endParaRPr lang="ru-RU" sz="1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B0E9B20B-602F-4453-BAFC-A6D8DBA661B6}"/>
              </a:ext>
            </a:extLst>
          </p:cNvPr>
          <p:cNvSpPr/>
          <p:nvPr/>
        </p:nvSpPr>
        <p:spPr>
          <a:xfrm>
            <a:off x="7639311" y="4556271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5FAFCC6-81C9-4F11-8CA5-0611316E61E5}"/>
              </a:ext>
            </a:extLst>
          </p:cNvPr>
          <p:cNvSpPr/>
          <p:nvPr/>
        </p:nvSpPr>
        <p:spPr>
          <a:xfrm>
            <a:off x="7639311" y="4918280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5A34B26B-CF19-4BB7-B974-B08FAAFC6CBA}"/>
              </a:ext>
            </a:extLst>
          </p:cNvPr>
          <p:cNvCxnSpPr>
            <a:stCxn id="14" idx="1"/>
            <a:endCxn id="18" idx="2"/>
          </p:cNvCxnSpPr>
          <p:nvPr/>
        </p:nvCxnSpPr>
        <p:spPr>
          <a:xfrm flipV="1">
            <a:off x="4615027" y="3857757"/>
            <a:ext cx="0" cy="44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>
            <a:extLst>
              <a:ext uri="{FF2B5EF4-FFF2-40B4-BE49-F238E27FC236}">
                <a16:creationId xmlns:a16="http://schemas.microsoft.com/office/drawing/2014/main" id="{7A9B094B-B756-44D9-A5B8-C388815E8AA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335027" y="3407757"/>
            <a:ext cx="1113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Прямая со стрелкой 240">
            <a:extLst>
              <a:ext uri="{FF2B5EF4-FFF2-40B4-BE49-F238E27FC236}">
                <a16:creationId xmlns:a16="http://schemas.microsoft.com/office/drawing/2014/main" id="{742ECDD2-413F-46F9-987C-CA1AFCCF38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85769" y="1586209"/>
            <a:ext cx="662750" cy="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Соединитель: уступ 243">
            <a:extLst>
              <a:ext uri="{FF2B5EF4-FFF2-40B4-BE49-F238E27FC236}">
                <a16:creationId xmlns:a16="http://schemas.microsoft.com/office/drawing/2014/main" id="{E30A3F24-9F39-4531-B2C6-81DB4F9A80E7}"/>
              </a:ext>
            </a:extLst>
          </p:cNvPr>
          <p:cNvCxnSpPr>
            <a:cxnSpLocks/>
            <a:stCxn id="13" idx="3"/>
            <a:endCxn id="65" idx="0"/>
          </p:cNvCxnSpPr>
          <p:nvPr/>
        </p:nvCxnSpPr>
        <p:spPr>
          <a:xfrm rot="5400000">
            <a:off x="4167069" y="539911"/>
            <a:ext cx="712307" cy="388008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Прямая со стрелкой 261">
            <a:extLst>
              <a:ext uri="{FF2B5EF4-FFF2-40B4-BE49-F238E27FC236}">
                <a16:creationId xmlns:a16="http://schemas.microsoft.com/office/drawing/2014/main" id="{79D2818C-EB8D-4854-922B-40A2647D7A3C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 flipV="1">
            <a:off x="4988519" y="1583800"/>
            <a:ext cx="1114745" cy="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Прямая со стрелкой 267">
            <a:extLst>
              <a:ext uri="{FF2B5EF4-FFF2-40B4-BE49-F238E27FC236}">
                <a16:creationId xmlns:a16="http://schemas.microsoft.com/office/drawing/2014/main" id="{BFA0970C-97B0-4BCD-BA94-AE68AF4BAD57}"/>
              </a:ext>
            </a:extLst>
          </p:cNvPr>
          <p:cNvCxnSpPr>
            <a:cxnSpLocks/>
          </p:cNvCxnSpPr>
          <p:nvPr/>
        </p:nvCxnSpPr>
        <p:spPr>
          <a:xfrm>
            <a:off x="2346009" y="2152323"/>
            <a:ext cx="0" cy="68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Прямая со стрелкой 272">
            <a:extLst>
              <a:ext uri="{FF2B5EF4-FFF2-40B4-BE49-F238E27FC236}">
                <a16:creationId xmlns:a16="http://schemas.microsoft.com/office/drawing/2014/main" id="{5F93E1F1-0A93-44F7-9DAC-766CD933CEC6}"/>
              </a:ext>
            </a:extLst>
          </p:cNvPr>
          <p:cNvCxnSpPr>
            <a:stCxn id="64" idx="3"/>
            <a:endCxn id="18" idx="1"/>
          </p:cNvCxnSpPr>
          <p:nvPr/>
        </p:nvCxnSpPr>
        <p:spPr>
          <a:xfrm>
            <a:off x="2943179" y="3392094"/>
            <a:ext cx="951848" cy="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:a16="http://schemas.microsoft.com/office/drawing/2014/main" id="{6633908F-3113-4E64-A1C8-3900101DBBF0}"/>
              </a:ext>
            </a:extLst>
          </p:cNvPr>
          <p:cNvCxnSpPr>
            <a:stCxn id="87" idx="1"/>
            <a:endCxn id="14" idx="4"/>
          </p:cNvCxnSpPr>
          <p:nvPr/>
        </p:nvCxnSpPr>
        <p:spPr>
          <a:xfrm flipH="1">
            <a:off x="4975027" y="4837612"/>
            <a:ext cx="1473999" cy="1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Прямая со стрелкой 283">
            <a:extLst>
              <a:ext uri="{FF2B5EF4-FFF2-40B4-BE49-F238E27FC236}">
                <a16:creationId xmlns:a16="http://schemas.microsoft.com/office/drawing/2014/main" id="{7A150A4C-3D8D-4EEB-97FA-A18E6B62182E}"/>
              </a:ext>
            </a:extLst>
          </p:cNvPr>
          <p:cNvCxnSpPr>
            <a:stCxn id="21" idx="2"/>
            <a:endCxn id="87" idx="0"/>
          </p:cNvCxnSpPr>
          <p:nvPr/>
        </p:nvCxnSpPr>
        <p:spPr>
          <a:xfrm>
            <a:off x="7169026" y="3857757"/>
            <a:ext cx="0" cy="52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8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уб 3">
            <a:extLst>
              <a:ext uri="{FF2B5EF4-FFF2-40B4-BE49-F238E27FC236}">
                <a16:creationId xmlns:a16="http://schemas.microsoft.com/office/drawing/2014/main" id="{A2887924-49FA-4BCC-8A35-157CCFBD695C}"/>
              </a:ext>
            </a:extLst>
          </p:cNvPr>
          <p:cNvSpPr/>
          <p:nvPr/>
        </p:nvSpPr>
        <p:spPr>
          <a:xfrm>
            <a:off x="3834743" y="4267344"/>
            <a:ext cx="2906973" cy="2381722"/>
          </a:xfrm>
          <a:prstGeom prst="cube">
            <a:avLst>
              <a:gd name="adj" fmla="val 871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магнитный диск 4">
            <a:extLst>
              <a:ext uri="{FF2B5EF4-FFF2-40B4-BE49-F238E27FC236}">
                <a16:creationId xmlns:a16="http://schemas.microsoft.com/office/drawing/2014/main" id="{6F2180F2-3F30-4F06-8641-9F331A449F08}"/>
              </a:ext>
            </a:extLst>
          </p:cNvPr>
          <p:cNvSpPr/>
          <p:nvPr/>
        </p:nvSpPr>
        <p:spPr>
          <a:xfrm>
            <a:off x="4238540" y="5253441"/>
            <a:ext cx="720000" cy="1080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BD39A-6FE3-4E42-836F-A01C0EC0970B}"/>
              </a:ext>
            </a:extLst>
          </p:cNvPr>
          <p:cNvSpPr txBox="1"/>
          <p:nvPr/>
        </p:nvSpPr>
        <p:spPr>
          <a:xfrm>
            <a:off x="4211257" y="5952335"/>
            <a:ext cx="9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j-lt"/>
              </a:rPr>
              <a:t>users.db</a:t>
            </a:r>
            <a:endParaRPr lang="ru-RU" sz="1400" dirty="0">
              <a:latin typeface="+mj-lt"/>
            </a:endParaRPr>
          </a:p>
        </p:txBody>
      </p:sp>
      <p:sp>
        <p:nvSpPr>
          <p:cNvPr id="7" name="Блок-схема: магнитный диск 6">
            <a:extLst>
              <a:ext uri="{FF2B5EF4-FFF2-40B4-BE49-F238E27FC236}">
                <a16:creationId xmlns:a16="http://schemas.microsoft.com/office/drawing/2014/main" id="{28F5FCF0-6DA9-46CF-A161-24B53C5B3B50}"/>
              </a:ext>
            </a:extLst>
          </p:cNvPr>
          <p:cNvSpPr/>
          <p:nvPr/>
        </p:nvSpPr>
        <p:spPr>
          <a:xfrm>
            <a:off x="5393735" y="5270199"/>
            <a:ext cx="720000" cy="1080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F6626-43A4-4DEA-A0FB-3CC60910F5BE}"/>
              </a:ext>
            </a:extLst>
          </p:cNvPr>
          <p:cNvSpPr txBox="1"/>
          <p:nvPr/>
        </p:nvSpPr>
        <p:spPr>
          <a:xfrm>
            <a:off x="5485701" y="6025664"/>
            <a:ext cx="96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j-lt"/>
              </a:rPr>
              <a:t>AI.db</a:t>
            </a:r>
            <a:endParaRPr lang="ru-RU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16F8E-AA09-4D7B-A095-F13A2D28DC49}"/>
              </a:ext>
            </a:extLst>
          </p:cNvPr>
          <p:cNvSpPr txBox="1"/>
          <p:nvPr/>
        </p:nvSpPr>
        <p:spPr>
          <a:xfrm>
            <a:off x="3898011" y="4594998"/>
            <a:ext cx="284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База даних користувача та </a:t>
            </a:r>
            <a:r>
              <a:rPr lang="uk-UA" sz="1400" dirty="0" err="1"/>
              <a:t>динаміча</a:t>
            </a:r>
            <a:r>
              <a:rPr lang="uk-UA" sz="1400" dirty="0"/>
              <a:t> база даних</a:t>
            </a:r>
            <a:endParaRPr lang="ru-RU" sz="1400" dirty="0"/>
          </a:p>
        </p:txBody>
      </p:sp>
      <p:sp>
        <p:nvSpPr>
          <p:cNvPr id="23" name="Куб 22">
            <a:extLst>
              <a:ext uri="{FF2B5EF4-FFF2-40B4-BE49-F238E27FC236}">
                <a16:creationId xmlns:a16="http://schemas.microsoft.com/office/drawing/2014/main" id="{4D139927-7AF2-4130-9723-ECD80616A76A}"/>
              </a:ext>
            </a:extLst>
          </p:cNvPr>
          <p:cNvSpPr/>
          <p:nvPr/>
        </p:nvSpPr>
        <p:spPr>
          <a:xfrm>
            <a:off x="6882684" y="166504"/>
            <a:ext cx="3957850" cy="3737213"/>
          </a:xfrm>
          <a:prstGeom prst="cube">
            <a:avLst>
              <a:gd name="adj" fmla="val 497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E0366A-2D9A-47F4-8546-5E206D5106B0}"/>
              </a:ext>
            </a:extLst>
          </p:cNvPr>
          <p:cNvSpPr txBox="1"/>
          <p:nvPr/>
        </p:nvSpPr>
        <p:spPr>
          <a:xfrm>
            <a:off x="7144700" y="574140"/>
            <a:ext cx="343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Бібліотечні файли інтерфейсу та взаємодія користувача з програмою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B622010-2758-4981-B36C-E15B8DC26FD9}"/>
              </a:ext>
            </a:extLst>
          </p:cNvPr>
          <p:cNvSpPr/>
          <p:nvPr/>
        </p:nvSpPr>
        <p:spPr>
          <a:xfrm>
            <a:off x="8297501" y="1434224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static.dll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7981027-C4AC-4699-8BBD-07E76C081BA0}"/>
              </a:ext>
            </a:extLst>
          </p:cNvPr>
          <p:cNvSpPr/>
          <p:nvPr/>
        </p:nvSpPr>
        <p:spPr>
          <a:xfrm>
            <a:off x="9487786" y="1602883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28998C-1CDF-45E3-8514-8031F2F12D66}"/>
              </a:ext>
            </a:extLst>
          </p:cNvPr>
          <p:cNvSpPr/>
          <p:nvPr/>
        </p:nvSpPr>
        <p:spPr>
          <a:xfrm>
            <a:off x="9487786" y="1964892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933A726-58CD-4674-831F-51383AB082BE}"/>
              </a:ext>
            </a:extLst>
          </p:cNvPr>
          <p:cNvSpPr/>
          <p:nvPr/>
        </p:nvSpPr>
        <p:spPr>
          <a:xfrm>
            <a:off x="8297501" y="2716265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gener.dll</a:t>
            </a:r>
            <a:endParaRPr lang="ru-RU" sz="1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8774DE-106E-4E3A-9D27-FFA876B28881}"/>
              </a:ext>
            </a:extLst>
          </p:cNvPr>
          <p:cNvSpPr/>
          <p:nvPr/>
        </p:nvSpPr>
        <p:spPr>
          <a:xfrm>
            <a:off x="9508956" y="2901558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482F710-52CF-40A6-A65B-9EA599DB8217}"/>
              </a:ext>
            </a:extLst>
          </p:cNvPr>
          <p:cNvSpPr/>
          <p:nvPr/>
        </p:nvSpPr>
        <p:spPr>
          <a:xfrm>
            <a:off x="9508956" y="3258911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DBD395-33C2-4A7D-B1C0-22D2EB209510}"/>
              </a:ext>
            </a:extLst>
          </p:cNvPr>
          <p:cNvSpPr/>
          <p:nvPr/>
        </p:nvSpPr>
        <p:spPr>
          <a:xfrm>
            <a:off x="7149528" y="2620746"/>
            <a:ext cx="7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init.py</a:t>
            </a:r>
            <a:endParaRPr lang="ru-RU" sz="1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57B762B-1DFB-4D48-BC3B-DA3A5CB4B6A2}"/>
              </a:ext>
            </a:extLst>
          </p:cNvPr>
          <p:cNvSpPr/>
          <p:nvPr/>
        </p:nvSpPr>
        <p:spPr>
          <a:xfrm>
            <a:off x="7149528" y="2604759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7B77E78-09C1-4CAB-8AED-3F14DED00BC6}"/>
              </a:ext>
            </a:extLst>
          </p:cNvPr>
          <p:cNvSpPr/>
          <p:nvPr/>
        </p:nvSpPr>
        <p:spPr>
          <a:xfrm>
            <a:off x="7149528" y="1348137"/>
            <a:ext cx="7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D08B295-6561-410F-AE49-A50DD5203B17}"/>
              </a:ext>
            </a:extLst>
          </p:cNvPr>
          <p:cNvSpPr/>
          <p:nvPr/>
        </p:nvSpPr>
        <p:spPr>
          <a:xfrm>
            <a:off x="7149528" y="1348136"/>
            <a:ext cx="72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29E8CAE-40C2-4722-A4D2-4322D5A93BEE}"/>
              </a:ext>
            </a:extLst>
          </p:cNvPr>
          <p:cNvSpPr/>
          <p:nvPr/>
        </p:nvSpPr>
        <p:spPr>
          <a:xfrm>
            <a:off x="7077547" y="2146474"/>
            <a:ext cx="84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main.exe</a:t>
            </a:r>
            <a:endParaRPr lang="ru-RU" sz="1400" dirty="0"/>
          </a:p>
        </p:txBody>
      </p:sp>
      <p:sp>
        <p:nvSpPr>
          <p:cNvPr id="41" name="Куб 40">
            <a:extLst>
              <a:ext uri="{FF2B5EF4-FFF2-40B4-BE49-F238E27FC236}">
                <a16:creationId xmlns:a16="http://schemas.microsoft.com/office/drawing/2014/main" id="{B2CE98BF-956F-4B30-BBA1-3628F6C33A13}"/>
              </a:ext>
            </a:extLst>
          </p:cNvPr>
          <p:cNvSpPr/>
          <p:nvPr/>
        </p:nvSpPr>
        <p:spPr>
          <a:xfrm>
            <a:off x="927770" y="607552"/>
            <a:ext cx="2906973" cy="3176261"/>
          </a:xfrm>
          <a:prstGeom prst="cube">
            <a:avLst>
              <a:gd name="adj" fmla="val 7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F50B95-6657-443B-B3E1-7437FF7E0CCD}"/>
              </a:ext>
            </a:extLst>
          </p:cNvPr>
          <p:cNvSpPr txBox="1"/>
          <p:nvPr/>
        </p:nvSpPr>
        <p:spPr>
          <a:xfrm>
            <a:off x="854237" y="990069"/>
            <a:ext cx="284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Динамічні внутрішні бібліотеки</a:t>
            </a:r>
            <a:endParaRPr lang="ru-RU" sz="1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A31BCFC-7DFC-42DE-9879-B5F27E57C134}"/>
              </a:ext>
            </a:extLst>
          </p:cNvPr>
          <p:cNvSpPr/>
          <p:nvPr/>
        </p:nvSpPr>
        <p:spPr>
          <a:xfrm>
            <a:off x="1329466" y="1610408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AI.dll</a:t>
            </a:r>
            <a:endParaRPr lang="ru-RU" sz="1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37DC569-1EC0-46B3-B4B9-4FF91E8D4E9C}"/>
              </a:ext>
            </a:extLst>
          </p:cNvPr>
          <p:cNvSpPr/>
          <p:nvPr/>
        </p:nvSpPr>
        <p:spPr>
          <a:xfrm>
            <a:off x="2501751" y="1763477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85C1A5C-10BC-453A-B5CC-133548ACFD88}"/>
              </a:ext>
            </a:extLst>
          </p:cNvPr>
          <p:cNvSpPr/>
          <p:nvPr/>
        </p:nvSpPr>
        <p:spPr>
          <a:xfrm>
            <a:off x="2491737" y="2154224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D4E7668-5F46-4778-8B3D-936B61C3B8FB}"/>
              </a:ext>
            </a:extLst>
          </p:cNvPr>
          <p:cNvSpPr/>
          <p:nvPr/>
        </p:nvSpPr>
        <p:spPr>
          <a:xfrm>
            <a:off x="1340107" y="2707378"/>
            <a:ext cx="144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logic.dll</a:t>
            </a:r>
            <a:endParaRPr lang="ru-RU" sz="1400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5291967-6D3B-4915-ABED-45B8D8F6E5FB}"/>
              </a:ext>
            </a:extLst>
          </p:cNvPr>
          <p:cNvSpPr/>
          <p:nvPr/>
        </p:nvSpPr>
        <p:spPr>
          <a:xfrm>
            <a:off x="2497236" y="2883999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3920A4D-3409-4F2E-8C32-812669A19C8B}"/>
              </a:ext>
            </a:extLst>
          </p:cNvPr>
          <p:cNvSpPr/>
          <p:nvPr/>
        </p:nvSpPr>
        <p:spPr>
          <a:xfrm>
            <a:off x="2497236" y="3274746"/>
            <a:ext cx="72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F4997B20-3258-49DA-8975-6A9F3944DA95}"/>
              </a:ext>
            </a:extLst>
          </p:cNvPr>
          <p:cNvCxnSpPr>
            <a:cxnSpLocks/>
            <a:stCxn id="4" idx="2"/>
            <a:endCxn id="41" idx="3"/>
          </p:cNvCxnSpPr>
          <p:nvPr/>
        </p:nvCxnSpPr>
        <p:spPr>
          <a:xfrm flipH="1" flipV="1">
            <a:off x="2279512" y="3783813"/>
            <a:ext cx="1555231" cy="17782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104381F4-B8FE-4884-9076-E2DF992EE751}"/>
              </a:ext>
            </a:extLst>
          </p:cNvPr>
          <p:cNvCxnSpPr>
            <a:cxnSpLocks/>
            <a:stCxn id="41" idx="5"/>
            <a:endCxn id="23" idx="2"/>
          </p:cNvCxnSpPr>
          <p:nvPr/>
        </p:nvCxnSpPr>
        <p:spPr>
          <a:xfrm>
            <a:off x="3834743" y="2093938"/>
            <a:ext cx="3047941" cy="340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C4BC4BAE-C96C-4245-82F8-A26DFB766123}"/>
              </a:ext>
            </a:extLst>
          </p:cNvPr>
          <p:cNvCxnSpPr>
            <a:cxnSpLocks/>
            <a:stCxn id="4" idx="5"/>
            <a:endCxn id="23" idx="3"/>
          </p:cNvCxnSpPr>
          <p:nvPr/>
        </p:nvCxnSpPr>
        <p:spPr>
          <a:xfrm flipV="1">
            <a:off x="6741716" y="3903717"/>
            <a:ext cx="2027005" cy="14506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3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81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Gepej</dc:creator>
  <cp:lastModifiedBy>Maksim Gepej</cp:lastModifiedBy>
  <cp:revision>10</cp:revision>
  <dcterms:created xsi:type="dcterms:W3CDTF">2020-11-20T19:00:24Z</dcterms:created>
  <dcterms:modified xsi:type="dcterms:W3CDTF">2020-11-20T20:40:40Z</dcterms:modified>
</cp:coreProperties>
</file>