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7" r:id="rId10"/>
    <p:sldId id="266" r:id="rId11"/>
    <p:sldId id="264" r:id="rId12"/>
    <p:sldId id="268" r:id="rId13"/>
    <p:sldId id="269" r:id="rId14"/>
    <p:sldId id="263" r:id="rId15"/>
    <p:sldId id="271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E97D869-68B6-4C50-88C0-90EEB905B0D8}">
          <p14:sldIdLst>
            <p14:sldId id="256"/>
            <p14:sldId id="258"/>
            <p14:sldId id="265"/>
            <p14:sldId id="257"/>
            <p14:sldId id="259"/>
            <p14:sldId id="260"/>
            <p14:sldId id="261"/>
            <p14:sldId id="262"/>
            <p14:sldId id="267"/>
            <p14:sldId id="266"/>
            <p14:sldId id="264"/>
            <p14:sldId id="268"/>
            <p14:sldId id="269"/>
            <p14:sldId id="263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6438" autoAdjust="0"/>
  </p:normalViewPr>
  <p:slideViewPr>
    <p:cSldViewPr snapToGrid="0">
      <p:cViewPr varScale="1">
        <p:scale>
          <a:sx n="64" d="100"/>
          <a:sy n="64" d="100"/>
        </p:scale>
        <p:origin x="9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9735A-4B7C-4884-954F-89A8A3F637F3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0C74-671C-448F-AAB3-11DBF80EFA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9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0C74-671C-448F-AAB3-11DBF80EFA9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1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0C74-671C-448F-AAB3-11DBF80EFA9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641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0C74-671C-448F-AAB3-11DBF80EFA9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1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90C74-671C-448F-AAB3-11DBF80EFA9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03812-E81F-4FE4-81D3-289D1305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7BEBD7-F027-4F6C-A1FA-41816E36F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091033-C368-4089-A8C2-6F242FA9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7DC6E-1BCD-46A0-BB2F-D0A9C3DE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3D3E6-8395-4306-B5A4-2702227B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CADC7-FBA8-4678-9219-D3893E4D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DABD3-4265-4197-AC33-BBE5663B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D3C14A-E79F-4205-A3BA-69D2BF84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44F99-062E-46EB-A233-BEBCD3C4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91443-F7D5-4733-A6F6-90E96E48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27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D7EBFA-751A-478E-93D5-B720DB330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1619F9-8B81-4109-B808-44C37E2F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88C0D0-CDCE-4FBD-A0E0-6619A6C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DB9F4-5045-4683-B016-C3CD73B8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21E368-0BDA-44ED-A989-8A97115D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2D9B6-303B-4229-A0CD-21BDB27D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F4174-A2B3-4B59-9751-EB6C3E69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B04BFE-2B10-4040-80AA-7BCD67A9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2927E-BB2A-40E3-8657-5D8364F4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89032-87DD-425B-846B-9CCDDCDC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AF34-DAB9-43E9-9EF2-3A7F3919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BAFCE-6C1E-4871-945C-6D6957E4E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6722E5-023F-4E4A-8E06-F5AD2B38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69AF1B-D29B-463D-8FE0-22B99270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A72DF-6220-4DDB-88F2-9116B89E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2DC2A-BE17-4505-9C6D-92EA0DE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B5286-2A13-468F-A4C5-B07552965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1E2211-4EAB-4C48-A85B-4D0753C0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B678DA-231B-4548-A669-080B58BB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3C1DC4-8292-4AAA-B946-AD888E9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2CF959-2B1D-4F75-A93D-4B92121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418B5-35CF-4A2B-BAA0-C5E3F46B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FE65F-332F-46F8-B1AC-7DBE5789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4E8B5A-D42E-46C6-BE96-2107C8E68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B9D38E-B039-4F18-901B-EF0C72C9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6B55AD-B9F5-48E6-92D1-23196D00A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CD1731-2C23-4AB7-940F-4B32E05F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2A45CA-2BCF-4EBB-A666-90448726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7F4573-C851-4912-8E1D-ECDC6ED9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6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E86F-AFE4-434E-9547-9CAAA5FC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7248E-EFD1-4BEE-81B0-423B3EBE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1670A8-4D44-4F6D-848C-D35464D1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7391ED-D28B-46BF-AD56-8AE1758D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7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B0DBF2-442C-4EF9-AAC2-A72D8EC6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CB8995-F198-4AFB-8E53-8C4E5E07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68FC5A-31B0-438A-8F28-2EAE0F6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B9286-0F89-48D1-A460-7C1F7629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3F44B-891A-440F-B858-77201730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A8966-43DF-425B-83E2-9B973A28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77DD7-3AE8-4593-BCCD-CF54A433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55F27-78E6-4CA0-8BA8-4D9EB553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FF929-B93A-4B88-87A1-C7A6EA7B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8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61980-BA84-4923-86E4-DA46E072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995BBC-56C8-4AA3-9293-8FA48BD0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0F3FBD-FC8C-4CC0-A110-A5A5CAF5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64D8DE-7F7A-4348-93D9-581EB3D2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B9A77-C19E-461A-A90D-FF0A94AD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C2FACB-1512-4D07-A5B7-8D15DC4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DF5D3-A527-4AE8-AA93-7A767F75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4560D-430F-41A2-8027-C37F21B9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91390-DC03-4BE4-B8A9-201C27012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DDD4-79BF-400E-B783-F89547EFBCBF}" type="datetimeFigureOut">
              <a:rPr lang="ru-RU" smtClean="0"/>
              <a:t>22.11.2020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929BA-FD90-40EC-A6EE-3EC611D25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5C803-38C1-484C-95A4-78851BF98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9861-1D7E-4F28-97A3-B34F0E331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4A2D43-4A5C-4865-B64A-41C8D846EE01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70B0A637-19BF-4896-B56B-F60E9E54E4A4}"/>
              </a:ext>
            </a:extLst>
          </p:cNvPr>
          <p:cNvSpPr/>
          <p:nvPr/>
        </p:nvSpPr>
        <p:spPr>
          <a:xfrm>
            <a:off x="1661982" y="1449970"/>
            <a:ext cx="360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entry </a:t>
            </a:r>
            <a:endParaRPr lang="ru-RU" dirty="0"/>
          </a:p>
        </p:txBody>
      </p:sp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2CB6A33B-8DA6-4E7E-8F40-8A3BD4A8C730}"/>
              </a:ext>
            </a:extLst>
          </p:cNvPr>
          <p:cNvSpPr/>
          <p:nvPr/>
        </p:nvSpPr>
        <p:spPr>
          <a:xfrm>
            <a:off x="1661982" y="2779174"/>
            <a:ext cx="360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Existing entries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7401173-EBC1-4071-A7E2-7C4B669842F3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2" name="Знак ''минус'' 11">
            <a:extLst>
              <a:ext uri="{FF2B5EF4-FFF2-40B4-BE49-F238E27FC236}">
                <a16:creationId xmlns:a16="http://schemas.microsoft.com/office/drawing/2014/main" id="{82ED22F7-C551-40BE-BA45-595679CA99A1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5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1C373D7-5BBD-461A-A32E-370FE613EE37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AC547C02-6B9D-4662-ADB7-F5607615E7E8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3D17AAF8-FB6D-4C0E-AC1E-91FC577EE442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1DD8A6A-BD41-4AFA-991F-A7745E50D3CA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FBF1B9-044F-452E-9A27-AF8514E2662B}"/>
              </a:ext>
            </a:extLst>
          </p:cNvPr>
          <p:cNvSpPr/>
          <p:nvPr/>
        </p:nvSpPr>
        <p:spPr>
          <a:xfrm>
            <a:off x="3046090" y="323712"/>
            <a:ext cx="89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17" name="Стрелка: вправо 16">
            <a:hlinkClick r:id="rId2" action="ppaction://hlinksldjump"/>
            <a:extLst>
              <a:ext uri="{FF2B5EF4-FFF2-40B4-BE49-F238E27FC236}">
                <a16:creationId xmlns:a16="http://schemas.microsoft.com/office/drawing/2014/main" id="{65DCA471-532B-4C81-9594-606315870F7F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89704-D6FD-422C-9AFD-DCEFD5B64431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11CBB-FEFA-4962-81DD-F0E4584BCE82}"/>
              </a:ext>
            </a:extLst>
          </p:cNvPr>
          <p:cNvSpPr txBox="1"/>
          <p:nvPr/>
        </p:nvSpPr>
        <p:spPr>
          <a:xfrm>
            <a:off x="856332" y="132258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forward:</a:t>
            </a:r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D8D4567-3C33-447F-996B-068CDC3B7034}"/>
              </a:ext>
            </a:extLst>
          </p:cNvPr>
          <p:cNvCxnSpPr>
            <a:cxnSpLocks/>
          </p:cNvCxnSpPr>
          <p:nvPr/>
        </p:nvCxnSpPr>
        <p:spPr>
          <a:xfrm>
            <a:off x="917039" y="1868343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09DF32F0-E934-4D79-8176-660D14534B0A}"/>
              </a:ext>
            </a:extLst>
          </p:cNvPr>
          <p:cNvSpPr/>
          <p:nvPr/>
        </p:nvSpPr>
        <p:spPr>
          <a:xfrm>
            <a:off x="1023044" y="177834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29FD6-70DB-4138-854E-7142E207AA6F}"/>
              </a:ext>
            </a:extLst>
          </p:cNvPr>
          <p:cNvSpPr txBox="1"/>
          <p:nvPr/>
        </p:nvSpPr>
        <p:spPr>
          <a:xfrm>
            <a:off x="2299021" y="1317288"/>
            <a:ext cx="5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7s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557FF-2975-4C95-89DC-42E75BC5F2B2}"/>
              </a:ext>
            </a:extLst>
          </p:cNvPr>
          <p:cNvSpPr txBox="1"/>
          <p:nvPr/>
        </p:nvSpPr>
        <p:spPr>
          <a:xfrm>
            <a:off x="856332" y="217854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of one season:</a:t>
            </a:r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A8F0935-9B42-4B3B-B2B2-DD3AA3AAE66E}"/>
              </a:ext>
            </a:extLst>
          </p:cNvPr>
          <p:cNvCxnSpPr>
            <a:cxnSpLocks/>
          </p:cNvCxnSpPr>
          <p:nvPr/>
        </p:nvCxnSpPr>
        <p:spPr>
          <a:xfrm>
            <a:off x="856332" y="279144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F7C57C24-007C-4E0F-A73E-C6EA0B0AB549}"/>
              </a:ext>
            </a:extLst>
          </p:cNvPr>
          <p:cNvSpPr/>
          <p:nvPr/>
        </p:nvSpPr>
        <p:spPr>
          <a:xfrm>
            <a:off x="2220502" y="271610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28681C-22A0-4AD5-A634-339AC46E3961}"/>
              </a:ext>
            </a:extLst>
          </p:cNvPr>
          <p:cNvSpPr txBox="1"/>
          <p:nvPr/>
        </p:nvSpPr>
        <p:spPr>
          <a:xfrm>
            <a:off x="2895382" y="2179425"/>
            <a:ext cx="7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30d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BD7193A-7C76-4F4A-9481-9CA8F069BD83}"/>
              </a:ext>
            </a:extLst>
          </p:cNvPr>
          <p:cNvSpPr/>
          <p:nvPr/>
        </p:nvSpPr>
        <p:spPr>
          <a:xfrm>
            <a:off x="887281" y="3627266"/>
            <a:ext cx="21897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UT4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Равнобедренный треугольник 52">
            <a:extLst>
              <a:ext uri="{FF2B5EF4-FFF2-40B4-BE49-F238E27FC236}">
                <a16:creationId xmlns:a16="http://schemas.microsoft.com/office/drawing/2014/main" id="{1CED9CA5-B734-47B3-A159-DA5BE103766B}"/>
              </a:ext>
            </a:extLst>
          </p:cNvPr>
          <p:cNvSpPr/>
          <p:nvPr/>
        </p:nvSpPr>
        <p:spPr>
          <a:xfrm>
            <a:off x="2928826" y="3700668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9ED9875A-0DFD-431B-8994-8C0B55EDF92D}"/>
              </a:ext>
            </a:extLst>
          </p:cNvPr>
          <p:cNvSpPr/>
          <p:nvPr/>
        </p:nvSpPr>
        <p:spPr>
          <a:xfrm rot="10800000">
            <a:off x="2928826" y="3835749"/>
            <a:ext cx="90000" cy="90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C2CC1-2A34-4BC1-862F-460818C0A60C}"/>
              </a:ext>
            </a:extLst>
          </p:cNvPr>
          <p:cNvSpPr txBox="1"/>
          <p:nvPr/>
        </p:nvSpPr>
        <p:spPr>
          <a:xfrm>
            <a:off x="856332" y="3211673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bots: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3837CA-B624-4F90-888E-AC7EB3659923}"/>
              </a:ext>
            </a:extLst>
          </p:cNvPr>
          <p:cNvSpPr txBox="1"/>
          <p:nvPr/>
        </p:nvSpPr>
        <p:spPr>
          <a:xfrm>
            <a:off x="3828263" y="126120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vegetation:</a:t>
            </a:r>
            <a:r>
              <a:rPr lang="en-US" dirty="0">
                <a:solidFill>
                  <a:schemeClr val="accent1"/>
                </a:solidFill>
              </a:rPr>
              <a:t> 29%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FFBC84-EE5D-448D-91C0-F8CC104C7BB2}"/>
              </a:ext>
            </a:extLst>
          </p:cNvPr>
          <p:cNvSpPr txBox="1"/>
          <p:nvPr/>
        </p:nvSpPr>
        <p:spPr>
          <a:xfrm>
            <a:off x="3828263" y="218913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water: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AB3526-C9F9-4B78-863C-251FAA74D8C9}"/>
              </a:ext>
            </a:extLst>
          </p:cNvPr>
          <p:cNvSpPr txBox="1"/>
          <p:nvPr/>
        </p:nvSpPr>
        <p:spPr>
          <a:xfrm>
            <a:off x="3767556" y="3173180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meat: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D72439F-EA67-4B1C-9A4D-15843B336C9F}"/>
              </a:ext>
            </a:extLst>
          </p:cNvPr>
          <p:cNvCxnSpPr>
            <a:cxnSpLocks/>
          </p:cNvCxnSpPr>
          <p:nvPr/>
        </p:nvCxnSpPr>
        <p:spPr>
          <a:xfrm>
            <a:off x="3828263" y="280203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E5DE90A1-B8FC-4C10-B5C4-0F8A5FAF645F}"/>
              </a:ext>
            </a:extLst>
          </p:cNvPr>
          <p:cNvCxnSpPr>
            <a:cxnSpLocks/>
          </p:cNvCxnSpPr>
          <p:nvPr/>
        </p:nvCxnSpPr>
        <p:spPr>
          <a:xfrm>
            <a:off x="3828263" y="3718935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8C50C192-B191-4947-A685-CA5439603BFD}"/>
              </a:ext>
            </a:extLst>
          </p:cNvPr>
          <p:cNvSpPr/>
          <p:nvPr/>
        </p:nvSpPr>
        <p:spPr>
          <a:xfrm>
            <a:off x="4161904" y="271203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3B5EEBE-B07E-4E36-BAA2-ED2A9042FD24}"/>
              </a:ext>
            </a:extLst>
          </p:cNvPr>
          <p:cNvSpPr/>
          <p:nvPr/>
        </p:nvSpPr>
        <p:spPr>
          <a:xfrm>
            <a:off x="4368030" y="362893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D81A19-74B0-4C99-9780-1C8A361350EB}"/>
              </a:ext>
            </a:extLst>
          </p:cNvPr>
          <p:cNvSpPr txBox="1"/>
          <p:nvPr/>
        </p:nvSpPr>
        <p:spPr>
          <a:xfrm>
            <a:off x="4489022" y="2189138"/>
            <a:ext cx="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24%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D05B9D-27E2-42D3-8645-6C4705951C67}"/>
              </a:ext>
            </a:extLst>
          </p:cNvPr>
          <p:cNvSpPr txBox="1"/>
          <p:nvPr/>
        </p:nvSpPr>
        <p:spPr>
          <a:xfrm>
            <a:off x="4353404" y="3167880"/>
            <a:ext cx="6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30%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9FE61A0A-FEF1-4225-B0AA-A5C018BD7EF9}"/>
              </a:ext>
            </a:extLst>
          </p:cNvPr>
          <p:cNvCxnSpPr>
            <a:cxnSpLocks/>
          </p:cNvCxnSpPr>
          <p:nvPr/>
        </p:nvCxnSpPr>
        <p:spPr>
          <a:xfrm>
            <a:off x="3828263" y="189013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A5EE2C8A-9268-4F44-BC8C-AF3A9F5F8318}"/>
              </a:ext>
            </a:extLst>
          </p:cNvPr>
          <p:cNvSpPr/>
          <p:nvPr/>
        </p:nvSpPr>
        <p:spPr>
          <a:xfrm>
            <a:off x="4341904" y="179971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9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3322AC-5CB6-4760-9825-C4782D11ADC4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E57E570C-BB66-4D0C-A92B-55BC465FF870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D7DD1459-2FB5-4653-B84E-47D7BF19A667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типовой процесс 25">
            <a:extLst>
              <a:ext uri="{FF2B5EF4-FFF2-40B4-BE49-F238E27FC236}">
                <a16:creationId xmlns:a16="http://schemas.microsoft.com/office/drawing/2014/main" id="{A0322502-2E9D-476B-AE6E-309B920EC3F4}"/>
              </a:ext>
            </a:extLst>
          </p:cNvPr>
          <p:cNvSpPr/>
          <p:nvPr/>
        </p:nvSpPr>
        <p:spPr>
          <a:xfrm>
            <a:off x="221983" y="508378"/>
            <a:ext cx="6480000" cy="432000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Блок-схема: магнитный диск 27">
            <a:hlinkClick r:id="rId2" action="ppaction://hlinksldjump"/>
            <a:extLst>
              <a:ext uri="{FF2B5EF4-FFF2-40B4-BE49-F238E27FC236}">
                <a16:creationId xmlns:a16="http://schemas.microsoft.com/office/drawing/2014/main" id="{DE67529D-902C-4C04-9D83-C0AEDA721CEE}"/>
              </a:ext>
            </a:extLst>
          </p:cNvPr>
          <p:cNvSpPr/>
          <p:nvPr/>
        </p:nvSpPr>
        <p:spPr>
          <a:xfrm>
            <a:off x="305863" y="238378"/>
            <a:ext cx="360000" cy="1800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D3A1-F60C-41C1-AD4A-5C141A749E49}"/>
              </a:ext>
            </a:extLst>
          </p:cNvPr>
          <p:cNvSpPr txBox="1"/>
          <p:nvPr/>
        </p:nvSpPr>
        <p:spPr>
          <a:xfrm>
            <a:off x="665863" y="157179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48E365D-3338-408A-830B-F1EDB1381EBB}"/>
              </a:ext>
            </a:extLst>
          </p:cNvPr>
          <p:cNvSpPr/>
          <p:nvPr/>
        </p:nvSpPr>
        <p:spPr>
          <a:xfrm>
            <a:off x="264435" y="955152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25/29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51DFA-C5EC-4F50-9132-C05B22AA6F91}"/>
              </a:ext>
            </a:extLst>
          </p:cNvPr>
          <p:cNvSpPr txBox="1"/>
          <p:nvPr/>
        </p:nvSpPr>
        <p:spPr>
          <a:xfrm>
            <a:off x="177365" y="5849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bots: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D07F7-786D-401A-9BD4-C3DBFBF119C1}"/>
              </a:ext>
            </a:extLst>
          </p:cNvPr>
          <p:cNvSpPr txBox="1"/>
          <p:nvPr/>
        </p:nvSpPr>
        <p:spPr>
          <a:xfrm>
            <a:off x="201168" y="1235571"/>
            <a:ext cx="9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0B03B7B-A833-469F-ADCB-D874513C69AD}"/>
              </a:ext>
            </a:extLst>
          </p:cNvPr>
          <p:cNvSpPr/>
          <p:nvPr/>
        </p:nvSpPr>
        <p:spPr>
          <a:xfrm>
            <a:off x="264435" y="156890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13:00</a:t>
            </a:r>
            <a:endParaRPr lang="ru-RU" dirty="0"/>
          </a:p>
        </p:txBody>
      </p:sp>
      <p:sp>
        <p:nvSpPr>
          <p:cNvPr id="40" name="Блок-схема: узел суммирования 39">
            <a:extLst>
              <a:ext uri="{FF2B5EF4-FFF2-40B4-BE49-F238E27FC236}">
                <a16:creationId xmlns:a16="http://schemas.microsoft.com/office/drawing/2014/main" id="{84BB83A5-3775-4BC1-B318-C1996ACCD6D5}"/>
              </a:ext>
            </a:extLst>
          </p:cNvPr>
          <p:cNvSpPr/>
          <p:nvPr/>
        </p:nvSpPr>
        <p:spPr>
          <a:xfrm>
            <a:off x="454564" y="4317578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ИЛИ 40">
            <a:extLst>
              <a:ext uri="{FF2B5EF4-FFF2-40B4-BE49-F238E27FC236}">
                <a16:creationId xmlns:a16="http://schemas.microsoft.com/office/drawing/2014/main" id="{2A3F5EF3-CEF2-4A0C-A638-BFE2AFD52896}"/>
              </a:ext>
            </a:extLst>
          </p:cNvPr>
          <p:cNvSpPr/>
          <p:nvPr/>
        </p:nvSpPr>
        <p:spPr>
          <a:xfrm>
            <a:off x="454565" y="4317578"/>
            <a:ext cx="360000" cy="360000"/>
          </a:xfrm>
          <a:prstGeom prst="flowChar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E0DFE-D351-4DE3-85A5-C5EF691F2B81}"/>
              </a:ext>
            </a:extLst>
          </p:cNvPr>
          <p:cNvSpPr txBox="1"/>
          <p:nvPr/>
        </p:nvSpPr>
        <p:spPr>
          <a:xfrm>
            <a:off x="333050" y="394824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38A375-8C3E-43AF-A5AF-6BC8B93A02B6}"/>
              </a:ext>
            </a:extLst>
          </p:cNvPr>
          <p:cNvSpPr txBox="1"/>
          <p:nvPr/>
        </p:nvSpPr>
        <p:spPr>
          <a:xfrm>
            <a:off x="177364" y="1857812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185071D-FE59-4971-9413-3878DB34EB49}"/>
              </a:ext>
            </a:extLst>
          </p:cNvPr>
          <p:cNvSpPr/>
          <p:nvPr/>
        </p:nvSpPr>
        <p:spPr>
          <a:xfrm>
            <a:off x="264435" y="226405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  <a:endParaRPr lang="ru-RU" dirty="0"/>
          </a:p>
        </p:txBody>
      </p:sp>
      <p:sp>
        <p:nvSpPr>
          <p:cNvPr id="45" name="Стрелка: шеврон 44">
            <a:extLst>
              <a:ext uri="{FF2B5EF4-FFF2-40B4-BE49-F238E27FC236}">
                <a16:creationId xmlns:a16="http://schemas.microsoft.com/office/drawing/2014/main" id="{FD5ACE0B-3876-4AE7-B108-196B94FD13FD}"/>
              </a:ext>
            </a:extLst>
          </p:cNvPr>
          <p:cNvSpPr/>
          <p:nvPr/>
        </p:nvSpPr>
        <p:spPr>
          <a:xfrm>
            <a:off x="6395982" y="4461578"/>
            <a:ext cx="252000" cy="2520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Знак ''минус'' 47">
            <a:extLst>
              <a:ext uri="{FF2B5EF4-FFF2-40B4-BE49-F238E27FC236}">
                <a16:creationId xmlns:a16="http://schemas.microsoft.com/office/drawing/2014/main" id="{4A1BF439-BF0E-4A69-A93F-70861244FE4D}"/>
              </a:ext>
            </a:extLst>
          </p:cNvPr>
          <p:cNvSpPr/>
          <p:nvPr/>
        </p:nvSpPr>
        <p:spPr>
          <a:xfrm rot="5400000">
            <a:off x="5844249" y="4407578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нак ''минус'' 48">
            <a:extLst>
              <a:ext uri="{FF2B5EF4-FFF2-40B4-BE49-F238E27FC236}">
                <a16:creationId xmlns:a16="http://schemas.microsoft.com/office/drawing/2014/main" id="{0C69A1B0-291C-4B79-9761-1EE05E9C68AE}"/>
              </a:ext>
            </a:extLst>
          </p:cNvPr>
          <p:cNvSpPr/>
          <p:nvPr/>
        </p:nvSpPr>
        <p:spPr>
          <a:xfrm rot="5400000">
            <a:off x="5981982" y="4408586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hlinkClick r:id="rId3" action="ppaction://hlinksldjump"/>
            <a:extLst>
              <a:ext uri="{FF2B5EF4-FFF2-40B4-BE49-F238E27FC236}">
                <a16:creationId xmlns:a16="http://schemas.microsoft.com/office/drawing/2014/main" id="{367EA13F-8190-496A-A951-D24F48603D81}"/>
              </a:ext>
            </a:extLst>
          </p:cNvPr>
          <p:cNvSpPr/>
          <p:nvPr/>
        </p:nvSpPr>
        <p:spPr>
          <a:xfrm>
            <a:off x="5671047" y="64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51" name="Прямоугольник: скругленные углы 50">
            <a:hlinkClick r:id="rId4" action="ppaction://hlinksldjump"/>
            <a:extLst>
              <a:ext uri="{FF2B5EF4-FFF2-40B4-BE49-F238E27FC236}">
                <a16:creationId xmlns:a16="http://schemas.microsoft.com/office/drawing/2014/main" id="{C564F29D-5CF8-422B-8D70-CB13579C7791}"/>
              </a:ext>
            </a:extLst>
          </p:cNvPr>
          <p:cNvSpPr/>
          <p:nvPr/>
        </p:nvSpPr>
        <p:spPr>
          <a:xfrm>
            <a:off x="5671047" y="100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DADC21F-5144-4966-B457-91CC16424A9E}"/>
              </a:ext>
            </a:extLst>
          </p:cNvPr>
          <p:cNvSpPr/>
          <p:nvPr/>
        </p:nvSpPr>
        <p:spPr>
          <a:xfrm>
            <a:off x="264435" y="2936204"/>
            <a:ext cx="866124" cy="263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summer</a:t>
            </a:r>
            <a:endParaRPr lang="ru-R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D0CBAE-D334-4051-88E8-FF6072126640}"/>
              </a:ext>
            </a:extLst>
          </p:cNvPr>
          <p:cNvSpPr txBox="1"/>
          <p:nvPr/>
        </p:nvSpPr>
        <p:spPr>
          <a:xfrm>
            <a:off x="195622" y="2606053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season: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AD388-D22F-4E96-B586-B1DA220F88FA}"/>
              </a:ext>
            </a:extLst>
          </p:cNvPr>
          <p:cNvSpPr txBox="1"/>
          <p:nvPr/>
        </p:nvSpPr>
        <p:spPr>
          <a:xfrm rot="19813782">
            <a:off x="2688356" y="2290551"/>
            <a:ext cx="1843790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Label monitor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CF0B41-948F-43D7-A2CD-DEE3F62BA372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E9943B95-A297-4E31-82D1-EC5D9706A26B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нак ''минус'' 3">
            <a:extLst>
              <a:ext uri="{FF2B5EF4-FFF2-40B4-BE49-F238E27FC236}">
                <a16:creationId xmlns:a16="http://schemas.microsoft.com/office/drawing/2014/main" id="{9EDD02E4-1BB1-42A8-89C6-7EDEBAB3365B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CE6F2CD-4382-4B9F-8BFE-663D0C1F150D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A3C5CB-4CC5-4DD9-B328-644DF02E8AB0}"/>
              </a:ext>
            </a:extLst>
          </p:cNvPr>
          <p:cNvSpPr/>
          <p:nvPr/>
        </p:nvSpPr>
        <p:spPr>
          <a:xfrm>
            <a:off x="2989185" y="323712"/>
            <a:ext cx="100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7" name="Стрелка: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1B26A233-3904-4356-8F60-B83D3B927087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B1907-44D6-4D0E-A1B2-C9640ECCA3D7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706C53D-133F-4BB1-B8E5-1DAF2595A079}"/>
              </a:ext>
            </a:extLst>
          </p:cNvPr>
          <p:cNvCxnSpPr>
            <a:cxnSpLocks/>
          </p:cNvCxnSpPr>
          <p:nvPr/>
        </p:nvCxnSpPr>
        <p:spPr>
          <a:xfrm flipH="1">
            <a:off x="1332931" y="2713928"/>
            <a:ext cx="645772" cy="52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E49288A-D21D-4C37-B48E-5A17374C318F}"/>
              </a:ext>
            </a:extLst>
          </p:cNvPr>
          <p:cNvCxnSpPr>
            <a:cxnSpLocks/>
          </p:cNvCxnSpPr>
          <p:nvPr/>
        </p:nvCxnSpPr>
        <p:spPr>
          <a:xfrm>
            <a:off x="1978702" y="27139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477F522-36BE-43A5-A9D8-4885CCF6FAFF}"/>
              </a:ext>
            </a:extLst>
          </p:cNvPr>
          <p:cNvCxnSpPr>
            <a:cxnSpLocks/>
          </p:cNvCxnSpPr>
          <p:nvPr/>
        </p:nvCxnSpPr>
        <p:spPr>
          <a:xfrm flipV="1">
            <a:off x="1978702" y="1633928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: загнутый угол 22">
            <a:extLst>
              <a:ext uri="{FF2B5EF4-FFF2-40B4-BE49-F238E27FC236}">
                <a16:creationId xmlns:a16="http://schemas.microsoft.com/office/drawing/2014/main" id="{DF214C21-59C8-4818-ADAC-D5CD28DB8B9C}"/>
              </a:ext>
            </a:extLst>
          </p:cNvPr>
          <p:cNvSpPr/>
          <p:nvPr/>
        </p:nvSpPr>
        <p:spPr>
          <a:xfrm>
            <a:off x="3815212" y="1219076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C0F95-FE5E-4694-9220-8E751221D700}"/>
              </a:ext>
            </a:extLst>
          </p:cNvPr>
          <p:cNvSpPr txBox="1"/>
          <p:nvPr/>
        </p:nvSpPr>
        <p:spPr>
          <a:xfrm>
            <a:off x="1409784" y="1284260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population</a:t>
            </a:r>
            <a:endParaRPr lang="ru-R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2F15C-F918-4CFD-BEA3-962931CDFF8E}"/>
              </a:ext>
            </a:extLst>
          </p:cNvPr>
          <p:cNvSpPr txBox="1"/>
          <p:nvPr/>
        </p:nvSpPr>
        <p:spPr>
          <a:xfrm>
            <a:off x="2519056" y="2820405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mutation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157A6-501E-408C-A1C7-2BFD152CD1B2}"/>
              </a:ext>
            </a:extLst>
          </p:cNvPr>
          <p:cNvSpPr txBox="1"/>
          <p:nvPr/>
        </p:nvSpPr>
        <p:spPr>
          <a:xfrm>
            <a:off x="869784" y="3256248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evolution</a:t>
            </a:r>
            <a:endParaRPr lang="ru-RU" sz="140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1282D651-F00A-4303-AD13-783F9B4AF720}"/>
              </a:ext>
            </a:extLst>
          </p:cNvPr>
          <p:cNvSpPr/>
          <p:nvPr/>
        </p:nvSpPr>
        <p:spPr>
          <a:xfrm>
            <a:off x="1557784" y="2558066"/>
            <a:ext cx="90000" cy="9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A487CD2-4A4A-443D-A1E8-2CF127D6E8B7}"/>
              </a:ext>
            </a:extLst>
          </p:cNvPr>
          <p:cNvSpPr/>
          <p:nvPr/>
        </p:nvSpPr>
        <p:spPr>
          <a:xfrm>
            <a:off x="2273661" y="225911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2F04E06-5B99-42BD-AB58-87E3F91D8D21}"/>
              </a:ext>
            </a:extLst>
          </p:cNvPr>
          <p:cNvSpPr/>
          <p:nvPr/>
        </p:nvSpPr>
        <p:spPr>
          <a:xfrm>
            <a:off x="2043783" y="2543537"/>
            <a:ext cx="118800" cy="118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9C6BD65-9FA0-425A-A359-AFEF1C71CBA3}"/>
              </a:ext>
            </a:extLst>
          </p:cNvPr>
          <p:cNvSpPr/>
          <p:nvPr/>
        </p:nvSpPr>
        <p:spPr>
          <a:xfrm>
            <a:off x="2340556" y="2575084"/>
            <a:ext cx="90000" cy="9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ADDA272-ADC0-4CD8-8D0A-6664B2533842}"/>
              </a:ext>
            </a:extLst>
          </p:cNvPr>
          <p:cNvSpPr/>
          <p:nvPr/>
        </p:nvSpPr>
        <p:spPr>
          <a:xfrm>
            <a:off x="1697004" y="2214111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F077C17-DA54-4BB6-BC95-2670961E419A}"/>
              </a:ext>
            </a:extLst>
          </p:cNvPr>
          <p:cNvSpPr/>
          <p:nvPr/>
        </p:nvSpPr>
        <p:spPr>
          <a:xfrm>
            <a:off x="2667619" y="2333365"/>
            <a:ext cx="90000" cy="90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0360D9D-BA54-49FF-B049-189DC42006CA}"/>
              </a:ext>
            </a:extLst>
          </p:cNvPr>
          <p:cNvSpPr/>
          <p:nvPr/>
        </p:nvSpPr>
        <p:spPr>
          <a:xfrm>
            <a:off x="1981804" y="3075206"/>
            <a:ext cx="90000" cy="9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0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1C373D7-5BBD-461A-A32E-370FE613EE37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AC547C02-6B9D-4662-ADB7-F5607615E7E8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3D17AAF8-FB6D-4C0E-AC1E-91FC577EE442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1DD8A6A-BD41-4AFA-991F-A7745E50D3CA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FBF1B9-044F-452E-9A27-AF8514E2662B}"/>
              </a:ext>
            </a:extLst>
          </p:cNvPr>
          <p:cNvSpPr/>
          <p:nvPr/>
        </p:nvSpPr>
        <p:spPr>
          <a:xfrm>
            <a:off x="3046090" y="323712"/>
            <a:ext cx="89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17" name="Стрелка: вправо 16">
            <a:hlinkClick r:id="rId2" action="ppaction://hlinksldjump"/>
            <a:extLst>
              <a:ext uri="{FF2B5EF4-FFF2-40B4-BE49-F238E27FC236}">
                <a16:creationId xmlns:a16="http://schemas.microsoft.com/office/drawing/2014/main" id="{65DCA471-532B-4C81-9594-606315870F7F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89704-D6FD-422C-9AFD-DCEFD5B64431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11CBB-FEFA-4962-81DD-F0E4584BCE82}"/>
              </a:ext>
            </a:extLst>
          </p:cNvPr>
          <p:cNvSpPr txBox="1"/>
          <p:nvPr/>
        </p:nvSpPr>
        <p:spPr>
          <a:xfrm>
            <a:off x="856332" y="132258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forward:</a:t>
            </a:r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D8D4567-3C33-447F-996B-068CDC3B7034}"/>
              </a:ext>
            </a:extLst>
          </p:cNvPr>
          <p:cNvCxnSpPr>
            <a:cxnSpLocks/>
          </p:cNvCxnSpPr>
          <p:nvPr/>
        </p:nvCxnSpPr>
        <p:spPr>
          <a:xfrm>
            <a:off x="917039" y="1868343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09DF32F0-E934-4D79-8176-660D14534B0A}"/>
              </a:ext>
            </a:extLst>
          </p:cNvPr>
          <p:cNvSpPr/>
          <p:nvPr/>
        </p:nvSpPr>
        <p:spPr>
          <a:xfrm>
            <a:off x="1982160" y="177834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29FD6-70DB-4138-854E-7142E207AA6F}"/>
              </a:ext>
            </a:extLst>
          </p:cNvPr>
          <p:cNvSpPr txBox="1"/>
          <p:nvPr/>
        </p:nvSpPr>
        <p:spPr>
          <a:xfrm>
            <a:off x="2299021" y="1317288"/>
            <a:ext cx="5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35s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557FF-2975-4C95-89DC-42E75BC5F2B2}"/>
              </a:ext>
            </a:extLst>
          </p:cNvPr>
          <p:cNvSpPr txBox="1"/>
          <p:nvPr/>
        </p:nvSpPr>
        <p:spPr>
          <a:xfrm>
            <a:off x="856332" y="217854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of one season:</a:t>
            </a:r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A8F0935-9B42-4B3B-B2B2-DD3AA3AAE66E}"/>
              </a:ext>
            </a:extLst>
          </p:cNvPr>
          <p:cNvCxnSpPr>
            <a:cxnSpLocks/>
          </p:cNvCxnSpPr>
          <p:nvPr/>
        </p:nvCxnSpPr>
        <p:spPr>
          <a:xfrm>
            <a:off x="856332" y="279144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F7C57C24-007C-4E0F-A73E-C6EA0B0AB549}"/>
              </a:ext>
            </a:extLst>
          </p:cNvPr>
          <p:cNvSpPr/>
          <p:nvPr/>
        </p:nvSpPr>
        <p:spPr>
          <a:xfrm>
            <a:off x="2479264" y="269615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28681C-22A0-4AD5-A634-339AC46E3961}"/>
              </a:ext>
            </a:extLst>
          </p:cNvPr>
          <p:cNvSpPr txBox="1"/>
          <p:nvPr/>
        </p:nvSpPr>
        <p:spPr>
          <a:xfrm>
            <a:off x="2895382" y="2179425"/>
            <a:ext cx="7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40d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BD7193A-7C76-4F4A-9481-9CA8F069BD83}"/>
              </a:ext>
            </a:extLst>
          </p:cNvPr>
          <p:cNvSpPr/>
          <p:nvPr/>
        </p:nvSpPr>
        <p:spPr>
          <a:xfrm>
            <a:off x="887281" y="3627266"/>
            <a:ext cx="21897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KM16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Равнобедренный треугольник 52">
            <a:extLst>
              <a:ext uri="{FF2B5EF4-FFF2-40B4-BE49-F238E27FC236}">
                <a16:creationId xmlns:a16="http://schemas.microsoft.com/office/drawing/2014/main" id="{1CED9CA5-B734-47B3-A159-DA5BE103766B}"/>
              </a:ext>
            </a:extLst>
          </p:cNvPr>
          <p:cNvSpPr/>
          <p:nvPr/>
        </p:nvSpPr>
        <p:spPr>
          <a:xfrm>
            <a:off x="2928826" y="3700668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9ED9875A-0DFD-431B-8994-8C0B55EDF92D}"/>
              </a:ext>
            </a:extLst>
          </p:cNvPr>
          <p:cNvSpPr/>
          <p:nvPr/>
        </p:nvSpPr>
        <p:spPr>
          <a:xfrm rot="10800000">
            <a:off x="2928826" y="3835749"/>
            <a:ext cx="90000" cy="90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C2CC1-2A34-4BC1-862F-460818C0A60C}"/>
              </a:ext>
            </a:extLst>
          </p:cNvPr>
          <p:cNvSpPr txBox="1"/>
          <p:nvPr/>
        </p:nvSpPr>
        <p:spPr>
          <a:xfrm>
            <a:off x="856332" y="3211673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bots: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3837CA-B624-4F90-888E-AC7EB3659923}"/>
              </a:ext>
            </a:extLst>
          </p:cNvPr>
          <p:cNvSpPr txBox="1"/>
          <p:nvPr/>
        </p:nvSpPr>
        <p:spPr>
          <a:xfrm>
            <a:off x="3828263" y="126120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vegetation:</a:t>
            </a:r>
            <a:r>
              <a:rPr lang="en-US" dirty="0">
                <a:solidFill>
                  <a:schemeClr val="accent1"/>
                </a:solidFill>
              </a:rPr>
              <a:t> 65%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FFBC84-EE5D-448D-91C0-F8CC104C7BB2}"/>
              </a:ext>
            </a:extLst>
          </p:cNvPr>
          <p:cNvSpPr txBox="1"/>
          <p:nvPr/>
        </p:nvSpPr>
        <p:spPr>
          <a:xfrm>
            <a:off x="3828263" y="218913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water: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AB3526-C9F9-4B78-863C-251FAA74D8C9}"/>
              </a:ext>
            </a:extLst>
          </p:cNvPr>
          <p:cNvSpPr txBox="1"/>
          <p:nvPr/>
        </p:nvSpPr>
        <p:spPr>
          <a:xfrm>
            <a:off x="3767556" y="3173180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meat: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D72439F-EA67-4B1C-9A4D-15843B336C9F}"/>
              </a:ext>
            </a:extLst>
          </p:cNvPr>
          <p:cNvCxnSpPr>
            <a:cxnSpLocks/>
          </p:cNvCxnSpPr>
          <p:nvPr/>
        </p:nvCxnSpPr>
        <p:spPr>
          <a:xfrm>
            <a:off x="3828263" y="280203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E5DE90A1-B8FC-4C10-B5C4-0F8A5FAF645F}"/>
              </a:ext>
            </a:extLst>
          </p:cNvPr>
          <p:cNvCxnSpPr>
            <a:cxnSpLocks/>
          </p:cNvCxnSpPr>
          <p:nvPr/>
        </p:nvCxnSpPr>
        <p:spPr>
          <a:xfrm>
            <a:off x="3828263" y="3718935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8C50C192-B191-4947-A685-CA5439603BFD}"/>
              </a:ext>
            </a:extLst>
          </p:cNvPr>
          <p:cNvSpPr/>
          <p:nvPr/>
        </p:nvSpPr>
        <p:spPr>
          <a:xfrm>
            <a:off x="5472931" y="2724537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3B5EEBE-B07E-4E36-BAA2-ED2A9042FD24}"/>
              </a:ext>
            </a:extLst>
          </p:cNvPr>
          <p:cNvSpPr/>
          <p:nvPr/>
        </p:nvSpPr>
        <p:spPr>
          <a:xfrm>
            <a:off x="5314884" y="362893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D81A19-74B0-4C99-9780-1C8A361350EB}"/>
              </a:ext>
            </a:extLst>
          </p:cNvPr>
          <p:cNvSpPr txBox="1"/>
          <p:nvPr/>
        </p:nvSpPr>
        <p:spPr>
          <a:xfrm>
            <a:off x="4489022" y="2189138"/>
            <a:ext cx="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D05B9D-27E2-42D3-8645-6C4705951C67}"/>
              </a:ext>
            </a:extLst>
          </p:cNvPr>
          <p:cNvSpPr txBox="1"/>
          <p:nvPr/>
        </p:nvSpPr>
        <p:spPr>
          <a:xfrm>
            <a:off x="4353404" y="3167880"/>
            <a:ext cx="6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70%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9FE61A0A-FEF1-4225-B0AA-A5C018BD7EF9}"/>
              </a:ext>
            </a:extLst>
          </p:cNvPr>
          <p:cNvCxnSpPr>
            <a:cxnSpLocks/>
          </p:cNvCxnSpPr>
          <p:nvPr/>
        </p:nvCxnSpPr>
        <p:spPr>
          <a:xfrm>
            <a:off x="3828263" y="189013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A5EE2C8A-9268-4F44-BC8C-AF3A9F5F8318}"/>
              </a:ext>
            </a:extLst>
          </p:cNvPr>
          <p:cNvSpPr/>
          <p:nvPr/>
        </p:nvSpPr>
        <p:spPr>
          <a:xfrm>
            <a:off x="5093966" y="17841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45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3322AC-5CB6-4760-9825-C4782D11ADC4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E57E570C-BB66-4D0C-A92B-55BC465FF870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D7DD1459-2FB5-4653-B84E-47D7BF19A667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типовой процесс 25">
            <a:extLst>
              <a:ext uri="{FF2B5EF4-FFF2-40B4-BE49-F238E27FC236}">
                <a16:creationId xmlns:a16="http://schemas.microsoft.com/office/drawing/2014/main" id="{A0322502-2E9D-476B-AE6E-309B920EC3F4}"/>
              </a:ext>
            </a:extLst>
          </p:cNvPr>
          <p:cNvSpPr/>
          <p:nvPr/>
        </p:nvSpPr>
        <p:spPr>
          <a:xfrm>
            <a:off x="221983" y="508378"/>
            <a:ext cx="6480000" cy="432000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Блок-схема: магнитный диск 27">
            <a:hlinkClick r:id="rId2" action="ppaction://hlinksldjump"/>
            <a:extLst>
              <a:ext uri="{FF2B5EF4-FFF2-40B4-BE49-F238E27FC236}">
                <a16:creationId xmlns:a16="http://schemas.microsoft.com/office/drawing/2014/main" id="{DE67529D-902C-4C04-9D83-C0AEDA721CEE}"/>
              </a:ext>
            </a:extLst>
          </p:cNvPr>
          <p:cNvSpPr/>
          <p:nvPr/>
        </p:nvSpPr>
        <p:spPr>
          <a:xfrm>
            <a:off x="305863" y="238378"/>
            <a:ext cx="360000" cy="1800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D3A1-F60C-41C1-AD4A-5C141A749E49}"/>
              </a:ext>
            </a:extLst>
          </p:cNvPr>
          <p:cNvSpPr txBox="1"/>
          <p:nvPr/>
        </p:nvSpPr>
        <p:spPr>
          <a:xfrm>
            <a:off x="665863" y="157179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48E365D-3338-408A-830B-F1EDB1381EBB}"/>
              </a:ext>
            </a:extLst>
          </p:cNvPr>
          <p:cNvSpPr/>
          <p:nvPr/>
        </p:nvSpPr>
        <p:spPr>
          <a:xfrm>
            <a:off x="264435" y="955152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20/20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51DFA-C5EC-4F50-9132-C05B22AA6F91}"/>
              </a:ext>
            </a:extLst>
          </p:cNvPr>
          <p:cNvSpPr txBox="1"/>
          <p:nvPr/>
        </p:nvSpPr>
        <p:spPr>
          <a:xfrm>
            <a:off x="177365" y="5849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bots: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D07F7-786D-401A-9BD4-C3DBFBF119C1}"/>
              </a:ext>
            </a:extLst>
          </p:cNvPr>
          <p:cNvSpPr txBox="1"/>
          <p:nvPr/>
        </p:nvSpPr>
        <p:spPr>
          <a:xfrm>
            <a:off x="201168" y="1235571"/>
            <a:ext cx="9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0B03B7B-A833-469F-ADCB-D874513C69AD}"/>
              </a:ext>
            </a:extLst>
          </p:cNvPr>
          <p:cNvSpPr/>
          <p:nvPr/>
        </p:nvSpPr>
        <p:spPr>
          <a:xfrm>
            <a:off x="264435" y="156890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06:00</a:t>
            </a:r>
            <a:endParaRPr lang="ru-RU" dirty="0"/>
          </a:p>
        </p:txBody>
      </p:sp>
      <p:sp>
        <p:nvSpPr>
          <p:cNvPr id="40" name="Блок-схема: узел суммирования 39">
            <a:extLst>
              <a:ext uri="{FF2B5EF4-FFF2-40B4-BE49-F238E27FC236}">
                <a16:creationId xmlns:a16="http://schemas.microsoft.com/office/drawing/2014/main" id="{84BB83A5-3775-4BC1-B318-C1996ACCD6D5}"/>
              </a:ext>
            </a:extLst>
          </p:cNvPr>
          <p:cNvSpPr/>
          <p:nvPr/>
        </p:nvSpPr>
        <p:spPr>
          <a:xfrm>
            <a:off x="454564" y="4317578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ИЛИ 40">
            <a:extLst>
              <a:ext uri="{FF2B5EF4-FFF2-40B4-BE49-F238E27FC236}">
                <a16:creationId xmlns:a16="http://schemas.microsoft.com/office/drawing/2014/main" id="{2A3F5EF3-CEF2-4A0C-A638-BFE2AFD52896}"/>
              </a:ext>
            </a:extLst>
          </p:cNvPr>
          <p:cNvSpPr/>
          <p:nvPr/>
        </p:nvSpPr>
        <p:spPr>
          <a:xfrm>
            <a:off x="454565" y="4317578"/>
            <a:ext cx="360000" cy="360000"/>
          </a:xfrm>
          <a:prstGeom prst="flowChar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E0DFE-D351-4DE3-85A5-C5EF691F2B81}"/>
              </a:ext>
            </a:extLst>
          </p:cNvPr>
          <p:cNvSpPr txBox="1"/>
          <p:nvPr/>
        </p:nvSpPr>
        <p:spPr>
          <a:xfrm>
            <a:off x="333050" y="394824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38A375-8C3E-43AF-A5AF-6BC8B93A02B6}"/>
              </a:ext>
            </a:extLst>
          </p:cNvPr>
          <p:cNvSpPr txBox="1"/>
          <p:nvPr/>
        </p:nvSpPr>
        <p:spPr>
          <a:xfrm>
            <a:off x="177364" y="1857812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185071D-FE59-4971-9413-3878DB34EB49}"/>
              </a:ext>
            </a:extLst>
          </p:cNvPr>
          <p:cNvSpPr/>
          <p:nvPr/>
        </p:nvSpPr>
        <p:spPr>
          <a:xfrm>
            <a:off x="264435" y="226405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5" name="Стрелка: шеврон 44">
            <a:extLst>
              <a:ext uri="{FF2B5EF4-FFF2-40B4-BE49-F238E27FC236}">
                <a16:creationId xmlns:a16="http://schemas.microsoft.com/office/drawing/2014/main" id="{FD5ACE0B-3876-4AE7-B108-196B94FD13FD}"/>
              </a:ext>
            </a:extLst>
          </p:cNvPr>
          <p:cNvSpPr/>
          <p:nvPr/>
        </p:nvSpPr>
        <p:spPr>
          <a:xfrm>
            <a:off x="6395982" y="4461578"/>
            <a:ext cx="252000" cy="2520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Знак ''минус'' 47">
            <a:extLst>
              <a:ext uri="{FF2B5EF4-FFF2-40B4-BE49-F238E27FC236}">
                <a16:creationId xmlns:a16="http://schemas.microsoft.com/office/drawing/2014/main" id="{4A1BF439-BF0E-4A69-A93F-70861244FE4D}"/>
              </a:ext>
            </a:extLst>
          </p:cNvPr>
          <p:cNvSpPr/>
          <p:nvPr/>
        </p:nvSpPr>
        <p:spPr>
          <a:xfrm rot="5400000">
            <a:off x="5844249" y="4407578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нак ''минус'' 48">
            <a:extLst>
              <a:ext uri="{FF2B5EF4-FFF2-40B4-BE49-F238E27FC236}">
                <a16:creationId xmlns:a16="http://schemas.microsoft.com/office/drawing/2014/main" id="{0C69A1B0-291C-4B79-9761-1EE05E9C68AE}"/>
              </a:ext>
            </a:extLst>
          </p:cNvPr>
          <p:cNvSpPr/>
          <p:nvPr/>
        </p:nvSpPr>
        <p:spPr>
          <a:xfrm rot="5400000">
            <a:off x="5981982" y="4408586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hlinkClick r:id="rId3" action="ppaction://hlinksldjump"/>
            <a:extLst>
              <a:ext uri="{FF2B5EF4-FFF2-40B4-BE49-F238E27FC236}">
                <a16:creationId xmlns:a16="http://schemas.microsoft.com/office/drawing/2014/main" id="{367EA13F-8190-496A-A951-D24F48603D81}"/>
              </a:ext>
            </a:extLst>
          </p:cNvPr>
          <p:cNvSpPr/>
          <p:nvPr/>
        </p:nvSpPr>
        <p:spPr>
          <a:xfrm>
            <a:off x="5671047" y="64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51" name="Прямоугольник: скругленные углы 50">
            <a:hlinkClick r:id="rId4" action="ppaction://hlinksldjump"/>
            <a:extLst>
              <a:ext uri="{FF2B5EF4-FFF2-40B4-BE49-F238E27FC236}">
                <a16:creationId xmlns:a16="http://schemas.microsoft.com/office/drawing/2014/main" id="{C564F29D-5CF8-422B-8D70-CB13579C7791}"/>
              </a:ext>
            </a:extLst>
          </p:cNvPr>
          <p:cNvSpPr/>
          <p:nvPr/>
        </p:nvSpPr>
        <p:spPr>
          <a:xfrm>
            <a:off x="5671047" y="100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DADC21F-5144-4966-B457-91CC16424A9E}"/>
              </a:ext>
            </a:extLst>
          </p:cNvPr>
          <p:cNvSpPr/>
          <p:nvPr/>
        </p:nvSpPr>
        <p:spPr>
          <a:xfrm>
            <a:off x="264435" y="2936204"/>
            <a:ext cx="828000" cy="26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D0CBAE-D334-4051-88E8-FF6072126640}"/>
              </a:ext>
            </a:extLst>
          </p:cNvPr>
          <p:cNvSpPr txBox="1"/>
          <p:nvPr/>
        </p:nvSpPr>
        <p:spPr>
          <a:xfrm>
            <a:off x="195622" y="2606053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season: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AD388-D22F-4E96-B586-B1DA220F88FA}"/>
              </a:ext>
            </a:extLst>
          </p:cNvPr>
          <p:cNvSpPr txBox="1"/>
          <p:nvPr/>
        </p:nvSpPr>
        <p:spPr>
          <a:xfrm rot="19813782">
            <a:off x="2688356" y="2290551"/>
            <a:ext cx="1843790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Label monitor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CF0B41-948F-43D7-A2CD-DEE3F62BA372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E9943B95-A297-4E31-82D1-EC5D9706A26B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нак ''минус'' 3">
            <a:extLst>
              <a:ext uri="{FF2B5EF4-FFF2-40B4-BE49-F238E27FC236}">
                <a16:creationId xmlns:a16="http://schemas.microsoft.com/office/drawing/2014/main" id="{9EDD02E4-1BB1-42A8-89C6-7EDEBAB3365B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CE6F2CD-4382-4B9F-8BFE-663D0C1F150D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A3C5CB-4CC5-4DD9-B328-644DF02E8AB0}"/>
              </a:ext>
            </a:extLst>
          </p:cNvPr>
          <p:cNvSpPr/>
          <p:nvPr/>
        </p:nvSpPr>
        <p:spPr>
          <a:xfrm>
            <a:off x="2989185" y="323712"/>
            <a:ext cx="100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7" name="Стрелка: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1B26A233-3904-4356-8F60-B83D3B927087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B1907-44D6-4D0E-A1B2-C9640ECCA3D7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706C53D-133F-4BB1-B8E5-1DAF2595A079}"/>
              </a:ext>
            </a:extLst>
          </p:cNvPr>
          <p:cNvCxnSpPr>
            <a:cxnSpLocks/>
          </p:cNvCxnSpPr>
          <p:nvPr/>
        </p:nvCxnSpPr>
        <p:spPr>
          <a:xfrm flipH="1">
            <a:off x="1332931" y="2713928"/>
            <a:ext cx="645772" cy="52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E49288A-D21D-4C37-B48E-5A17374C318F}"/>
              </a:ext>
            </a:extLst>
          </p:cNvPr>
          <p:cNvCxnSpPr>
            <a:cxnSpLocks/>
          </p:cNvCxnSpPr>
          <p:nvPr/>
        </p:nvCxnSpPr>
        <p:spPr>
          <a:xfrm>
            <a:off x="1978702" y="27139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477F522-36BE-43A5-A9D8-4885CCF6FAFF}"/>
              </a:ext>
            </a:extLst>
          </p:cNvPr>
          <p:cNvCxnSpPr>
            <a:cxnSpLocks/>
          </p:cNvCxnSpPr>
          <p:nvPr/>
        </p:nvCxnSpPr>
        <p:spPr>
          <a:xfrm flipV="1">
            <a:off x="1978702" y="1633928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: загнутый угол 22">
            <a:extLst>
              <a:ext uri="{FF2B5EF4-FFF2-40B4-BE49-F238E27FC236}">
                <a16:creationId xmlns:a16="http://schemas.microsoft.com/office/drawing/2014/main" id="{DF214C21-59C8-4818-ADAC-D5CD28DB8B9C}"/>
              </a:ext>
            </a:extLst>
          </p:cNvPr>
          <p:cNvSpPr/>
          <p:nvPr/>
        </p:nvSpPr>
        <p:spPr>
          <a:xfrm>
            <a:off x="3815212" y="1219076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C0F95-FE5E-4694-9220-8E751221D700}"/>
              </a:ext>
            </a:extLst>
          </p:cNvPr>
          <p:cNvSpPr txBox="1"/>
          <p:nvPr/>
        </p:nvSpPr>
        <p:spPr>
          <a:xfrm>
            <a:off x="1409784" y="1284260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population</a:t>
            </a:r>
            <a:endParaRPr lang="ru-R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2F15C-F918-4CFD-BEA3-962931CDFF8E}"/>
              </a:ext>
            </a:extLst>
          </p:cNvPr>
          <p:cNvSpPr txBox="1"/>
          <p:nvPr/>
        </p:nvSpPr>
        <p:spPr>
          <a:xfrm>
            <a:off x="2519056" y="2820405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mutation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157A6-501E-408C-A1C7-2BFD152CD1B2}"/>
              </a:ext>
            </a:extLst>
          </p:cNvPr>
          <p:cNvSpPr txBox="1"/>
          <p:nvPr/>
        </p:nvSpPr>
        <p:spPr>
          <a:xfrm>
            <a:off x="869784" y="3256248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evolution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79577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C1C373D7-5BBD-461A-A32E-370FE613EE37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AC547C02-6B9D-4662-ADB7-F5607615E7E8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3D17AAF8-FB6D-4C0E-AC1E-91FC577EE442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1DD8A6A-BD41-4AFA-991F-A7745E50D3CA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FBF1B9-044F-452E-9A27-AF8514E2662B}"/>
              </a:ext>
            </a:extLst>
          </p:cNvPr>
          <p:cNvSpPr/>
          <p:nvPr/>
        </p:nvSpPr>
        <p:spPr>
          <a:xfrm>
            <a:off x="3046090" y="323712"/>
            <a:ext cx="89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17" name="Стрелка: вправо 16">
            <a:hlinkClick r:id="rId2" action="ppaction://hlinksldjump"/>
            <a:extLst>
              <a:ext uri="{FF2B5EF4-FFF2-40B4-BE49-F238E27FC236}">
                <a16:creationId xmlns:a16="http://schemas.microsoft.com/office/drawing/2014/main" id="{65DCA471-532B-4C81-9594-606315870F7F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E89704-D6FD-422C-9AFD-DCEFD5B64431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11CBB-FEFA-4962-81DD-F0E4584BCE82}"/>
              </a:ext>
            </a:extLst>
          </p:cNvPr>
          <p:cNvSpPr txBox="1"/>
          <p:nvPr/>
        </p:nvSpPr>
        <p:spPr>
          <a:xfrm>
            <a:off x="856332" y="132258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forward:</a:t>
            </a:r>
            <a:endParaRPr lang="ru-RU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D8D4567-3C33-447F-996B-068CDC3B7034}"/>
              </a:ext>
            </a:extLst>
          </p:cNvPr>
          <p:cNvCxnSpPr>
            <a:cxnSpLocks/>
          </p:cNvCxnSpPr>
          <p:nvPr/>
        </p:nvCxnSpPr>
        <p:spPr>
          <a:xfrm>
            <a:off x="917039" y="1868343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>
            <a:extLst>
              <a:ext uri="{FF2B5EF4-FFF2-40B4-BE49-F238E27FC236}">
                <a16:creationId xmlns:a16="http://schemas.microsoft.com/office/drawing/2014/main" id="{09DF32F0-E934-4D79-8176-660D14534B0A}"/>
              </a:ext>
            </a:extLst>
          </p:cNvPr>
          <p:cNvSpPr/>
          <p:nvPr/>
        </p:nvSpPr>
        <p:spPr>
          <a:xfrm>
            <a:off x="1217916" y="177834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29FD6-70DB-4138-854E-7142E207AA6F}"/>
              </a:ext>
            </a:extLst>
          </p:cNvPr>
          <p:cNvSpPr txBox="1"/>
          <p:nvPr/>
        </p:nvSpPr>
        <p:spPr>
          <a:xfrm>
            <a:off x="2299021" y="1317288"/>
            <a:ext cx="5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10s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557FF-2975-4C95-89DC-42E75BC5F2B2}"/>
              </a:ext>
            </a:extLst>
          </p:cNvPr>
          <p:cNvSpPr txBox="1"/>
          <p:nvPr/>
        </p:nvSpPr>
        <p:spPr>
          <a:xfrm>
            <a:off x="856332" y="217854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of one season:</a:t>
            </a:r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A8F0935-9B42-4B3B-B2B2-DD3AA3AAE66E}"/>
              </a:ext>
            </a:extLst>
          </p:cNvPr>
          <p:cNvCxnSpPr>
            <a:cxnSpLocks/>
          </p:cNvCxnSpPr>
          <p:nvPr/>
        </p:nvCxnSpPr>
        <p:spPr>
          <a:xfrm>
            <a:off x="856332" y="279144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F7C57C24-007C-4E0F-A73E-C6EA0B0AB549}"/>
              </a:ext>
            </a:extLst>
          </p:cNvPr>
          <p:cNvSpPr/>
          <p:nvPr/>
        </p:nvSpPr>
        <p:spPr>
          <a:xfrm>
            <a:off x="1517091" y="2708663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28681C-22A0-4AD5-A634-339AC46E3961}"/>
              </a:ext>
            </a:extLst>
          </p:cNvPr>
          <p:cNvSpPr txBox="1"/>
          <p:nvPr/>
        </p:nvSpPr>
        <p:spPr>
          <a:xfrm>
            <a:off x="2895382" y="2179425"/>
            <a:ext cx="7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17d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ABD7193A-7C76-4F4A-9481-9CA8F069BD83}"/>
              </a:ext>
            </a:extLst>
          </p:cNvPr>
          <p:cNvSpPr/>
          <p:nvPr/>
        </p:nvSpPr>
        <p:spPr>
          <a:xfrm>
            <a:off x="887281" y="3627266"/>
            <a:ext cx="21897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RT1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Равнобедренный треугольник 52">
            <a:extLst>
              <a:ext uri="{FF2B5EF4-FFF2-40B4-BE49-F238E27FC236}">
                <a16:creationId xmlns:a16="http://schemas.microsoft.com/office/drawing/2014/main" id="{1CED9CA5-B734-47B3-A159-DA5BE103766B}"/>
              </a:ext>
            </a:extLst>
          </p:cNvPr>
          <p:cNvSpPr/>
          <p:nvPr/>
        </p:nvSpPr>
        <p:spPr>
          <a:xfrm>
            <a:off x="2928826" y="3700668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9ED9875A-0DFD-431B-8994-8C0B55EDF92D}"/>
              </a:ext>
            </a:extLst>
          </p:cNvPr>
          <p:cNvSpPr/>
          <p:nvPr/>
        </p:nvSpPr>
        <p:spPr>
          <a:xfrm rot="10800000">
            <a:off x="2928826" y="3835749"/>
            <a:ext cx="90000" cy="90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FC2CC1-2A34-4BC1-862F-460818C0A60C}"/>
              </a:ext>
            </a:extLst>
          </p:cNvPr>
          <p:cNvSpPr txBox="1"/>
          <p:nvPr/>
        </p:nvSpPr>
        <p:spPr>
          <a:xfrm>
            <a:off x="856332" y="3211673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bots: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3837CA-B624-4F90-888E-AC7EB3659923}"/>
              </a:ext>
            </a:extLst>
          </p:cNvPr>
          <p:cNvSpPr txBox="1"/>
          <p:nvPr/>
        </p:nvSpPr>
        <p:spPr>
          <a:xfrm>
            <a:off x="3828263" y="126120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vegetation:</a:t>
            </a:r>
            <a:r>
              <a:rPr lang="en-US" dirty="0">
                <a:solidFill>
                  <a:schemeClr val="accent1"/>
                </a:solidFill>
              </a:rPr>
              <a:t> 65%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FFBC84-EE5D-448D-91C0-F8CC104C7BB2}"/>
              </a:ext>
            </a:extLst>
          </p:cNvPr>
          <p:cNvSpPr txBox="1"/>
          <p:nvPr/>
        </p:nvSpPr>
        <p:spPr>
          <a:xfrm>
            <a:off x="3828263" y="2189138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water: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AB3526-C9F9-4B78-863C-251FAA74D8C9}"/>
              </a:ext>
            </a:extLst>
          </p:cNvPr>
          <p:cNvSpPr txBox="1"/>
          <p:nvPr/>
        </p:nvSpPr>
        <p:spPr>
          <a:xfrm>
            <a:off x="3767556" y="3173180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meat:</a:t>
            </a:r>
            <a:endParaRPr lang="ru-RU" dirty="0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D72439F-EA67-4B1C-9A4D-15843B336C9F}"/>
              </a:ext>
            </a:extLst>
          </p:cNvPr>
          <p:cNvCxnSpPr>
            <a:cxnSpLocks/>
          </p:cNvCxnSpPr>
          <p:nvPr/>
        </p:nvCxnSpPr>
        <p:spPr>
          <a:xfrm>
            <a:off x="3828263" y="2802037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E5DE90A1-B8FC-4C10-B5C4-0F8A5FAF645F}"/>
              </a:ext>
            </a:extLst>
          </p:cNvPr>
          <p:cNvCxnSpPr>
            <a:cxnSpLocks/>
          </p:cNvCxnSpPr>
          <p:nvPr/>
        </p:nvCxnSpPr>
        <p:spPr>
          <a:xfrm>
            <a:off x="3828263" y="3718935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>
            <a:extLst>
              <a:ext uri="{FF2B5EF4-FFF2-40B4-BE49-F238E27FC236}">
                <a16:creationId xmlns:a16="http://schemas.microsoft.com/office/drawing/2014/main" id="{8C50C192-B191-4947-A685-CA5439603BFD}"/>
              </a:ext>
            </a:extLst>
          </p:cNvPr>
          <p:cNvSpPr/>
          <p:nvPr/>
        </p:nvSpPr>
        <p:spPr>
          <a:xfrm>
            <a:off x="4579022" y="2712309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43B5EEBE-B07E-4E36-BAA2-ED2A9042FD24}"/>
              </a:ext>
            </a:extLst>
          </p:cNvPr>
          <p:cNvSpPr/>
          <p:nvPr/>
        </p:nvSpPr>
        <p:spPr>
          <a:xfrm>
            <a:off x="4368030" y="362893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D81A19-74B0-4C99-9780-1C8A361350EB}"/>
              </a:ext>
            </a:extLst>
          </p:cNvPr>
          <p:cNvSpPr txBox="1"/>
          <p:nvPr/>
        </p:nvSpPr>
        <p:spPr>
          <a:xfrm>
            <a:off x="4489022" y="2189138"/>
            <a:ext cx="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D05B9D-27E2-42D3-8645-6C4705951C67}"/>
              </a:ext>
            </a:extLst>
          </p:cNvPr>
          <p:cNvSpPr txBox="1"/>
          <p:nvPr/>
        </p:nvSpPr>
        <p:spPr>
          <a:xfrm>
            <a:off x="4353404" y="3167880"/>
            <a:ext cx="6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30%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9FE61A0A-FEF1-4225-B0AA-A5C018BD7EF9}"/>
              </a:ext>
            </a:extLst>
          </p:cNvPr>
          <p:cNvCxnSpPr>
            <a:cxnSpLocks/>
          </p:cNvCxnSpPr>
          <p:nvPr/>
        </p:nvCxnSpPr>
        <p:spPr>
          <a:xfrm>
            <a:off x="3828263" y="189013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A5EE2C8A-9268-4F44-BC8C-AF3A9F5F8318}"/>
              </a:ext>
            </a:extLst>
          </p:cNvPr>
          <p:cNvSpPr/>
          <p:nvPr/>
        </p:nvSpPr>
        <p:spPr>
          <a:xfrm>
            <a:off x="5093966" y="178410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0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130C33-667A-45E3-B4A3-428BAB456BFE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умножения 5">
            <a:extLst>
              <a:ext uri="{FF2B5EF4-FFF2-40B4-BE49-F238E27FC236}">
                <a16:creationId xmlns:a16="http://schemas.microsoft.com/office/drawing/2014/main" id="{1F7A44F1-D8F8-4CD7-A06E-D9EF779B042B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2B2227FD-D1C9-4742-A16C-B055FB9706F1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мка 8">
            <a:extLst>
              <a:ext uri="{FF2B5EF4-FFF2-40B4-BE49-F238E27FC236}">
                <a16:creationId xmlns:a16="http://schemas.microsoft.com/office/drawing/2014/main" id="{6B572AF7-B677-45E2-A716-0A0086143DBD}"/>
              </a:ext>
            </a:extLst>
          </p:cNvPr>
          <p:cNvSpPr/>
          <p:nvPr/>
        </p:nvSpPr>
        <p:spPr>
          <a:xfrm>
            <a:off x="1661982" y="1198132"/>
            <a:ext cx="3600000" cy="2880000"/>
          </a:xfrm>
          <a:prstGeom prst="frame">
            <a:avLst>
              <a:gd name="adj1" fmla="val 683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35561B69-FE9F-4ACC-9EBA-083B3EE06E04}"/>
              </a:ext>
            </a:extLst>
          </p:cNvPr>
          <p:cNvSpPr/>
          <p:nvPr/>
        </p:nvSpPr>
        <p:spPr>
          <a:xfrm>
            <a:off x="5081982" y="1407467"/>
            <a:ext cx="180000" cy="180000"/>
          </a:xfrm>
          <a:prstGeom prst="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ADA6CBC2-B6D9-4AB2-B8B6-441927EDF85D}"/>
              </a:ext>
            </a:extLst>
          </p:cNvPr>
          <p:cNvSpPr/>
          <p:nvPr/>
        </p:nvSpPr>
        <p:spPr>
          <a:xfrm>
            <a:off x="5081982" y="3697528"/>
            <a:ext cx="180000" cy="180000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7103BD-8C47-4CC9-9CEE-4E767808D28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171982" y="1587467"/>
            <a:ext cx="0" cy="21100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85857C04-188F-4E30-AE12-888C9546BC2E}"/>
              </a:ext>
            </a:extLst>
          </p:cNvPr>
          <p:cNvSpPr/>
          <p:nvPr/>
        </p:nvSpPr>
        <p:spPr>
          <a:xfrm>
            <a:off x="5081982" y="1652953"/>
            <a:ext cx="180000" cy="1800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E0BC6-97B3-4203-B277-E94B5249EF6B}"/>
              </a:ext>
            </a:extLst>
          </p:cNvPr>
          <p:cNvSpPr txBox="1"/>
          <p:nvPr/>
        </p:nvSpPr>
        <p:spPr>
          <a:xfrm>
            <a:off x="691164" y="4339383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menu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BA2BF71-B48A-41CA-B0CE-284B1992449A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DFA64CC-D13B-45DD-A20C-C8735099D12A}"/>
              </a:ext>
            </a:extLst>
          </p:cNvPr>
          <p:cNvSpPr/>
          <p:nvPr/>
        </p:nvSpPr>
        <p:spPr>
          <a:xfrm>
            <a:off x="2666362" y="323712"/>
            <a:ext cx="1653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Existing entries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20" name="Прямоугольник: скругленные углы 19">
            <a:hlinkClick r:id="rId2" action="ppaction://hlinksldjump"/>
            <a:extLst>
              <a:ext uri="{FF2B5EF4-FFF2-40B4-BE49-F238E27FC236}">
                <a16:creationId xmlns:a16="http://schemas.microsoft.com/office/drawing/2014/main" id="{D8B822E8-68C5-43B2-801B-CFBE9A55B9D0}"/>
              </a:ext>
            </a:extLst>
          </p:cNvPr>
          <p:cNvSpPr/>
          <p:nvPr/>
        </p:nvSpPr>
        <p:spPr>
          <a:xfrm>
            <a:off x="1931982" y="1517725"/>
            <a:ext cx="306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TeraNove</a:t>
            </a:r>
            <a:r>
              <a:rPr lang="en-US" dirty="0"/>
              <a:t> – 23 day(</a:t>
            </a:r>
            <a:r>
              <a:rPr lang="en-US" dirty="0" err="1"/>
              <a:t>th</a:t>
            </a:r>
            <a:r>
              <a:rPr lang="en-US" dirty="0"/>
              <a:t>)[</a:t>
            </a:r>
            <a:r>
              <a:rPr lang="en-US" dirty="0">
                <a:solidFill>
                  <a:srgbClr val="FF0000"/>
                </a:solidFill>
              </a:rPr>
              <a:t>30/17</a:t>
            </a:r>
            <a:r>
              <a:rPr lang="en-US" dirty="0"/>
              <a:t>] [22.11.2020]</a:t>
            </a:r>
            <a:endParaRPr lang="ru-RU" dirty="0"/>
          </a:p>
        </p:txBody>
      </p:sp>
      <p:sp>
        <p:nvSpPr>
          <p:cNvPr id="21" name="Прямоугольник: скругленные углы 20">
            <a:hlinkClick r:id="rId3" action="ppaction://hlinksldjump"/>
            <a:extLst>
              <a:ext uri="{FF2B5EF4-FFF2-40B4-BE49-F238E27FC236}">
                <a16:creationId xmlns:a16="http://schemas.microsoft.com/office/drawing/2014/main" id="{0E33A2A1-E921-4E67-A83E-613211C31686}"/>
              </a:ext>
            </a:extLst>
          </p:cNvPr>
          <p:cNvSpPr/>
          <p:nvPr/>
        </p:nvSpPr>
        <p:spPr>
          <a:xfrm>
            <a:off x="1931982" y="2303761"/>
            <a:ext cx="306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Alchnor</a:t>
            </a:r>
            <a:r>
              <a:rPr lang="en-US" dirty="0"/>
              <a:t> – 34 day(</a:t>
            </a:r>
            <a:r>
              <a:rPr lang="en-US" dirty="0" err="1"/>
              <a:t>th</a:t>
            </a:r>
            <a:r>
              <a:rPr lang="en-US" dirty="0"/>
              <a:t>) [</a:t>
            </a:r>
            <a:r>
              <a:rPr lang="en-US" dirty="0">
                <a:solidFill>
                  <a:srgbClr val="00B050"/>
                </a:solidFill>
              </a:rPr>
              <a:t>25/29</a:t>
            </a:r>
            <a:r>
              <a:rPr lang="en-US" dirty="0"/>
              <a:t>] [19.11.2020]</a:t>
            </a:r>
            <a:endParaRPr lang="ru-RU" dirty="0"/>
          </a:p>
        </p:txBody>
      </p:sp>
      <p:sp>
        <p:nvSpPr>
          <p:cNvPr id="18" name="Стрелка: влево 17">
            <a:hlinkClick r:id="rId4" action="ppaction://hlinksldjump"/>
            <a:extLst>
              <a:ext uri="{FF2B5EF4-FFF2-40B4-BE49-F238E27FC236}">
                <a16:creationId xmlns:a16="http://schemas.microsoft.com/office/drawing/2014/main" id="{153FB686-013A-4934-8F4D-74B8041EE691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нак умножения 1">
            <a:extLst>
              <a:ext uri="{FF2B5EF4-FFF2-40B4-BE49-F238E27FC236}">
                <a16:creationId xmlns:a16="http://schemas.microsoft.com/office/drawing/2014/main" id="{CFE23C5D-0065-4426-A3E2-94B5D76282AD}"/>
              </a:ext>
            </a:extLst>
          </p:cNvPr>
          <p:cNvSpPr/>
          <p:nvPr/>
        </p:nvSpPr>
        <p:spPr>
          <a:xfrm>
            <a:off x="4766982" y="2810323"/>
            <a:ext cx="180000" cy="18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122496FA-EDA5-4DF6-B78C-C8C102DF83D9}"/>
              </a:ext>
            </a:extLst>
          </p:cNvPr>
          <p:cNvSpPr/>
          <p:nvPr/>
        </p:nvSpPr>
        <p:spPr>
          <a:xfrm>
            <a:off x="4767180" y="2029972"/>
            <a:ext cx="180000" cy="18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130C33-667A-45E3-B4A3-428BAB456BFE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нак умножения 5">
            <a:extLst>
              <a:ext uri="{FF2B5EF4-FFF2-40B4-BE49-F238E27FC236}">
                <a16:creationId xmlns:a16="http://schemas.microsoft.com/office/drawing/2014/main" id="{1F7A44F1-D8F8-4CD7-A06E-D9EF779B042B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2B2227FD-D1C9-4742-A16C-B055FB9706F1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мка 8">
            <a:extLst>
              <a:ext uri="{FF2B5EF4-FFF2-40B4-BE49-F238E27FC236}">
                <a16:creationId xmlns:a16="http://schemas.microsoft.com/office/drawing/2014/main" id="{6B572AF7-B677-45E2-A716-0A0086143DBD}"/>
              </a:ext>
            </a:extLst>
          </p:cNvPr>
          <p:cNvSpPr/>
          <p:nvPr/>
        </p:nvSpPr>
        <p:spPr>
          <a:xfrm>
            <a:off x="1661982" y="1198132"/>
            <a:ext cx="3600000" cy="2880000"/>
          </a:xfrm>
          <a:prstGeom prst="frame">
            <a:avLst>
              <a:gd name="adj1" fmla="val 683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35561B69-FE9F-4ACC-9EBA-083B3EE06E04}"/>
              </a:ext>
            </a:extLst>
          </p:cNvPr>
          <p:cNvSpPr/>
          <p:nvPr/>
        </p:nvSpPr>
        <p:spPr>
          <a:xfrm>
            <a:off x="5081982" y="1407467"/>
            <a:ext cx="180000" cy="180000"/>
          </a:xfrm>
          <a:prstGeom prst="up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ADA6CBC2-B6D9-4AB2-B8B6-441927EDF85D}"/>
              </a:ext>
            </a:extLst>
          </p:cNvPr>
          <p:cNvSpPr/>
          <p:nvPr/>
        </p:nvSpPr>
        <p:spPr>
          <a:xfrm>
            <a:off x="5081982" y="3697528"/>
            <a:ext cx="180000" cy="180000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7103BD-8C47-4CC9-9CEE-4E767808D284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5171982" y="1832953"/>
            <a:ext cx="0" cy="18645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85857C04-188F-4E30-AE12-888C9546BC2E}"/>
              </a:ext>
            </a:extLst>
          </p:cNvPr>
          <p:cNvSpPr/>
          <p:nvPr/>
        </p:nvSpPr>
        <p:spPr>
          <a:xfrm>
            <a:off x="5081982" y="1652953"/>
            <a:ext cx="180000" cy="1800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E0BC6-97B3-4203-B277-E94B5249EF6B}"/>
              </a:ext>
            </a:extLst>
          </p:cNvPr>
          <p:cNvSpPr txBox="1"/>
          <p:nvPr/>
        </p:nvSpPr>
        <p:spPr>
          <a:xfrm>
            <a:off x="691164" y="4339383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menu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BA2BF71-B48A-41CA-B0CE-284B1992449A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DFA64CC-D13B-45DD-A20C-C8735099D12A}"/>
              </a:ext>
            </a:extLst>
          </p:cNvPr>
          <p:cNvSpPr/>
          <p:nvPr/>
        </p:nvSpPr>
        <p:spPr>
          <a:xfrm>
            <a:off x="2666362" y="323712"/>
            <a:ext cx="1653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Existing entries</a:t>
            </a:r>
            <a:r>
              <a:rPr lang="uk-UA" dirty="0"/>
              <a:t> </a:t>
            </a:r>
            <a:endParaRPr lang="ru-RU" dirty="0"/>
          </a:p>
        </p:txBody>
      </p:sp>
      <p:sp>
        <p:nvSpPr>
          <p:cNvPr id="20" name="Прямоугольник: скругленные углы 19">
            <a:hlinkClick r:id="rId2" action="ppaction://hlinksldjump"/>
            <a:extLst>
              <a:ext uri="{FF2B5EF4-FFF2-40B4-BE49-F238E27FC236}">
                <a16:creationId xmlns:a16="http://schemas.microsoft.com/office/drawing/2014/main" id="{D8B822E8-68C5-43B2-801B-CFBE9A55B9D0}"/>
              </a:ext>
            </a:extLst>
          </p:cNvPr>
          <p:cNvSpPr/>
          <p:nvPr/>
        </p:nvSpPr>
        <p:spPr>
          <a:xfrm>
            <a:off x="1931982" y="1517725"/>
            <a:ext cx="306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TeraNove</a:t>
            </a:r>
            <a:r>
              <a:rPr lang="en-US" dirty="0"/>
              <a:t> – 23 day(</a:t>
            </a:r>
            <a:r>
              <a:rPr lang="en-US" dirty="0" err="1"/>
              <a:t>th</a:t>
            </a:r>
            <a:r>
              <a:rPr lang="en-US" dirty="0"/>
              <a:t>)[</a:t>
            </a:r>
            <a:r>
              <a:rPr lang="en-US" dirty="0">
                <a:solidFill>
                  <a:srgbClr val="FF0000"/>
                </a:solidFill>
              </a:rPr>
              <a:t>30/17</a:t>
            </a:r>
            <a:r>
              <a:rPr lang="en-US" dirty="0"/>
              <a:t>] [22.11.2020]</a:t>
            </a:r>
            <a:endParaRPr lang="ru-RU" dirty="0"/>
          </a:p>
        </p:txBody>
      </p:sp>
      <p:sp>
        <p:nvSpPr>
          <p:cNvPr id="21" name="Прямоугольник: скругленные углы 20">
            <a:hlinkClick r:id="rId3" action="ppaction://hlinksldjump"/>
            <a:extLst>
              <a:ext uri="{FF2B5EF4-FFF2-40B4-BE49-F238E27FC236}">
                <a16:creationId xmlns:a16="http://schemas.microsoft.com/office/drawing/2014/main" id="{0E33A2A1-E921-4E67-A83E-613211C31686}"/>
              </a:ext>
            </a:extLst>
          </p:cNvPr>
          <p:cNvSpPr/>
          <p:nvPr/>
        </p:nvSpPr>
        <p:spPr>
          <a:xfrm>
            <a:off x="1931982" y="2303761"/>
            <a:ext cx="306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Alchnor</a:t>
            </a:r>
            <a:r>
              <a:rPr lang="en-US" dirty="0"/>
              <a:t> – 34 day(</a:t>
            </a:r>
            <a:r>
              <a:rPr lang="en-US" dirty="0" err="1"/>
              <a:t>th</a:t>
            </a:r>
            <a:r>
              <a:rPr lang="en-US" dirty="0"/>
              <a:t>) [</a:t>
            </a:r>
            <a:r>
              <a:rPr lang="en-US" dirty="0">
                <a:solidFill>
                  <a:srgbClr val="00B050"/>
                </a:solidFill>
              </a:rPr>
              <a:t>25/29</a:t>
            </a:r>
            <a:r>
              <a:rPr lang="en-US" dirty="0"/>
              <a:t>] [19.11.2020]</a:t>
            </a:r>
            <a:endParaRPr lang="ru-RU" dirty="0"/>
          </a:p>
        </p:txBody>
      </p:sp>
      <p:sp>
        <p:nvSpPr>
          <p:cNvPr id="18" name="Стрелка: влево 17">
            <a:hlinkClick r:id="rId4" action="ppaction://hlinksldjump"/>
            <a:extLst>
              <a:ext uri="{FF2B5EF4-FFF2-40B4-BE49-F238E27FC236}">
                <a16:creationId xmlns:a16="http://schemas.microsoft.com/office/drawing/2014/main" id="{153FB686-013A-4934-8F4D-74B8041EE691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нак умножения 1">
            <a:extLst>
              <a:ext uri="{FF2B5EF4-FFF2-40B4-BE49-F238E27FC236}">
                <a16:creationId xmlns:a16="http://schemas.microsoft.com/office/drawing/2014/main" id="{CFE23C5D-0065-4426-A3E2-94B5D76282AD}"/>
              </a:ext>
            </a:extLst>
          </p:cNvPr>
          <p:cNvSpPr/>
          <p:nvPr/>
        </p:nvSpPr>
        <p:spPr>
          <a:xfrm>
            <a:off x="4766982" y="2810323"/>
            <a:ext cx="180000" cy="18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нак умножения 18">
            <a:extLst>
              <a:ext uri="{FF2B5EF4-FFF2-40B4-BE49-F238E27FC236}">
                <a16:creationId xmlns:a16="http://schemas.microsoft.com/office/drawing/2014/main" id="{122496FA-EDA5-4DF6-B78C-C8C102DF83D9}"/>
              </a:ext>
            </a:extLst>
          </p:cNvPr>
          <p:cNvSpPr/>
          <p:nvPr/>
        </p:nvSpPr>
        <p:spPr>
          <a:xfrm>
            <a:off x="4767180" y="2029972"/>
            <a:ext cx="180000" cy="18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hlinkClick r:id="rId5" action="ppaction://hlinksldjump"/>
            <a:extLst>
              <a:ext uri="{FF2B5EF4-FFF2-40B4-BE49-F238E27FC236}">
                <a16:creationId xmlns:a16="http://schemas.microsoft.com/office/drawing/2014/main" id="{42368686-4893-4A6A-9D5F-F6438132C80C}"/>
              </a:ext>
            </a:extLst>
          </p:cNvPr>
          <p:cNvSpPr/>
          <p:nvPr/>
        </p:nvSpPr>
        <p:spPr>
          <a:xfrm>
            <a:off x="1931982" y="3110427"/>
            <a:ext cx="3060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name_test</a:t>
            </a:r>
            <a:r>
              <a:rPr lang="en-US" dirty="0"/>
              <a:t> – 1 day(</a:t>
            </a:r>
            <a:r>
              <a:rPr lang="en-US" dirty="0" err="1"/>
              <a:t>th</a:t>
            </a:r>
            <a:r>
              <a:rPr lang="en-US" dirty="0"/>
              <a:t>) [</a:t>
            </a:r>
            <a:r>
              <a:rPr lang="en-US" dirty="0">
                <a:solidFill>
                  <a:srgbClr val="FFC000"/>
                </a:solidFill>
              </a:rPr>
              <a:t>20/20</a:t>
            </a:r>
            <a:r>
              <a:rPr lang="en-US" dirty="0"/>
              <a:t>] [23.11.2020]</a:t>
            </a:r>
            <a:endParaRPr lang="ru-RU" dirty="0"/>
          </a:p>
        </p:txBody>
      </p:sp>
      <p:sp>
        <p:nvSpPr>
          <p:cNvPr id="23" name="Знак умножения 22">
            <a:extLst>
              <a:ext uri="{FF2B5EF4-FFF2-40B4-BE49-F238E27FC236}">
                <a16:creationId xmlns:a16="http://schemas.microsoft.com/office/drawing/2014/main" id="{137903FD-C884-4245-8CB8-FE4EC306A9C2}"/>
              </a:ext>
            </a:extLst>
          </p:cNvPr>
          <p:cNvSpPr/>
          <p:nvPr/>
        </p:nvSpPr>
        <p:spPr>
          <a:xfrm>
            <a:off x="4766982" y="3660434"/>
            <a:ext cx="180000" cy="18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1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4A2D43-4A5C-4865-B64A-41C8D846EE01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7401173-EBC1-4071-A7E2-7C4B669842F3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лево 2">
            <a:hlinkClick r:id="rId3" action="ppaction://hlinksldjump"/>
            <a:extLst>
              <a:ext uri="{FF2B5EF4-FFF2-40B4-BE49-F238E27FC236}">
                <a16:creationId xmlns:a16="http://schemas.microsoft.com/office/drawing/2014/main" id="{A4D90AF4-CD2C-4C68-ACAC-5B333B5A96BD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AC9D8838-34CF-4CDB-998E-F7AD0CBA2B86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BC549-E114-4C74-A548-EC69F1745EC4}"/>
              </a:ext>
            </a:extLst>
          </p:cNvPr>
          <p:cNvSpPr txBox="1"/>
          <p:nvPr/>
        </p:nvSpPr>
        <p:spPr>
          <a:xfrm>
            <a:off x="691164" y="4339383"/>
            <a:ext cx="146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menu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10AFB9-CFC9-4DF5-B4FF-40C13DA13A13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69D251-DB78-4808-8ED7-2FAE74DFB512}"/>
              </a:ext>
            </a:extLst>
          </p:cNvPr>
          <p:cNvSpPr/>
          <p:nvPr/>
        </p:nvSpPr>
        <p:spPr>
          <a:xfrm>
            <a:off x="2482952" y="323712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a new entry 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FC2F7A-07EE-4C04-8093-A9B208825A50}"/>
              </a:ext>
            </a:extLst>
          </p:cNvPr>
          <p:cNvSpPr/>
          <p:nvPr/>
        </p:nvSpPr>
        <p:spPr>
          <a:xfrm>
            <a:off x="1332931" y="1854358"/>
            <a:ext cx="18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test_name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A3E1E-ED82-4535-913D-12787672530E}"/>
              </a:ext>
            </a:extLst>
          </p:cNvPr>
          <p:cNvSpPr txBox="1"/>
          <p:nvPr/>
        </p:nvSpPr>
        <p:spPr>
          <a:xfrm>
            <a:off x="1332931" y="1446056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49D7D1FD-8F20-4DF7-B56A-0BEB47B47F2C}"/>
              </a:ext>
            </a:extLst>
          </p:cNvPr>
          <p:cNvSpPr/>
          <p:nvPr/>
        </p:nvSpPr>
        <p:spPr>
          <a:xfrm>
            <a:off x="3770280" y="1854895"/>
            <a:ext cx="18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test_password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AB2A6-AE81-40E2-BD41-714C37E90923}"/>
              </a:ext>
            </a:extLst>
          </p:cNvPr>
          <p:cNvSpPr txBox="1"/>
          <p:nvPr/>
        </p:nvSpPr>
        <p:spPr>
          <a:xfrm>
            <a:off x="3762411" y="144578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</a:t>
            </a:r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993F3436-01DF-4373-ABD3-E53C17F894A2}"/>
              </a:ext>
            </a:extLst>
          </p:cNvPr>
          <p:cNvSpPr/>
          <p:nvPr/>
        </p:nvSpPr>
        <p:spPr>
          <a:xfrm>
            <a:off x="1332931" y="2770496"/>
            <a:ext cx="4229480" cy="13511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map_sectors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A1DF8D-05E3-420D-917D-7BC93C92E63D}"/>
              </a:ext>
            </a:extLst>
          </p:cNvPr>
          <p:cNvSpPr txBox="1"/>
          <p:nvPr/>
        </p:nvSpPr>
        <p:spPr>
          <a:xfrm>
            <a:off x="1264416" y="2307492"/>
            <a:ext cx="423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r>
              <a:rPr lang="uk-UA" dirty="0"/>
              <a:t> </a:t>
            </a:r>
            <a:r>
              <a:rPr lang="en-US" dirty="0"/>
              <a:t>location:</a:t>
            </a:r>
            <a:endParaRPr lang="ru-RU" dirty="0"/>
          </a:p>
        </p:txBody>
      </p:sp>
      <p:sp>
        <p:nvSpPr>
          <p:cNvPr id="5" name="Стрелка: вправо 4">
            <a:hlinkClick r:id="rId4" action="ppaction://hlinksldjump"/>
            <a:extLst>
              <a:ext uri="{FF2B5EF4-FFF2-40B4-BE49-F238E27FC236}">
                <a16:creationId xmlns:a16="http://schemas.microsoft.com/office/drawing/2014/main" id="{091C6BF4-DCE7-4259-BE52-0D588C6FDAAB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EB2C-BED9-45CA-8FEF-4C7B651051E2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cxnSp>
        <p:nvCxnSpPr>
          <p:cNvPr id="9" name="Соединитель: изогнутый 8">
            <a:extLst>
              <a:ext uri="{FF2B5EF4-FFF2-40B4-BE49-F238E27FC236}">
                <a16:creationId xmlns:a16="http://schemas.microsoft.com/office/drawing/2014/main" id="{A2DE3A46-25EB-4490-B1DC-87F80D3D2D92}"/>
              </a:ext>
            </a:extLst>
          </p:cNvPr>
          <p:cNvCxnSpPr>
            <a:stCxn id="49" idx="1"/>
            <a:endCxn id="49" idx="2"/>
          </p:cNvCxnSpPr>
          <p:nvPr/>
        </p:nvCxnSpPr>
        <p:spPr>
          <a:xfrm rot="10800000" flipH="1" flipV="1">
            <a:off x="1332931" y="3446059"/>
            <a:ext cx="2114740" cy="675563"/>
          </a:xfrm>
          <a:prstGeom prst="curvedConnector4">
            <a:avLst>
              <a:gd name="adj1" fmla="val 35264"/>
              <a:gd name="adj2" fmla="val -74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4A4C8917-FB53-4CE3-82F3-5312DE1DCC82}"/>
              </a:ext>
            </a:extLst>
          </p:cNvPr>
          <p:cNvCxnSpPr>
            <a:cxnSpLocks/>
            <a:stCxn id="49" idx="3"/>
            <a:endCxn id="49" idx="0"/>
          </p:cNvCxnSpPr>
          <p:nvPr/>
        </p:nvCxnSpPr>
        <p:spPr>
          <a:xfrm flipH="1" flipV="1">
            <a:off x="3447671" y="2770496"/>
            <a:ext cx="2114740" cy="675564"/>
          </a:xfrm>
          <a:prstGeom prst="curvedConnector4">
            <a:avLst>
              <a:gd name="adj1" fmla="val 46606"/>
              <a:gd name="adj2" fmla="val -525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нак ''плюс'' 24">
            <a:extLst>
              <a:ext uri="{FF2B5EF4-FFF2-40B4-BE49-F238E27FC236}">
                <a16:creationId xmlns:a16="http://schemas.microsoft.com/office/drawing/2014/main" id="{BE4F76B0-229B-4E46-A739-84ECE4E6669D}"/>
              </a:ext>
            </a:extLst>
          </p:cNvPr>
          <p:cNvSpPr/>
          <p:nvPr/>
        </p:nvSpPr>
        <p:spPr>
          <a:xfrm>
            <a:off x="1353279" y="3898819"/>
            <a:ext cx="180000" cy="180000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Знак ''минус'' 29">
            <a:extLst>
              <a:ext uri="{FF2B5EF4-FFF2-40B4-BE49-F238E27FC236}">
                <a16:creationId xmlns:a16="http://schemas.microsoft.com/office/drawing/2014/main" id="{342A6FA8-9371-4748-9AE8-A667705C581E}"/>
              </a:ext>
            </a:extLst>
          </p:cNvPr>
          <p:cNvSpPr/>
          <p:nvPr/>
        </p:nvSpPr>
        <p:spPr>
          <a:xfrm>
            <a:off x="1553627" y="3898819"/>
            <a:ext cx="180000" cy="180000"/>
          </a:xfrm>
          <a:prstGeom prst="mathMin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Равнобедренный треугольник 36">
            <a:extLst>
              <a:ext uri="{FF2B5EF4-FFF2-40B4-BE49-F238E27FC236}">
                <a16:creationId xmlns:a16="http://schemas.microsoft.com/office/drawing/2014/main" id="{88C961D8-F661-4C39-9E76-30DA078EA191}"/>
              </a:ext>
            </a:extLst>
          </p:cNvPr>
          <p:cNvSpPr/>
          <p:nvPr/>
        </p:nvSpPr>
        <p:spPr>
          <a:xfrm>
            <a:off x="1413173" y="2844921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>
            <a:extLst>
              <a:ext uri="{FF2B5EF4-FFF2-40B4-BE49-F238E27FC236}">
                <a16:creationId xmlns:a16="http://schemas.microsoft.com/office/drawing/2014/main" id="{C18406A8-524C-4615-8287-A4BE00F473DB}"/>
              </a:ext>
            </a:extLst>
          </p:cNvPr>
          <p:cNvSpPr/>
          <p:nvPr/>
        </p:nvSpPr>
        <p:spPr>
          <a:xfrm rot="10800000">
            <a:off x="1413077" y="2978015"/>
            <a:ext cx="90000" cy="90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8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4A2D43-4A5C-4865-B64A-41C8D846EE01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7401173-EBC1-4071-A7E2-7C4B669842F3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лево 2">
            <a:hlinkClick r:id="rId3" action="ppaction://hlinksldjump"/>
            <a:extLst>
              <a:ext uri="{FF2B5EF4-FFF2-40B4-BE49-F238E27FC236}">
                <a16:creationId xmlns:a16="http://schemas.microsoft.com/office/drawing/2014/main" id="{A4D90AF4-CD2C-4C68-ACAC-5B333B5A96BD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AC9D8838-34CF-4CDB-998E-F7AD0CBA2B86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BC549-E114-4C74-A548-EC69F1745EC4}"/>
              </a:ext>
            </a:extLst>
          </p:cNvPr>
          <p:cNvSpPr txBox="1"/>
          <p:nvPr/>
        </p:nvSpPr>
        <p:spPr>
          <a:xfrm>
            <a:off x="691164" y="4339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10AFB9-CFC9-4DF5-B4FF-40C13DA13A13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69D251-DB78-4808-8ED7-2FAE74DFB512}"/>
              </a:ext>
            </a:extLst>
          </p:cNvPr>
          <p:cNvSpPr/>
          <p:nvPr/>
        </p:nvSpPr>
        <p:spPr>
          <a:xfrm>
            <a:off x="2482952" y="323712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a new entry </a:t>
            </a:r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7FC2F7A-07EE-4C04-8093-A9B208825A50}"/>
              </a:ext>
            </a:extLst>
          </p:cNvPr>
          <p:cNvSpPr/>
          <p:nvPr/>
        </p:nvSpPr>
        <p:spPr>
          <a:xfrm>
            <a:off x="1332931" y="1854358"/>
            <a:ext cx="21897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Spring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A3E1E-ED82-4535-913D-12787672530E}"/>
              </a:ext>
            </a:extLst>
          </p:cNvPr>
          <p:cNvSpPr txBox="1"/>
          <p:nvPr/>
        </p:nvSpPr>
        <p:spPr>
          <a:xfrm>
            <a:off x="1332931" y="1446056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Season: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AB2A6-AE81-40E2-BD41-714C37E90923}"/>
              </a:ext>
            </a:extLst>
          </p:cNvPr>
          <p:cNvSpPr txBox="1"/>
          <p:nvPr/>
        </p:nvSpPr>
        <p:spPr>
          <a:xfrm>
            <a:off x="1332931" y="237398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 of one season:</a:t>
            </a:r>
            <a:endParaRPr lang="ru-RU" dirty="0"/>
          </a:p>
        </p:txBody>
      </p:sp>
      <p:sp>
        <p:nvSpPr>
          <p:cNvPr id="5" name="Стрелка: вправо 4">
            <a:hlinkClick r:id="rId4" action="ppaction://hlinksldjump"/>
            <a:extLst>
              <a:ext uri="{FF2B5EF4-FFF2-40B4-BE49-F238E27FC236}">
                <a16:creationId xmlns:a16="http://schemas.microsoft.com/office/drawing/2014/main" id="{091C6BF4-DCE7-4259-BE52-0D588C6FDAAB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EB2C-BED9-45CA-8FEF-4C7B651051E2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E0D34012-089D-4ADF-A63E-6EE20F5638C6}"/>
              </a:ext>
            </a:extLst>
          </p:cNvPr>
          <p:cNvSpPr/>
          <p:nvPr/>
        </p:nvSpPr>
        <p:spPr>
          <a:xfrm rot="10800000">
            <a:off x="3371982" y="2034358"/>
            <a:ext cx="90000" cy="90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E7DAE-88B6-45D3-9D30-72D058B7EE8C}"/>
              </a:ext>
            </a:extLst>
          </p:cNvPr>
          <p:cNvSpPr txBox="1"/>
          <p:nvPr/>
        </p:nvSpPr>
        <p:spPr>
          <a:xfrm>
            <a:off x="1272224" y="3358029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forward: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8DFC22A-6BF8-4DB6-8965-3609907CBA19}"/>
              </a:ext>
            </a:extLst>
          </p:cNvPr>
          <p:cNvCxnSpPr>
            <a:cxnSpLocks/>
          </p:cNvCxnSpPr>
          <p:nvPr/>
        </p:nvCxnSpPr>
        <p:spPr>
          <a:xfrm>
            <a:off x="1332931" y="298688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3D8335B-B1B1-47A2-93B4-62A72CC529FC}"/>
              </a:ext>
            </a:extLst>
          </p:cNvPr>
          <p:cNvCxnSpPr>
            <a:cxnSpLocks/>
          </p:cNvCxnSpPr>
          <p:nvPr/>
        </p:nvCxnSpPr>
        <p:spPr>
          <a:xfrm>
            <a:off x="1332931" y="3903784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3C5DFC49-2779-4D3A-BB5C-78DE60CF30BC}"/>
              </a:ext>
            </a:extLst>
          </p:cNvPr>
          <p:cNvSpPr/>
          <p:nvPr/>
        </p:nvSpPr>
        <p:spPr>
          <a:xfrm>
            <a:off x="1993690" y="2904102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7C6135-9E65-4D98-B852-E916647DC0D4}"/>
              </a:ext>
            </a:extLst>
          </p:cNvPr>
          <p:cNvSpPr/>
          <p:nvPr/>
        </p:nvSpPr>
        <p:spPr>
          <a:xfrm>
            <a:off x="1633808" y="381378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C0A28A61-E1C5-4A4E-A6FA-83532FBD6F0B}"/>
              </a:ext>
            </a:extLst>
          </p:cNvPr>
          <p:cNvSpPr/>
          <p:nvPr/>
        </p:nvSpPr>
        <p:spPr>
          <a:xfrm>
            <a:off x="3371982" y="1916694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2F100-8270-4AD4-9EF5-EEFF31E37626}"/>
              </a:ext>
            </a:extLst>
          </p:cNvPr>
          <p:cNvSpPr txBox="1"/>
          <p:nvPr/>
        </p:nvSpPr>
        <p:spPr>
          <a:xfrm>
            <a:off x="3371981" y="2374864"/>
            <a:ext cx="72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17d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71675-F09E-4A3D-9F56-9D378BB0691A}"/>
              </a:ext>
            </a:extLst>
          </p:cNvPr>
          <p:cNvSpPr txBox="1"/>
          <p:nvPr/>
        </p:nvSpPr>
        <p:spPr>
          <a:xfrm>
            <a:off x="2714913" y="3352729"/>
            <a:ext cx="5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10s</a:t>
            </a:r>
            <a:endParaRPr lang="ru-RU" dirty="0">
              <a:solidFill>
                <a:schemeClr val="accent5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9E0532E-3F1F-458E-A2BA-AB30A65F48BB}"/>
              </a:ext>
            </a:extLst>
          </p:cNvPr>
          <p:cNvCxnSpPr>
            <a:cxnSpLocks/>
          </p:cNvCxnSpPr>
          <p:nvPr/>
        </p:nvCxnSpPr>
        <p:spPr>
          <a:xfrm>
            <a:off x="3883414" y="1244184"/>
            <a:ext cx="0" cy="3095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BE247CC9-08B2-4188-B878-1743C11B69BE}"/>
              </a:ext>
            </a:extLst>
          </p:cNvPr>
          <p:cNvSpPr/>
          <p:nvPr/>
        </p:nvSpPr>
        <p:spPr>
          <a:xfrm>
            <a:off x="4092315" y="1440774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3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9F02C5A-3C6B-4FE6-9EE8-AD6814939EC1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7401173-EBC1-4071-A7E2-7C4B669842F3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лево 2">
            <a:hlinkClick r:id="rId3" action="ppaction://hlinksldjump"/>
            <a:extLst>
              <a:ext uri="{FF2B5EF4-FFF2-40B4-BE49-F238E27FC236}">
                <a16:creationId xmlns:a16="http://schemas.microsoft.com/office/drawing/2014/main" id="{A4D90AF4-CD2C-4C68-ACAC-5B333B5A96BD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AC9D8838-34CF-4CDB-998E-F7AD0CBA2B86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BC549-E114-4C74-A548-EC69F1745EC4}"/>
              </a:ext>
            </a:extLst>
          </p:cNvPr>
          <p:cNvSpPr txBox="1"/>
          <p:nvPr/>
        </p:nvSpPr>
        <p:spPr>
          <a:xfrm>
            <a:off x="691164" y="4339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10AFB9-CFC9-4DF5-B4FF-40C13DA13A13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69D251-DB78-4808-8ED7-2FAE74DFB512}"/>
              </a:ext>
            </a:extLst>
          </p:cNvPr>
          <p:cNvSpPr/>
          <p:nvPr/>
        </p:nvSpPr>
        <p:spPr>
          <a:xfrm>
            <a:off x="2482952" y="323712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a new entry 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A3E1E-ED82-4535-913D-12787672530E}"/>
              </a:ext>
            </a:extLst>
          </p:cNvPr>
          <p:cNvSpPr txBox="1"/>
          <p:nvPr/>
        </p:nvSpPr>
        <p:spPr>
          <a:xfrm>
            <a:off x="1332931" y="1446056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vegetation:</a:t>
            </a:r>
            <a:r>
              <a:rPr lang="en-US" dirty="0">
                <a:solidFill>
                  <a:schemeClr val="accent1"/>
                </a:solidFill>
              </a:rPr>
              <a:t> 65%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AB2A6-AE81-40E2-BD41-714C37E90923}"/>
              </a:ext>
            </a:extLst>
          </p:cNvPr>
          <p:cNvSpPr txBox="1"/>
          <p:nvPr/>
        </p:nvSpPr>
        <p:spPr>
          <a:xfrm>
            <a:off x="1332931" y="237398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water:</a:t>
            </a:r>
            <a:endParaRPr lang="ru-RU" dirty="0"/>
          </a:p>
        </p:txBody>
      </p:sp>
      <p:sp>
        <p:nvSpPr>
          <p:cNvPr id="5" name="Стрелка: вправо 4">
            <a:hlinkClick r:id="rId4" action="ppaction://hlinksldjump"/>
            <a:extLst>
              <a:ext uri="{FF2B5EF4-FFF2-40B4-BE49-F238E27FC236}">
                <a16:creationId xmlns:a16="http://schemas.microsoft.com/office/drawing/2014/main" id="{091C6BF4-DCE7-4259-BE52-0D588C6FDAAB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EB2C-BED9-45CA-8FEF-4C7B651051E2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CE7DAE-88B6-45D3-9D30-72D058B7EE8C}"/>
              </a:ext>
            </a:extLst>
          </p:cNvPr>
          <p:cNvSpPr txBox="1"/>
          <p:nvPr/>
        </p:nvSpPr>
        <p:spPr>
          <a:xfrm>
            <a:off x="1272224" y="3358029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meat: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8DFC22A-6BF8-4DB6-8965-3609907CBA19}"/>
              </a:ext>
            </a:extLst>
          </p:cNvPr>
          <p:cNvCxnSpPr>
            <a:cxnSpLocks/>
          </p:cNvCxnSpPr>
          <p:nvPr/>
        </p:nvCxnSpPr>
        <p:spPr>
          <a:xfrm>
            <a:off x="1332931" y="298688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3D8335B-B1B1-47A2-93B4-62A72CC529FC}"/>
              </a:ext>
            </a:extLst>
          </p:cNvPr>
          <p:cNvCxnSpPr>
            <a:cxnSpLocks/>
          </p:cNvCxnSpPr>
          <p:nvPr/>
        </p:nvCxnSpPr>
        <p:spPr>
          <a:xfrm>
            <a:off x="1332931" y="3903784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3C5DFC49-2779-4D3A-BB5C-78DE60CF30BC}"/>
              </a:ext>
            </a:extLst>
          </p:cNvPr>
          <p:cNvSpPr/>
          <p:nvPr/>
        </p:nvSpPr>
        <p:spPr>
          <a:xfrm>
            <a:off x="2083690" y="2897158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7D7C6135-9E65-4D98-B852-E916647DC0D4}"/>
              </a:ext>
            </a:extLst>
          </p:cNvPr>
          <p:cNvSpPr/>
          <p:nvPr/>
        </p:nvSpPr>
        <p:spPr>
          <a:xfrm>
            <a:off x="1872698" y="3813784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2F100-8270-4AD4-9EF5-EEFF31E37626}"/>
              </a:ext>
            </a:extLst>
          </p:cNvPr>
          <p:cNvSpPr txBox="1"/>
          <p:nvPr/>
        </p:nvSpPr>
        <p:spPr>
          <a:xfrm>
            <a:off x="1993690" y="2373987"/>
            <a:ext cx="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45%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71675-F09E-4A3D-9F56-9D378BB0691A}"/>
              </a:ext>
            </a:extLst>
          </p:cNvPr>
          <p:cNvSpPr txBox="1"/>
          <p:nvPr/>
        </p:nvSpPr>
        <p:spPr>
          <a:xfrm>
            <a:off x="1858072" y="3352729"/>
            <a:ext cx="63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30%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9E0532E-3F1F-458E-A2BA-AB30A65F48BB}"/>
              </a:ext>
            </a:extLst>
          </p:cNvPr>
          <p:cNvCxnSpPr>
            <a:cxnSpLocks/>
          </p:cNvCxnSpPr>
          <p:nvPr/>
        </p:nvCxnSpPr>
        <p:spPr>
          <a:xfrm>
            <a:off x="3883414" y="1244184"/>
            <a:ext cx="0" cy="3095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BE247CC9-08B2-4188-B878-1743C11B69BE}"/>
              </a:ext>
            </a:extLst>
          </p:cNvPr>
          <p:cNvSpPr/>
          <p:nvPr/>
        </p:nvSpPr>
        <p:spPr>
          <a:xfrm>
            <a:off x="4092315" y="1440774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99DB874-C8F4-4BDB-84FE-79511F21DB3B}"/>
              </a:ext>
            </a:extLst>
          </p:cNvPr>
          <p:cNvCxnSpPr>
            <a:cxnSpLocks/>
          </p:cNvCxnSpPr>
          <p:nvPr/>
        </p:nvCxnSpPr>
        <p:spPr>
          <a:xfrm>
            <a:off x="1332931" y="2074985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AE193C96-82F4-4D9A-ABC2-567475414683}"/>
              </a:ext>
            </a:extLst>
          </p:cNvPr>
          <p:cNvSpPr/>
          <p:nvPr/>
        </p:nvSpPr>
        <p:spPr>
          <a:xfrm>
            <a:off x="2598634" y="1968955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46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EE1FCD0-37B3-41F9-BEA6-1C1D71D2E0B1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умножения 6">
            <a:extLst>
              <a:ext uri="{FF2B5EF4-FFF2-40B4-BE49-F238E27FC236}">
                <a16:creationId xmlns:a16="http://schemas.microsoft.com/office/drawing/2014/main" id="{A7401173-EBC1-4071-A7E2-7C4B669842F3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лево 2">
            <a:hlinkClick r:id="rId3" action="ppaction://hlinksldjump"/>
            <a:extLst>
              <a:ext uri="{FF2B5EF4-FFF2-40B4-BE49-F238E27FC236}">
                <a16:creationId xmlns:a16="http://schemas.microsoft.com/office/drawing/2014/main" id="{A4D90AF4-CD2C-4C68-ACAC-5B333B5A96BD}"/>
              </a:ext>
            </a:extLst>
          </p:cNvPr>
          <p:cNvSpPr/>
          <p:nvPr/>
        </p:nvSpPr>
        <p:spPr>
          <a:xfrm>
            <a:off x="347653" y="4324592"/>
            <a:ext cx="360000" cy="3600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нак ''минус'' 7">
            <a:extLst>
              <a:ext uri="{FF2B5EF4-FFF2-40B4-BE49-F238E27FC236}">
                <a16:creationId xmlns:a16="http://schemas.microsoft.com/office/drawing/2014/main" id="{AC9D8838-34CF-4CDB-998E-F7AD0CBA2B86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BC549-E114-4C74-A548-EC69F1745EC4}"/>
              </a:ext>
            </a:extLst>
          </p:cNvPr>
          <p:cNvSpPr txBox="1"/>
          <p:nvPr/>
        </p:nvSpPr>
        <p:spPr>
          <a:xfrm>
            <a:off x="691164" y="433938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  <a:endParaRPr lang="ru-RU" dirty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10AFB9-CFC9-4DF5-B4FF-40C13DA13A13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CA69D251-DB78-4808-8ED7-2FAE74DFB512}"/>
              </a:ext>
            </a:extLst>
          </p:cNvPr>
          <p:cNvSpPr/>
          <p:nvPr/>
        </p:nvSpPr>
        <p:spPr>
          <a:xfrm>
            <a:off x="2482952" y="323712"/>
            <a:ext cx="201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a new entry 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5A3E1E-ED82-4535-913D-12787672530E}"/>
              </a:ext>
            </a:extLst>
          </p:cNvPr>
          <p:cNvSpPr txBox="1"/>
          <p:nvPr/>
        </p:nvSpPr>
        <p:spPr>
          <a:xfrm>
            <a:off x="1332931" y="1446056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bots:</a:t>
            </a:r>
            <a:r>
              <a:rPr lang="en-US" dirty="0">
                <a:solidFill>
                  <a:schemeClr val="accent1"/>
                </a:solidFill>
              </a:rPr>
              <a:t> 20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FAB2A6-AE81-40E2-BD41-714C37E90923}"/>
              </a:ext>
            </a:extLst>
          </p:cNvPr>
          <p:cNvSpPr txBox="1"/>
          <p:nvPr/>
        </p:nvSpPr>
        <p:spPr>
          <a:xfrm>
            <a:off x="1332931" y="2373987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of evolution:</a:t>
            </a:r>
            <a:endParaRPr lang="ru-RU" dirty="0"/>
          </a:p>
        </p:txBody>
      </p:sp>
      <p:sp>
        <p:nvSpPr>
          <p:cNvPr id="5" name="Стрелка: вправо 4">
            <a:hlinkClick r:id="rId4" action="ppaction://hlinksldjump"/>
            <a:extLst>
              <a:ext uri="{FF2B5EF4-FFF2-40B4-BE49-F238E27FC236}">
                <a16:creationId xmlns:a16="http://schemas.microsoft.com/office/drawing/2014/main" id="{091C6BF4-DCE7-4259-BE52-0D588C6FDAAB}"/>
              </a:ext>
            </a:extLst>
          </p:cNvPr>
          <p:cNvSpPr/>
          <p:nvPr/>
        </p:nvSpPr>
        <p:spPr>
          <a:xfrm rot="16200000">
            <a:off x="6193105" y="4324592"/>
            <a:ext cx="360000" cy="360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CEB2C-BED9-45CA-8FEF-4C7B651051E2}"/>
              </a:ext>
            </a:extLst>
          </p:cNvPr>
          <p:cNvSpPr txBox="1"/>
          <p:nvPr/>
        </p:nvSpPr>
        <p:spPr>
          <a:xfrm>
            <a:off x="5183183" y="4339383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8DFC22A-6BF8-4DB6-8965-3609907CBA19}"/>
              </a:ext>
            </a:extLst>
          </p:cNvPr>
          <p:cNvCxnSpPr>
            <a:cxnSpLocks/>
          </p:cNvCxnSpPr>
          <p:nvPr/>
        </p:nvCxnSpPr>
        <p:spPr>
          <a:xfrm>
            <a:off x="1332931" y="2986886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3C5DFC49-2779-4D3A-BB5C-78DE60CF30BC}"/>
              </a:ext>
            </a:extLst>
          </p:cNvPr>
          <p:cNvSpPr/>
          <p:nvPr/>
        </p:nvSpPr>
        <p:spPr>
          <a:xfrm>
            <a:off x="1602809" y="289688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2F100-8270-4AD4-9EF5-EEFF31E37626}"/>
              </a:ext>
            </a:extLst>
          </p:cNvPr>
          <p:cNvSpPr txBox="1"/>
          <p:nvPr/>
        </p:nvSpPr>
        <p:spPr>
          <a:xfrm>
            <a:off x="3101817" y="2385971"/>
            <a:ext cx="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35tf</a:t>
            </a:r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9E0532E-3F1F-458E-A2BA-AB30A65F48BB}"/>
              </a:ext>
            </a:extLst>
          </p:cNvPr>
          <p:cNvCxnSpPr>
            <a:cxnSpLocks/>
          </p:cNvCxnSpPr>
          <p:nvPr/>
        </p:nvCxnSpPr>
        <p:spPr>
          <a:xfrm>
            <a:off x="3883414" y="1244184"/>
            <a:ext cx="0" cy="3095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Прямоугольник: загнутый угол 23">
            <a:extLst>
              <a:ext uri="{FF2B5EF4-FFF2-40B4-BE49-F238E27FC236}">
                <a16:creationId xmlns:a16="http://schemas.microsoft.com/office/drawing/2014/main" id="{BE247CC9-08B2-4188-B878-1743C11B69BE}"/>
              </a:ext>
            </a:extLst>
          </p:cNvPr>
          <p:cNvSpPr/>
          <p:nvPr/>
        </p:nvSpPr>
        <p:spPr>
          <a:xfrm>
            <a:off x="4092315" y="1440774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A99DB874-C8F4-4BDB-84FE-79511F21DB3B}"/>
              </a:ext>
            </a:extLst>
          </p:cNvPr>
          <p:cNvCxnSpPr>
            <a:cxnSpLocks/>
          </p:cNvCxnSpPr>
          <p:nvPr/>
        </p:nvCxnSpPr>
        <p:spPr>
          <a:xfrm>
            <a:off x="1332931" y="2074985"/>
            <a:ext cx="2189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AE193C96-82F4-4D9A-ABC2-567475414683}"/>
              </a:ext>
            </a:extLst>
          </p:cNvPr>
          <p:cNvSpPr/>
          <p:nvPr/>
        </p:nvSpPr>
        <p:spPr>
          <a:xfrm>
            <a:off x="1903690" y="198585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04A2A57-8AB0-4F25-AF4D-6348765E9507}"/>
              </a:ext>
            </a:extLst>
          </p:cNvPr>
          <p:cNvSpPr/>
          <p:nvPr/>
        </p:nvSpPr>
        <p:spPr>
          <a:xfrm>
            <a:off x="1303173" y="3583438"/>
            <a:ext cx="218975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RT1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AC1051FA-1381-497A-B148-A964E1079615}"/>
              </a:ext>
            </a:extLst>
          </p:cNvPr>
          <p:cNvSpPr/>
          <p:nvPr/>
        </p:nvSpPr>
        <p:spPr>
          <a:xfrm>
            <a:off x="3344718" y="3656840"/>
            <a:ext cx="90000" cy="900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A2AE5F2B-6F4B-4035-AA95-1711F6FE4940}"/>
              </a:ext>
            </a:extLst>
          </p:cNvPr>
          <p:cNvSpPr/>
          <p:nvPr/>
        </p:nvSpPr>
        <p:spPr>
          <a:xfrm rot="10800000">
            <a:off x="3344718" y="3791921"/>
            <a:ext cx="90000" cy="900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1343D-E0A3-465A-A4E5-C13D6CA2FE1A}"/>
              </a:ext>
            </a:extLst>
          </p:cNvPr>
          <p:cNvSpPr txBox="1"/>
          <p:nvPr/>
        </p:nvSpPr>
        <p:spPr>
          <a:xfrm>
            <a:off x="1272224" y="3167845"/>
            <a:ext cx="218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of bots: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86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3322AC-5CB6-4760-9825-C4782D11ADC4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нак умножения 4">
            <a:extLst>
              <a:ext uri="{FF2B5EF4-FFF2-40B4-BE49-F238E27FC236}">
                <a16:creationId xmlns:a16="http://schemas.microsoft.com/office/drawing/2014/main" id="{E57E570C-BB66-4D0C-A92B-55BC465FF870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нак ''минус'' 6">
            <a:extLst>
              <a:ext uri="{FF2B5EF4-FFF2-40B4-BE49-F238E27FC236}">
                <a16:creationId xmlns:a16="http://schemas.microsoft.com/office/drawing/2014/main" id="{D7DD1459-2FB5-4653-B84E-47D7BF19A667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Блок-схема: типовой процесс 25">
            <a:extLst>
              <a:ext uri="{FF2B5EF4-FFF2-40B4-BE49-F238E27FC236}">
                <a16:creationId xmlns:a16="http://schemas.microsoft.com/office/drawing/2014/main" id="{A0322502-2E9D-476B-AE6E-309B920EC3F4}"/>
              </a:ext>
            </a:extLst>
          </p:cNvPr>
          <p:cNvSpPr/>
          <p:nvPr/>
        </p:nvSpPr>
        <p:spPr>
          <a:xfrm>
            <a:off x="221983" y="508378"/>
            <a:ext cx="6480000" cy="4320000"/>
          </a:xfrm>
          <a:prstGeom prst="flowChartPredefinedProcess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Блок-схема: магнитный диск 27">
            <a:hlinkClick r:id="rId2" action="ppaction://hlinksldjump"/>
            <a:extLst>
              <a:ext uri="{FF2B5EF4-FFF2-40B4-BE49-F238E27FC236}">
                <a16:creationId xmlns:a16="http://schemas.microsoft.com/office/drawing/2014/main" id="{DE67529D-902C-4C04-9D83-C0AEDA721CEE}"/>
              </a:ext>
            </a:extLst>
          </p:cNvPr>
          <p:cNvSpPr/>
          <p:nvPr/>
        </p:nvSpPr>
        <p:spPr>
          <a:xfrm>
            <a:off x="305863" y="238378"/>
            <a:ext cx="360000" cy="180000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D3A1-F60C-41C1-AD4A-5C141A749E49}"/>
              </a:ext>
            </a:extLst>
          </p:cNvPr>
          <p:cNvSpPr txBox="1"/>
          <p:nvPr/>
        </p:nvSpPr>
        <p:spPr>
          <a:xfrm>
            <a:off x="665863" y="157179"/>
            <a:ext cx="65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48E365D-3338-408A-830B-F1EDB1381EBB}"/>
              </a:ext>
            </a:extLst>
          </p:cNvPr>
          <p:cNvSpPr/>
          <p:nvPr/>
        </p:nvSpPr>
        <p:spPr>
          <a:xfrm>
            <a:off x="264435" y="955152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30/17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51DFA-C5EC-4F50-9132-C05B22AA6F91}"/>
              </a:ext>
            </a:extLst>
          </p:cNvPr>
          <p:cNvSpPr txBox="1"/>
          <p:nvPr/>
        </p:nvSpPr>
        <p:spPr>
          <a:xfrm>
            <a:off x="177365" y="5849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bots:</a:t>
            </a:r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1D07F7-786D-401A-9BD4-C3DBFBF119C1}"/>
              </a:ext>
            </a:extLst>
          </p:cNvPr>
          <p:cNvSpPr txBox="1"/>
          <p:nvPr/>
        </p:nvSpPr>
        <p:spPr>
          <a:xfrm>
            <a:off x="201168" y="1235571"/>
            <a:ext cx="92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time: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30B03B7B-A833-469F-ADCB-D874513C69AD}"/>
              </a:ext>
            </a:extLst>
          </p:cNvPr>
          <p:cNvSpPr/>
          <p:nvPr/>
        </p:nvSpPr>
        <p:spPr>
          <a:xfrm>
            <a:off x="264435" y="156890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19:00</a:t>
            </a:r>
            <a:endParaRPr lang="ru-RU" dirty="0"/>
          </a:p>
        </p:txBody>
      </p:sp>
      <p:sp>
        <p:nvSpPr>
          <p:cNvPr id="40" name="Блок-схема: узел суммирования 39">
            <a:extLst>
              <a:ext uri="{FF2B5EF4-FFF2-40B4-BE49-F238E27FC236}">
                <a16:creationId xmlns:a16="http://schemas.microsoft.com/office/drawing/2014/main" id="{84BB83A5-3775-4BC1-B318-C1996ACCD6D5}"/>
              </a:ext>
            </a:extLst>
          </p:cNvPr>
          <p:cNvSpPr/>
          <p:nvPr/>
        </p:nvSpPr>
        <p:spPr>
          <a:xfrm>
            <a:off x="454564" y="4317578"/>
            <a:ext cx="360000" cy="3600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ИЛИ 40">
            <a:extLst>
              <a:ext uri="{FF2B5EF4-FFF2-40B4-BE49-F238E27FC236}">
                <a16:creationId xmlns:a16="http://schemas.microsoft.com/office/drawing/2014/main" id="{2A3F5EF3-CEF2-4A0C-A638-BFE2AFD52896}"/>
              </a:ext>
            </a:extLst>
          </p:cNvPr>
          <p:cNvSpPr/>
          <p:nvPr/>
        </p:nvSpPr>
        <p:spPr>
          <a:xfrm>
            <a:off x="454565" y="4317578"/>
            <a:ext cx="360000" cy="360000"/>
          </a:xfrm>
          <a:prstGeom prst="flowChar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BE0DFE-D351-4DE3-85A5-C5EF691F2B81}"/>
              </a:ext>
            </a:extLst>
          </p:cNvPr>
          <p:cNvSpPr txBox="1"/>
          <p:nvPr/>
        </p:nvSpPr>
        <p:spPr>
          <a:xfrm>
            <a:off x="333050" y="3948246"/>
            <a:ext cx="10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38A375-8C3E-43AF-A5AF-6BC8B93A02B6}"/>
              </a:ext>
            </a:extLst>
          </p:cNvPr>
          <p:cNvSpPr txBox="1"/>
          <p:nvPr/>
        </p:nvSpPr>
        <p:spPr>
          <a:xfrm>
            <a:off x="177364" y="1857812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185071D-FE59-4971-9413-3878DB34EB49}"/>
              </a:ext>
            </a:extLst>
          </p:cNvPr>
          <p:cNvSpPr/>
          <p:nvPr/>
        </p:nvSpPr>
        <p:spPr>
          <a:xfrm>
            <a:off x="264435" y="2264053"/>
            <a:ext cx="828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  <a:endParaRPr lang="ru-RU" dirty="0"/>
          </a:p>
        </p:txBody>
      </p:sp>
      <p:sp>
        <p:nvSpPr>
          <p:cNvPr id="45" name="Стрелка: шеврон 44">
            <a:extLst>
              <a:ext uri="{FF2B5EF4-FFF2-40B4-BE49-F238E27FC236}">
                <a16:creationId xmlns:a16="http://schemas.microsoft.com/office/drawing/2014/main" id="{FD5ACE0B-3876-4AE7-B108-196B94FD13FD}"/>
              </a:ext>
            </a:extLst>
          </p:cNvPr>
          <p:cNvSpPr/>
          <p:nvPr/>
        </p:nvSpPr>
        <p:spPr>
          <a:xfrm>
            <a:off x="6395982" y="4461578"/>
            <a:ext cx="252000" cy="2520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Знак ''минус'' 47">
            <a:extLst>
              <a:ext uri="{FF2B5EF4-FFF2-40B4-BE49-F238E27FC236}">
                <a16:creationId xmlns:a16="http://schemas.microsoft.com/office/drawing/2014/main" id="{4A1BF439-BF0E-4A69-A93F-70861244FE4D}"/>
              </a:ext>
            </a:extLst>
          </p:cNvPr>
          <p:cNvSpPr/>
          <p:nvPr/>
        </p:nvSpPr>
        <p:spPr>
          <a:xfrm rot="5400000">
            <a:off x="5844249" y="4407578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Знак ''минус'' 48">
            <a:extLst>
              <a:ext uri="{FF2B5EF4-FFF2-40B4-BE49-F238E27FC236}">
                <a16:creationId xmlns:a16="http://schemas.microsoft.com/office/drawing/2014/main" id="{0C69A1B0-291C-4B79-9761-1EE05E9C68AE}"/>
              </a:ext>
            </a:extLst>
          </p:cNvPr>
          <p:cNvSpPr/>
          <p:nvPr/>
        </p:nvSpPr>
        <p:spPr>
          <a:xfrm rot="5400000">
            <a:off x="5981982" y="4408586"/>
            <a:ext cx="360000" cy="3600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: скругленные углы 49">
            <a:hlinkClick r:id="rId3" action="ppaction://hlinksldjump"/>
            <a:extLst>
              <a:ext uri="{FF2B5EF4-FFF2-40B4-BE49-F238E27FC236}">
                <a16:creationId xmlns:a16="http://schemas.microsoft.com/office/drawing/2014/main" id="{367EA13F-8190-496A-A951-D24F48603D81}"/>
              </a:ext>
            </a:extLst>
          </p:cNvPr>
          <p:cNvSpPr/>
          <p:nvPr/>
        </p:nvSpPr>
        <p:spPr>
          <a:xfrm>
            <a:off x="5671047" y="64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51" name="Прямоугольник: скругленные углы 50">
            <a:hlinkClick r:id="rId4" action="ppaction://hlinksldjump"/>
            <a:extLst>
              <a:ext uri="{FF2B5EF4-FFF2-40B4-BE49-F238E27FC236}">
                <a16:creationId xmlns:a16="http://schemas.microsoft.com/office/drawing/2014/main" id="{C564F29D-5CF8-422B-8D70-CB13579C7791}"/>
              </a:ext>
            </a:extLst>
          </p:cNvPr>
          <p:cNvSpPr/>
          <p:nvPr/>
        </p:nvSpPr>
        <p:spPr>
          <a:xfrm>
            <a:off x="5671047" y="1003577"/>
            <a:ext cx="1008000" cy="252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6DADC21F-5144-4966-B457-91CC16424A9E}"/>
              </a:ext>
            </a:extLst>
          </p:cNvPr>
          <p:cNvSpPr/>
          <p:nvPr/>
        </p:nvSpPr>
        <p:spPr>
          <a:xfrm>
            <a:off x="264435" y="2936204"/>
            <a:ext cx="828000" cy="264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winter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D0CBAE-D334-4051-88E8-FF6072126640}"/>
              </a:ext>
            </a:extLst>
          </p:cNvPr>
          <p:cNvSpPr txBox="1"/>
          <p:nvPr/>
        </p:nvSpPr>
        <p:spPr>
          <a:xfrm>
            <a:off x="195622" y="2606053"/>
            <a:ext cx="114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season: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2AD388-D22F-4E96-B586-B1DA220F88FA}"/>
              </a:ext>
            </a:extLst>
          </p:cNvPr>
          <p:cNvSpPr txBox="1"/>
          <p:nvPr/>
        </p:nvSpPr>
        <p:spPr>
          <a:xfrm rot="19813782">
            <a:off x="2688356" y="2290551"/>
            <a:ext cx="1843790" cy="37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Label monitor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5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CF0B41-948F-43D7-A2CD-DEE3F62BA372}"/>
              </a:ext>
            </a:extLst>
          </p:cNvPr>
          <p:cNvSpPr/>
          <p:nvPr/>
        </p:nvSpPr>
        <p:spPr>
          <a:xfrm>
            <a:off x="221982" y="148378"/>
            <a:ext cx="6480000" cy="46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E9943B95-A297-4E31-82D1-EC5D9706A26B}"/>
              </a:ext>
            </a:extLst>
          </p:cNvPr>
          <p:cNvSpPr/>
          <p:nvPr/>
        </p:nvSpPr>
        <p:spPr>
          <a:xfrm>
            <a:off x="6341982" y="148378"/>
            <a:ext cx="360000" cy="3600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нак ''минус'' 3">
            <a:extLst>
              <a:ext uri="{FF2B5EF4-FFF2-40B4-BE49-F238E27FC236}">
                <a16:creationId xmlns:a16="http://schemas.microsoft.com/office/drawing/2014/main" id="{9EDD02E4-1BB1-42A8-89C6-7EDEBAB3365B}"/>
              </a:ext>
            </a:extLst>
          </p:cNvPr>
          <p:cNvSpPr/>
          <p:nvPr/>
        </p:nvSpPr>
        <p:spPr>
          <a:xfrm>
            <a:off x="5916000" y="148378"/>
            <a:ext cx="360000" cy="3600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CE6F2CD-4382-4B9F-8BFE-663D0C1F150D}"/>
              </a:ext>
            </a:extLst>
          </p:cNvPr>
          <p:cNvCxnSpPr/>
          <p:nvPr/>
        </p:nvCxnSpPr>
        <p:spPr>
          <a:xfrm>
            <a:off x="1332931" y="777922"/>
            <a:ext cx="43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A3C5CB-4CC5-4DD9-B328-644DF02E8AB0}"/>
              </a:ext>
            </a:extLst>
          </p:cNvPr>
          <p:cNvSpPr/>
          <p:nvPr/>
        </p:nvSpPr>
        <p:spPr>
          <a:xfrm>
            <a:off x="2989185" y="323712"/>
            <a:ext cx="1007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Statistics</a:t>
            </a:r>
            <a:endParaRPr lang="ru-RU" dirty="0"/>
          </a:p>
        </p:txBody>
      </p:sp>
      <p:sp>
        <p:nvSpPr>
          <p:cNvPr id="7" name="Стрелка: вправо 6">
            <a:hlinkClick r:id="rId2" action="ppaction://hlinksldjump"/>
            <a:extLst>
              <a:ext uri="{FF2B5EF4-FFF2-40B4-BE49-F238E27FC236}">
                <a16:creationId xmlns:a16="http://schemas.microsoft.com/office/drawing/2014/main" id="{1B26A233-3904-4356-8F60-B83D3B927087}"/>
              </a:ext>
            </a:extLst>
          </p:cNvPr>
          <p:cNvSpPr/>
          <p:nvPr/>
        </p:nvSpPr>
        <p:spPr>
          <a:xfrm>
            <a:off x="6193105" y="4324592"/>
            <a:ext cx="360000" cy="360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B1907-44D6-4D0E-A1B2-C9640ECCA3D7}"/>
              </a:ext>
            </a:extLst>
          </p:cNvPr>
          <p:cNvSpPr txBox="1"/>
          <p:nvPr/>
        </p:nvSpPr>
        <p:spPr>
          <a:xfrm>
            <a:off x="5183183" y="4339383"/>
            <a:ext cx="101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706C53D-133F-4BB1-B8E5-1DAF2595A079}"/>
              </a:ext>
            </a:extLst>
          </p:cNvPr>
          <p:cNvCxnSpPr>
            <a:cxnSpLocks/>
          </p:cNvCxnSpPr>
          <p:nvPr/>
        </p:nvCxnSpPr>
        <p:spPr>
          <a:xfrm flipH="1">
            <a:off x="1332931" y="2713928"/>
            <a:ext cx="645772" cy="52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E49288A-D21D-4C37-B48E-5A17374C318F}"/>
              </a:ext>
            </a:extLst>
          </p:cNvPr>
          <p:cNvCxnSpPr>
            <a:cxnSpLocks/>
          </p:cNvCxnSpPr>
          <p:nvPr/>
        </p:nvCxnSpPr>
        <p:spPr>
          <a:xfrm>
            <a:off x="1978702" y="271392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477F522-36BE-43A5-A9D8-4885CCF6FAFF}"/>
              </a:ext>
            </a:extLst>
          </p:cNvPr>
          <p:cNvCxnSpPr>
            <a:cxnSpLocks/>
          </p:cNvCxnSpPr>
          <p:nvPr/>
        </p:nvCxnSpPr>
        <p:spPr>
          <a:xfrm flipV="1">
            <a:off x="1978702" y="1633928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: загнутый угол 22">
            <a:extLst>
              <a:ext uri="{FF2B5EF4-FFF2-40B4-BE49-F238E27FC236}">
                <a16:creationId xmlns:a16="http://schemas.microsoft.com/office/drawing/2014/main" id="{DF214C21-59C8-4818-ADAC-D5CD28DB8B9C}"/>
              </a:ext>
            </a:extLst>
          </p:cNvPr>
          <p:cNvSpPr/>
          <p:nvPr/>
        </p:nvSpPr>
        <p:spPr>
          <a:xfrm>
            <a:off x="3815212" y="1219076"/>
            <a:ext cx="2100788" cy="2629059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N F O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C0F95-FE5E-4694-9220-8E751221D700}"/>
              </a:ext>
            </a:extLst>
          </p:cNvPr>
          <p:cNvSpPr txBox="1"/>
          <p:nvPr/>
        </p:nvSpPr>
        <p:spPr>
          <a:xfrm>
            <a:off x="1409784" y="1284260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population</a:t>
            </a:r>
            <a:endParaRPr lang="ru-RU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2F15C-F918-4CFD-BEA3-962931CDFF8E}"/>
              </a:ext>
            </a:extLst>
          </p:cNvPr>
          <p:cNvSpPr txBox="1"/>
          <p:nvPr/>
        </p:nvSpPr>
        <p:spPr>
          <a:xfrm>
            <a:off x="2519056" y="2820405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mutation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157A6-501E-408C-A1C7-2BFD152CD1B2}"/>
              </a:ext>
            </a:extLst>
          </p:cNvPr>
          <p:cNvSpPr txBox="1"/>
          <p:nvPr/>
        </p:nvSpPr>
        <p:spPr>
          <a:xfrm>
            <a:off x="869784" y="3256248"/>
            <a:ext cx="1648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evolution</a:t>
            </a:r>
            <a:endParaRPr lang="ru-RU" sz="140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1282D651-F00A-4303-AD13-783F9B4AF720}"/>
              </a:ext>
            </a:extLst>
          </p:cNvPr>
          <p:cNvSpPr/>
          <p:nvPr/>
        </p:nvSpPr>
        <p:spPr>
          <a:xfrm>
            <a:off x="1557784" y="2558066"/>
            <a:ext cx="90000" cy="9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2A487CD2-4A4A-443D-A1E8-2CF127D6E8B7}"/>
              </a:ext>
            </a:extLst>
          </p:cNvPr>
          <p:cNvSpPr/>
          <p:nvPr/>
        </p:nvSpPr>
        <p:spPr>
          <a:xfrm>
            <a:off x="2273661" y="2259111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2F04E06-5B99-42BD-AB58-87E3F91D8D21}"/>
              </a:ext>
            </a:extLst>
          </p:cNvPr>
          <p:cNvSpPr/>
          <p:nvPr/>
        </p:nvSpPr>
        <p:spPr>
          <a:xfrm>
            <a:off x="2043783" y="2543537"/>
            <a:ext cx="118800" cy="118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29C6BD65-9FA0-425A-A359-AFEF1C71CBA3}"/>
              </a:ext>
            </a:extLst>
          </p:cNvPr>
          <p:cNvSpPr/>
          <p:nvPr/>
        </p:nvSpPr>
        <p:spPr>
          <a:xfrm>
            <a:off x="2102587" y="2214111"/>
            <a:ext cx="90000" cy="9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ADDA272-ADC0-4CD8-8D0A-6664B2533842}"/>
              </a:ext>
            </a:extLst>
          </p:cNvPr>
          <p:cNvSpPr/>
          <p:nvPr/>
        </p:nvSpPr>
        <p:spPr>
          <a:xfrm>
            <a:off x="2281694" y="2751995"/>
            <a:ext cx="108000" cy="10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347</Words>
  <Application>Microsoft Office PowerPoint</Application>
  <PresentationFormat>Широкоэкранный</PresentationFormat>
  <Paragraphs>148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Gepej</dc:creator>
  <cp:lastModifiedBy>Maksim Gepej</cp:lastModifiedBy>
  <cp:revision>22</cp:revision>
  <dcterms:created xsi:type="dcterms:W3CDTF">2020-11-22T10:57:42Z</dcterms:created>
  <dcterms:modified xsi:type="dcterms:W3CDTF">2020-11-22T15:16:47Z</dcterms:modified>
</cp:coreProperties>
</file>