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7D8"/>
    <a:srgbClr val="365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7" autoAdjust="0"/>
  </p:normalViewPr>
  <p:slideViewPr>
    <p:cSldViewPr snapToGrid="0">
      <p:cViewPr varScale="1">
        <p:scale>
          <a:sx n="40" d="100"/>
          <a:sy n="4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A981B-3AA2-450F-BC59-4118C2F87629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272A-448B-4053-99C5-50467EC3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272A-448B-4053-99C5-50467EC373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C727-DE88-4B29-B805-81C4F10B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8AD6-3334-47CC-9487-1E50B2E0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0E9E-9682-4AA0-809F-2430498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771A-CB4D-494A-A314-C4B9E719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AA9D-D899-40DF-85E6-CF3910CD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5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CE98-0943-467F-BC19-E7D94602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E30F0-39D0-4BC7-B4E1-FAE56205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AB80-8937-4FC5-A680-C2EE4E6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2829-20AA-4226-9C4E-86C34BD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6E32-DFD3-4D4F-8792-3876A1C2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9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41CBC-FFD0-4253-9365-1866D5DC1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908F-888E-48E7-826C-F4AA53BA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2AAF-9276-4A99-A8AF-5E1DA1B0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EF5F-1358-42B1-B7BB-25225AF0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6A5D-611C-4579-A8DF-660453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57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05F8-2BD3-4765-BF16-DDBAF3C9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B2CC-D8E1-488D-AC43-4127E858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D76F-16EF-42A6-B347-8F5C9190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AC92-7756-4EE5-976B-9B6B863A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9410-9F04-4F27-8986-992EE398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95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A9A7-38F5-4E8D-BCC7-52BCB365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1328-A9CE-4130-A5E6-4C8024AE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F86B-ACE6-42E4-8E17-2E0CAFB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188D-8F6A-4EC3-A279-4BCF6E06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D1C5-F9DC-4EA7-B7D5-7434C9A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8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22EB-41D1-4B0A-ADFE-8563FF40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5942-4A18-4861-A5B7-C3BB47569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4E34-0C62-4CB2-94E0-AD76411C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4B0A-D463-4FEE-B175-DE18DBD4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55B4-0561-4B2C-9F4E-203AF42D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EDB91-F743-471C-B576-149D10B8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33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DA43-C145-461F-A406-233555B0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9BABB-342E-4CD5-AF2B-69780025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459D-E2CA-4124-9C68-7BC44D87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66A15-2694-4168-9A7A-E40ADB80D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A988C-B14A-4FDA-81AC-B94CF5C99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6AE52-9E3C-45AA-83AA-0F370DA6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1EE99-4243-4708-8BC7-D36D2E80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035A2-DFC0-4C77-A52B-35CF9BC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2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4688-1CE0-486D-BA65-DB3226EB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E59F-33C4-4CD5-A589-FBBF32E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DF683-C4B3-48EA-ABC1-16DDB16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FD0AC-14BA-413E-BBA3-FFEB9379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2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7C3F0-0D86-48B8-9E84-4824754F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AEA6F-E197-4BEB-966D-0C78648C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0D93-81D5-4354-912D-90F419B4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A13A-9872-4EC0-B9FF-181FA1A9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F801-E8AF-4262-A3EB-188C86F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667C-7C29-4ECD-BD10-B8136D2F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6074-4360-4F11-A4A0-D39A6840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9A2D-968B-4E0A-A21D-11BAC8F4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F986E-ACEA-43C2-AD7B-51220AFF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2D39-361A-4E30-9568-0D148C5E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637DD-F283-4702-BC18-7E2CCC7DC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2F1B-E752-4546-B104-328F4064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D508-4F9B-46B2-B914-95EFC0B7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5473-AA86-4953-A4E4-34DE71FD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E6F0-EE27-47FE-B4B5-81812054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636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0DE76-A657-458D-8C91-9772CE8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A2B7F-944A-4481-9DA1-A895EB13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9300-97E7-480B-836A-2693C4BF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204A-DDAA-440C-92DC-C5AC6EBAFA90}" type="datetimeFigureOut">
              <a:rPr lang="uk-UA" smtClean="0"/>
              <a:t>25.02.2020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CE5D-7849-477A-9A4E-1CFDF2887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07DE-29B1-47B4-A909-51C1B46C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EB65-ED1F-42C6-B749-00C8599DC8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84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8EA62-125D-4C00-ABBC-BC354B00F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538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BF250-DAAB-44F6-89F5-0F7469FE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07" y="416307"/>
            <a:ext cx="6025386" cy="6025386"/>
          </a:xfrm>
          <a:prstGeom prst="rect">
            <a:avLst/>
          </a:prstGeom>
          <a:solidFill>
            <a:srgbClr val="36538B"/>
          </a:solidFill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8AB836-0E02-46E8-98AA-53C0A3032F5B}"/>
              </a:ext>
            </a:extLst>
          </p:cNvPr>
          <p:cNvSpPr/>
          <p:nvPr/>
        </p:nvSpPr>
        <p:spPr>
          <a:xfrm rot="198907">
            <a:off x="4489174" y="3708612"/>
            <a:ext cx="1168388" cy="693708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B8D43-61DC-4A8B-9778-A0359852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830" y="5643368"/>
            <a:ext cx="2837647" cy="1596649"/>
          </a:xfrm>
          <a:prstGeom prst="rect">
            <a:avLst/>
          </a:prstGeom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B756765-0B3F-4283-8F0F-B6622617C6B9}"/>
              </a:ext>
            </a:extLst>
          </p:cNvPr>
          <p:cNvSpPr/>
          <p:nvPr/>
        </p:nvSpPr>
        <p:spPr>
          <a:xfrm>
            <a:off x="0" y="107300"/>
            <a:ext cx="3632095" cy="618014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past</a:t>
            </a:r>
            <a:endParaRPr lang="ru-R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B7862D3-644E-4D69-AA63-CDB7B0DBD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27" y="416307"/>
            <a:ext cx="3052432" cy="3052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73F98F1-BCC9-423B-A3B6-BE315D70EC6E}"/>
              </a:ext>
            </a:extLst>
          </p:cNvPr>
          <p:cNvSpPr/>
          <p:nvPr/>
        </p:nvSpPr>
        <p:spPr>
          <a:xfrm>
            <a:off x="6520721" y="959370"/>
            <a:ext cx="569627" cy="3897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71E4B5-6170-4FA9-B801-B8235F5609A3}"/>
              </a:ext>
            </a:extLst>
          </p:cNvPr>
          <p:cNvSpPr/>
          <p:nvPr/>
        </p:nvSpPr>
        <p:spPr>
          <a:xfrm>
            <a:off x="7342420" y="629586"/>
            <a:ext cx="1007666" cy="7195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Striped Right 35">
            <a:hlinkClick r:id="rId6" action="ppaction://hlinksldjump"/>
            <a:extLst>
              <a:ext uri="{FF2B5EF4-FFF2-40B4-BE49-F238E27FC236}">
                <a16:creationId xmlns:a16="http://schemas.microsoft.com/office/drawing/2014/main" id="{23EB79F5-26BA-4B74-85A2-6D932CDA9536}"/>
              </a:ext>
            </a:extLst>
          </p:cNvPr>
          <p:cNvSpPr/>
          <p:nvPr/>
        </p:nvSpPr>
        <p:spPr>
          <a:xfrm>
            <a:off x="10271043" y="6155942"/>
            <a:ext cx="1514809" cy="571500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4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023 L 0.00235 -1.85185E-6 C 0.0017 -0.0118 0.00039 -0.02338 0.00039 -0.03518 C 0.00039 -0.05139 0.00183 -0.05741 0.0043 -0.07037 C 0.00495 -0.07963 0.00573 -0.08889 0.00625 -0.09838 C 0.00781 -0.12407 0.00977 -0.13958 0.00625 -0.16504 C 0.00573 -0.16921 0.00339 -0.17176 0.00235 -0.17546 C 0.00143 -0.17893 0.00156 -0.1831 0.00039 -0.18611 C -0.00182 -0.19143 -0.00547 -0.19467 -0.00755 -0.20023 C -0.01002 -0.20694 -0.01523 -0.22222 -0.0194 -0.22477 L -0.02526 -0.22824 C -0.02669 -0.23055 -0.02773 -0.23356 -0.02929 -0.23518 C -0.03099 -0.23704 -0.03359 -0.23634 -0.03515 -0.23866 C -0.04791 -0.25694 -0.03021 -0.24398 -0.04505 -0.25278 C -0.04896 -0.25741 -0.05234 -0.26412 -0.0569 -0.2669 C -0.05885 -0.26805 -0.06094 -0.26875 -0.06276 -0.27037 C -0.07435 -0.28055 -0.06315 -0.275 -0.07474 -0.28079 C -0.07747 -0.28217 -0.08008 -0.28287 -0.08281 -0.28426 C -0.08672 -0.28657 -0.0944 -0.29143 -0.0944 -0.2912 C -0.09974 -0.29768 -0.10442 -0.30231 -0.1082 -0.3125 C -0.11315 -0.32569 -0.11054 -0.31991 -0.11614 -0.33009 C -0.11758 -0.33704 -0.11771 -0.34491 -0.12018 -0.35092 C -0.12148 -0.35463 -0.12252 -0.35833 -0.12396 -0.36157 C -0.1276 -0.36921 -0.13255 -0.37801 -0.13776 -0.38264 C -0.13971 -0.38426 -0.14179 -0.38495 -0.14375 -0.38611 C -0.1483 -0.38495 -0.15338 -0.38634 -0.15755 -0.38264 C -0.16172 -0.37893 -0.16419 -0.37083 -0.16745 -0.36504 L -0.17135 -0.3581 C -0.172 -0.35463 -0.17239 -0.35069 -0.1733 -0.34745 C -0.17565 -0.34004 -0.18125 -0.32639 -0.18125 -0.32616 L -0.18711 -0.29491 C -0.18776 -0.29143 -0.18867 -0.28796 -0.18919 -0.28426 C -0.19101 -0.27106 -0.19127 -0.25602 -0.197 -0.24583 C -0.1987 -0.24282 -0.20104 -0.24143 -0.20299 -0.23866 C -0.21276 -0.22477 -0.19857 -0.23657 -0.21875 -0.22477 L -0.22461 -0.22129 C -0.2306 -0.22245 -0.23672 -0.22199 -0.24245 -0.22477 C -0.24427 -0.22546 -0.24518 -0.22916 -0.24635 -0.23171 C -0.24791 -0.23495 -0.24935 -0.23842 -0.25039 -0.24236 C -0.25312 -0.25324 -0.25455 -0.26574 -0.25625 -0.27731 C -0.25677 -0.28565 -0.25872 -0.31643 -0.26015 -0.32639 C -0.2612 -0.33356 -0.26185 -0.34143 -0.26419 -0.34745 C -0.27018 -0.36366 -0.2664 -0.35509 -0.27604 -0.37199 C -0.28034 -0.37986 -0.28229 -0.38472 -0.28789 -0.38958 C -0.28971 -0.3912 -0.29179 -0.3919 -0.29375 -0.39305 C -0.297 -0.3919 -0.30078 -0.39282 -0.30364 -0.38958 C -0.30833 -0.38426 -0.31549 -0.36852 -0.31549 -0.36829 C -0.32018 -0.34329 -0.31445 -0.37477 -0.3194 -0.34398 C -0.31992 -0.34051 -0.3207 -0.33704 -0.32135 -0.33356 C -0.322 -0.32291 -0.32252 -0.3125 -0.3233 -0.30185 C -0.32422 -0.2919 -0.32461 -0.28102 -0.32929 -0.27384 C -0.33281 -0.26829 -0.33659 -0.2625 -0.34114 -0.25972 L -0.35299 -0.25278 C -0.3608 -0.25393 -0.36914 -0.25208 -0.37669 -0.25625 C -0.38021 -0.25833 -0.3845 -0.27037 -0.3845 -0.27014 L -0.39049 -0.30185 L -0.39245 -0.3125 C -0.3931 -0.34398 -0.39323 -0.37569 -0.3944 -0.40717 C -0.39453 -0.41088 -0.39583 -0.41412 -0.39635 -0.41759 C -0.39726 -0.42338 -0.39765 -0.4294 -0.3983 -0.43518 C -0.39909 -0.44143 -0.40286 -0.46782 -0.40429 -0.47037 L -0.41015 -0.48079 C -0.4108 -0.48449 -0.41094 -0.48842 -0.41224 -0.49143 C -0.41341 -0.49444 -0.42344 -0.51319 -0.42799 -0.51597 C -0.43177 -0.51829 -0.4358 -0.51829 -0.43984 -0.51944 C -0.4401 -0.51944 -0.46458 -0.52268 -0.4694 -0.50903 C -0.47161 -0.50278 -0.472 -0.49491 -0.4733 -0.48796 L -0.47539 -0.47731 C -0.47734 -0.48079 -0.47995 -0.48356 -0.48125 -0.48796 C -0.48281 -0.49329 -0.48255 -0.49954 -0.4832 -0.50532 C -0.48385 -0.51018 -0.48411 -0.51504 -0.48515 -0.51944 C -0.4862 -0.52338 -0.48815 -0.52616 -0.48919 -0.53009 C -0.50091 -0.57708 -0.48698 -0.53565 -0.497 -0.5581 C -0.49857 -0.56134 -0.49909 -0.56597 -0.50104 -0.56852 C -0.5026 -0.57083 -0.50495 -0.57083 -0.5069 -0.57222 C -0.50885 -0.57454 -0.51067 -0.57731 -0.51289 -0.57916 C -0.52044 -0.58588 -0.52265 -0.58171 -0.53255 -0.57916 C -0.5345 -0.56898 -0.53528 -0.56551 -0.53659 -0.55463 C -0.53737 -0.54768 -0.53789 -0.54051 -0.53854 -0.53356 C -0.54205 -0.54606 -0.54245 -0.54606 -0.5444 -0.5581 C -0.54778 -0.57893 -0.54557 -0.56944 -0.5483 -0.59676 C -0.54883 -0.60139 -0.54974 -0.60602 -0.55039 -0.61065 C -0.55429 -0.68171 -0.55 -0.62176 -0.55429 -0.65995 C -0.55508 -0.6669 -0.55508 -0.67407 -0.55625 -0.68079 C -0.55716 -0.68588 -0.55911 -0.69004 -0.56015 -0.69491 C -0.56107 -0.69838 -0.56133 -0.70208 -0.56224 -0.70555 C -0.56458 -0.71504 -0.57057 -0.73426 -0.57409 -0.74051 C -0.57539 -0.74282 -0.57695 -0.74491 -0.57799 -0.74768 C -0.59166 -0.78426 -0.56471 -0.73102 -0.5957 -0.78611 L -0.61159 -0.81435 C -0.61588 -0.82199 -0.61784 -0.82685 -0.6233 -0.83171 C -0.62526 -0.83333 -0.62734 -0.83403 -0.62929 -0.83518 C -0.63763 -0.83333 -0.64739 -0.83588 -0.65299 -0.82129 C -0.65534 -0.81504 -0.6569 -0.80023 -0.6569 -0.8 C -0.65625 -0.78032 -0.65612 -0.76041 -0.65495 -0.74051 C -0.65429 -0.72963 -0.65169 -0.72916 -0.64909 -0.71944 C -0.64804 -0.7162 -0.64765 -0.7125 -0.647 -0.70903 C -0.64557 -0.69977 -0.64479 -0.69004 -0.6431 -0.68079 L -0.63919 -0.65995 C -0.64049 -0.64467 -0.64153 -0.6294 -0.6431 -0.61412 C -0.64349 -0.61065 -0.64362 -0.60625 -0.64505 -0.6037 C -0.64661 -0.60116 -0.64909 -0.60139 -0.65104 -0.60023 C -0.65234 -0.6037 -0.65351 -0.60741 -0.65495 -0.61065 C -0.66159 -0.62546 -0.65677 -0.61018 -0.6608 -0.62477 L -0.6608 -0.62454 " pathEditMode="relative" rAng="0" ptsTypes="AAAAAAAAAAAAAAAAAAAAAAAAAAAAAAAAAAAAAAAAAAAAAAAAAAAAAAAAAAAAAAAAAAAAAAAAAAAAAAAAAAAAAAAAAAAAAAAAAAAAAAAAA">
                                      <p:cBhvr>
                                        <p:cTn id="22" dur="4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65" y="-4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5D78FD-7EBB-42F3-8D61-CB327D19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8" y="285749"/>
            <a:ext cx="1687285" cy="1265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7DF02-3831-42CD-BA0B-C874DD03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08" y="285750"/>
            <a:ext cx="6381750" cy="6286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21EF23-AE60-4572-A126-A53ED1EEB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51399" r="35550" b="-300"/>
          <a:stretch/>
        </p:blipFill>
        <p:spPr>
          <a:xfrm>
            <a:off x="195942" y="2178723"/>
            <a:ext cx="5541138" cy="41248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70A-AA73-4DF9-8D3E-4ADCF9E289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1" t="51923" r="4030"/>
          <a:stretch/>
        </p:blipFill>
        <p:spPr>
          <a:xfrm>
            <a:off x="2966511" y="2225261"/>
            <a:ext cx="2852057" cy="41248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182E3F-281D-4860-B174-C1D7C76F1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3" r="4090" b="47802"/>
          <a:stretch/>
        </p:blipFill>
        <p:spPr>
          <a:xfrm>
            <a:off x="209625" y="1863536"/>
            <a:ext cx="2852057" cy="48483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EC19162-1D14-41FA-BEB4-6707EA15924F}"/>
              </a:ext>
            </a:extLst>
          </p:cNvPr>
          <p:cNvSpPr/>
          <p:nvPr/>
        </p:nvSpPr>
        <p:spPr>
          <a:xfrm>
            <a:off x="0" y="-426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7401B00-9755-4FDF-A785-977544751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3" y="566555"/>
            <a:ext cx="6235397" cy="57049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0FEA16-2CCE-4760-9780-3D9DE247D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4" y="635508"/>
            <a:ext cx="5872747" cy="59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798A74-C232-49D0-953E-116AF8957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87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5A544-21CA-4D1B-A58B-789F0DB8D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790575"/>
            <a:ext cx="6134100" cy="527685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E817FF0-3E83-46CB-AA0C-83D88765A609}"/>
              </a:ext>
            </a:extLst>
          </p:cNvPr>
          <p:cNvSpPr/>
          <p:nvPr/>
        </p:nvSpPr>
        <p:spPr>
          <a:xfrm>
            <a:off x="0" y="107300"/>
            <a:ext cx="3632095" cy="618014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63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</Words>
  <Application>Microsoft Office PowerPoint</Application>
  <PresentationFormat>Широкоэкранный</PresentationFormat>
  <Paragraphs>4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Seraphim</dc:creator>
  <cp:lastModifiedBy>Seraphim</cp:lastModifiedBy>
  <cp:revision>16</cp:revision>
  <dcterms:created xsi:type="dcterms:W3CDTF">2020-02-20T16:04:35Z</dcterms:created>
  <dcterms:modified xsi:type="dcterms:W3CDTF">2020-02-25T19:33:09Z</dcterms:modified>
</cp:coreProperties>
</file>