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61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95EA"/>
    <a:srgbClr val="D25753"/>
    <a:srgbClr val="D35753"/>
    <a:srgbClr val="76CC96"/>
    <a:srgbClr val="E8AA4B"/>
    <a:srgbClr val="44415C"/>
    <a:srgbClr val="232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F1A75-B9B7-4C03-B6CC-EE05B1685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D9068B-7CAE-42D6-91D5-81D2897AE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DA6C3C-D077-4EF4-9D52-26090D1CF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878D-77B8-467E-82F0-02C03FEB2A5B}" type="datetimeFigureOut">
              <a:rPr lang="ru-RU" smtClean="0"/>
              <a:t>28.02.2020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9FF062-DA66-4647-B8F8-3A27F38E0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9106BE-3471-4659-82EC-2F63EA1D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32FC-9B2F-4036-A0F9-0534AA68A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39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C8AE7-77C2-49FB-97EB-E3289214E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5F357A-11C5-4AF3-B2DC-4F48D8605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0905C4-805B-4668-8D33-9202DDF4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878D-77B8-467E-82F0-02C03FEB2A5B}" type="datetimeFigureOut">
              <a:rPr lang="ru-RU" smtClean="0"/>
              <a:t>28.02.2020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5C026A-784A-41BD-9076-576FDB4B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58844F-8E2C-4049-B6AE-35918BC3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32FC-9B2F-4036-A0F9-0534AA68A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86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22E54E4-76D2-43E3-AFA1-6A27AFBCE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0C95F1B-8F39-4172-9027-00D069B2C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301779-AA4A-445A-BA2D-14B530828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878D-77B8-467E-82F0-02C03FEB2A5B}" type="datetimeFigureOut">
              <a:rPr lang="ru-RU" smtClean="0"/>
              <a:t>28.02.2020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C4F373-BE34-4FF1-B474-03E724202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F3CE8F-8C81-4135-8114-ABB07D71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32FC-9B2F-4036-A0F9-0534AA68A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6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6E0F2A-597F-48F2-A1B2-BEEC26C2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0D4B13-FE30-4B88-BC3F-32677E9B7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2778D1-8D48-4035-91E9-9CE2BF289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878D-77B8-467E-82F0-02C03FEB2A5B}" type="datetimeFigureOut">
              <a:rPr lang="ru-RU" smtClean="0"/>
              <a:t>28.02.2020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8830B9-4589-4707-8E67-AB560A7C5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CB0515-A6CD-4D74-BE4F-BA315881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32FC-9B2F-4036-A0F9-0534AA68A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46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58A8BA-D731-482E-8522-941A53B2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F442A8-7252-42F1-ADCA-80427A82B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0FF854-8DD2-4164-8C24-02BE43A57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878D-77B8-467E-82F0-02C03FEB2A5B}" type="datetimeFigureOut">
              <a:rPr lang="ru-RU" smtClean="0"/>
              <a:t>28.02.2020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C2B5EF-9440-4805-964A-E3113FEB9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549083-2B70-4C9C-867D-98DD9E309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32FC-9B2F-4036-A0F9-0534AA68A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04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51E5C-9A3A-45EC-8DEE-54D9C2B4D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B303B0-9A96-4B3E-91DA-17B7C9749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C14C57-58E5-4845-809B-9E0929713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73667E-C8C9-498A-A2B9-F76D1EF1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878D-77B8-467E-82F0-02C03FEB2A5B}" type="datetimeFigureOut">
              <a:rPr lang="ru-RU" smtClean="0"/>
              <a:t>28.02.2020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186ECE-F182-4BC8-B4B9-41AD5D5A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F7959F-D2DB-43AC-B3E1-8AA1A623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32FC-9B2F-4036-A0F9-0534AA68A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13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73B074-3D51-4C6E-9142-900282361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E525BC-DE1B-4DB9-845C-B25B5BDEF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CF3632-0DD8-482F-9C48-A27430B71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24C8F7D-CD51-4F61-8A16-D08132CBB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7038B1-C252-47BD-AEAB-DD9B3F8E6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B0E8FE0-62C1-4E43-B48A-35EB0BBED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878D-77B8-467E-82F0-02C03FEB2A5B}" type="datetimeFigureOut">
              <a:rPr lang="ru-RU" smtClean="0"/>
              <a:t>28.02.2020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F1B064E-677F-442B-8448-23D596F5A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429078-91F1-4DF8-A25B-25804BC8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32FC-9B2F-4036-A0F9-0534AA68A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47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6A5FD-EC6C-4782-88FB-DBBC6D6E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2B95406-1083-403E-913B-64F7D3C1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878D-77B8-467E-82F0-02C03FEB2A5B}" type="datetimeFigureOut">
              <a:rPr lang="ru-RU" smtClean="0"/>
              <a:t>28.02.2020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2F7708C-A4A1-413D-9ABA-07CEA496F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8A51CB5-4DEB-4E8F-8AA9-2C98084E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32FC-9B2F-4036-A0F9-0534AA68A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2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3133C4E-4B3C-4488-8A2C-7534AE2F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878D-77B8-467E-82F0-02C03FEB2A5B}" type="datetimeFigureOut">
              <a:rPr lang="ru-RU" smtClean="0"/>
              <a:t>28.02.2020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5C51110-3B3D-428D-8A02-680D39156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A762CB-FE98-4281-A30C-614A33B7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32FC-9B2F-4036-A0F9-0534AA68A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86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67BDBB-1C2B-4915-AEC3-6929B7431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69EFEF-53D1-4C4A-BEA0-ADD28C276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A028F3C-F7A7-494B-9054-49E5700A8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10B892-7863-4231-B4DF-53E1A3EB8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878D-77B8-467E-82F0-02C03FEB2A5B}" type="datetimeFigureOut">
              <a:rPr lang="ru-RU" smtClean="0"/>
              <a:t>28.02.2020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DFED9F-2CAA-4F4D-B6AB-97269B45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B31982-CD56-48F8-9E79-1DB9B8B6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32FC-9B2F-4036-A0F9-0534AA68A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97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7263D4-5651-4153-A528-EC26C68E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3DDD2CC-0313-4666-BBC8-1064567DB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68D51A-6B72-4F8F-BA1B-DEE5C24A6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B40137-8BE9-4B02-A04F-99D3B27A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878D-77B8-467E-82F0-02C03FEB2A5B}" type="datetimeFigureOut">
              <a:rPr lang="ru-RU" smtClean="0"/>
              <a:t>28.02.2020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E8F83E-070F-440E-BB2F-7EFC73DEF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9EF09B-7184-4133-81CD-9132EA0C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32FC-9B2F-4036-A0F9-0534AA68A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64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1F440B-DFB5-42D4-87A0-C0E173B3C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38DA50-5066-4908-A906-E05238330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B58DDE-A24A-45CB-B23D-7143465A9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0878D-77B8-467E-82F0-02C03FEB2A5B}" type="datetimeFigureOut">
              <a:rPr lang="ru-RU" smtClean="0"/>
              <a:t>28.02.2020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2390C7-D3AF-4A76-A69E-52E8F4B68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0EED68-AF9E-4CCE-A8B2-8DDC7CF1C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B32FC-9B2F-4036-A0F9-0534AA68A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9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B6D23E-CB0F-48C7-93D5-0BA77911D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52" y="1415411"/>
            <a:ext cx="6198296" cy="4132197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23545CE-3B76-4B40-B120-F8F890B6D5EE}"/>
              </a:ext>
            </a:extLst>
          </p:cNvPr>
          <p:cNvSpPr/>
          <p:nvPr/>
        </p:nvSpPr>
        <p:spPr>
          <a:xfrm>
            <a:off x="2996852" y="492081"/>
            <a:ext cx="3098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МОЙ</a:t>
            </a:r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ТИП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0FD76CD-1A30-4F12-9843-1116D277EC5B}"/>
              </a:ext>
            </a:extLst>
          </p:cNvPr>
          <p:cNvSpPr/>
          <p:nvPr/>
        </p:nvSpPr>
        <p:spPr>
          <a:xfrm>
            <a:off x="6970426" y="1627037"/>
            <a:ext cx="284813" cy="351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FD08ED8-AFCD-465A-ADC5-8FE0235E9E5D}"/>
              </a:ext>
            </a:extLst>
          </p:cNvPr>
          <p:cNvSpPr/>
          <p:nvPr/>
        </p:nvSpPr>
        <p:spPr>
          <a:xfrm>
            <a:off x="4300894" y="1541260"/>
            <a:ext cx="4908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of</a:t>
            </a:r>
            <a:endParaRPr lang="ru-RU" sz="2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720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79B4198-2182-40DC-BD8A-FF459EFBBA6E}"/>
              </a:ext>
            </a:extLst>
          </p:cNvPr>
          <p:cNvSpPr/>
          <p:nvPr/>
        </p:nvSpPr>
        <p:spPr>
          <a:xfrm>
            <a:off x="0" y="-20636"/>
            <a:ext cx="12192000" cy="6878636"/>
          </a:xfrm>
          <a:prstGeom prst="rect">
            <a:avLst/>
          </a:prstGeom>
          <a:solidFill>
            <a:srgbClr val="44415C"/>
          </a:solidFill>
          <a:ln>
            <a:solidFill>
              <a:srgbClr val="44415C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A688F0C-9C18-4019-BBC8-F0D8E6DD8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292" y="672510"/>
            <a:ext cx="4723416" cy="5492344"/>
          </a:xfrm>
          <a:prstGeom prst="rect">
            <a:avLst/>
          </a:prstGeom>
          <a:solidFill>
            <a:srgbClr val="44415C"/>
          </a:solidFill>
        </p:spPr>
      </p:pic>
      <p:sp>
        <p:nvSpPr>
          <p:cNvPr id="11" name="Символ &quot;Запрещено&quot; 10">
            <a:extLst>
              <a:ext uri="{FF2B5EF4-FFF2-40B4-BE49-F238E27FC236}">
                <a16:creationId xmlns:a16="http://schemas.microsoft.com/office/drawing/2014/main" id="{8F88DED4-17A2-4AD8-98C7-C39A7734007F}"/>
              </a:ext>
            </a:extLst>
          </p:cNvPr>
          <p:cNvSpPr/>
          <p:nvPr/>
        </p:nvSpPr>
        <p:spPr>
          <a:xfrm>
            <a:off x="4107976" y="1460310"/>
            <a:ext cx="1801505" cy="1736677"/>
          </a:xfrm>
          <a:prstGeom prst="noSmoking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Символ &quot;Запрещено&quot; 11">
            <a:extLst>
              <a:ext uri="{FF2B5EF4-FFF2-40B4-BE49-F238E27FC236}">
                <a16:creationId xmlns:a16="http://schemas.microsoft.com/office/drawing/2014/main" id="{B5B200AD-037F-4F2D-8313-5DBC04320E56}"/>
              </a:ext>
            </a:extLst>
          </p:cNvPr>
          <p:cNvSpPr/>
          <p:nvPr/>
        </p:nvSpPr>
        <p:spPr>
          <a:xfrm>
            <a:off x="6321188" y="3782704"/>
            <a:ext cx="1801505" cy="1736677"/>
          </a:xfrm>
          <a:prstGeom prst="noSmoking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B37624CA-854C-4E77-A495-867D48D98E99}"/>
              </a:ext>
            </a:extLst>
          </p:cNvPr>
          <p:cNvSpPr/>
          <p:nvPr/>
        </p:nvSpPr>
        <p:spPr>
          <a:xfrm rot="10800000">
            <a:off x="7847462" y="2807863"/>
            <a:ext cx="610245" cy="672151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: вниз 17">
            <a:extLst>
              <a:ext uri="{FF2B5EF4-FFF2-40B4-BE49-F238E27FC236}">
                <a16:creationId xmlns:a16="http://schemas.microsoft.com/office/drawing/2014/main" id="{6B85928E-5E72-496E-B6C0-DA16D687AAD5}"/>
              </a:ext>
            </a:extLst>
          </p:cNvPr>
          <p:cNvSpPr/>
          <p:nvPr/>
        </p:nvSpPr>
        <p:spPr>
          <a:xfrm rot="10800000">
            <a:off x="5568287" y="4538475"/>
            <a:ext cx="618698" cy="1242513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CFC68BD-A6FC-4081-9A22-EFE79EC8047D}"/>
              </a:ext>
            </a:extLst>
          </p:cNvPr>
          <p:cNvSpPr/>
          <p:nvPr/>
        </p:nvSpPr>
        <p:spPr>
          <a:xfrm>
            <a:off x="0" y="0"/>
            <a:ext cx="12192000" cy="6878636"/>
          </a:xfrm>
          <a:prstGeom prst="rect">
            <a:avLst/>
          </a:prstGeom>
          <a:solidFill>
            <a:srgbClr val="232136"/>
          </a:solidFill>
          <a:ln>
            <a:solidFill>
              <a:srgbClr val="44415C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134C4E3-5A37-4D95-9958-2B601BDF7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338" y="470264"/>
            <a:ext cx="5641323" cy="5917472"/>
          </a:xfrm>
          <a:prstGeom prst="rect">
            <a:avLst/>
          </a:prstGeom>
          <a:solidFill>
            <a:srgbClr val="232136"/>
          </a:solidFill>
        </p:spPr>
      </p:pic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BE80BB89-DA1F-4FED-A2B8-6B89CA117F8D}"/>
              </a:ext>
            </a:extLst>
          </p:cNvPr>
          <p:cNvSpPr/>
          <p:nvPr/>
        </p:nvSpPr>
        <p:spPr>
          <a:xfrm>
            <a:off x="3536982" y="1323831"/>
            <a:ext cx="1594576" cy="176056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D801E176-5837-48F2-BFE8-4F3F9E93ADBD}"/>
              </a:ext>
            </a:extLst>
          </p:cNvPr>
          <p:cNvSpPr/>
          <p:nvPr/>
        </p:nvSpPr>
        <p:spPr>
          <a:xfrm>
            <a:off x="5272230" y="1323830"/>
            <a:ext cx="1614986" cy="176056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ED10A42D-DF6B-43CF-8734-4418D45D8E43}"/>
              </a:ext>
            </a:extLst>
          </p:cNvPr>
          <p:cNvSpPr/>
          <p:nvPr/>
        </p:nvSpPr>
        <p:spPr>
          <a:xfrm>
            <a:off x="6963769" y="1247630"/>
            <a:ext cx="1735541" cy="191296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9412612A-B70A-4947-8B5F-5B765F1D08A7}"/>
              </a:ext>
            </a:extLst>
          </p:cNvPr>
          <p:cNvSpPr/>
          <p:nvPr/>
        </p:nvSpPr>
        <p:spPr>
          <a:xfrm>
            <a:off x="3536982" y="3236792"/>
            <a:ext cx="1594576" cy="176056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8E743EFE-560F-4120-93D3-45F801A18424}"/>
              </a:ext>
            </a:extLst>
          </p:cNvPr>
          <p:cNvSpPr/>
          <p:nvPr/>
        </p:nvSpPr>
        <p:spPr>
          <a:xfrm>
            <a:off x="5288506" y="3236793"/>
            <a:ext cx="1594576" cy="176056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46409EBD-6659-40C5-9F26-AFCDE48FD633}"/>
              </a:ext>
            </a:extLst>
          </p:cNvPr>
          <p:cNvSpPr/>
          <p:nvPr/>
        </p:nvSpPr>
        <p:spPr>
          <a:xfrm>
            <a:off x="7024047" y="3236793"/>
            <a:ext cx="1614986" cy="176056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9233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 animBg="1"/>
      <p:bldP spid="18" grpId="0" animBg="1"/>
      <p:bldP spid="20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40D3A320-3275-40A8-9420-9FEE438A32B4}"/>
              </a:ext>
            </a:extLst>
          </p:cNvPr>
          <p:cNvSpPr/>
          <p:nvPr/>
        </p:nvSpPr>
        <p:spPr>
          <a:xfrm>
            <a:off x="0" y="0"/>
            <a:ext cx="12192000" cy="6878636"/>
          </a:xfrm>
          <a:prstGeom prst="rect">
            <a:avLst/>
          </a:prstGeom>
          <a:solidFill>
            <a:srgbClr val="232136"/>
          </a:solidFill>
          <a:ln>
            <a:solidFill>
              <a:srgbClr val="44415C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6E91FB8-D261-449D-9175-4F423BD974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" t="1661" r="2890" b="2567"/>
          <a:stretch/>
        </p:blipFill>
        <p:spPr>
          <a:xfrm>
            <a:off x="436729" y="349073"/>
            <a:ext cx="4380311" cy="61598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5D2C00E-2FC1-4358-8A6E-456BC9D6E992}"/>
              </a:ext>
            </a:extLst>
          </p:cNvPr>
          <p:cNvSpPr/>
          <p:nvPr/>
        </p:nvSpPr>
        <p:spPr>
          <a:xfrm>
            <a:off x="5395415" y="245319"/>
            <a:ext cx="47347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chemeClr val="accent6">
                    <a:lumMod val="75000"/>
                  </a:schemeClr>
                </a:solidFill>
                <a:effectLst/>
                <a:latin typeface="Open Sans"/>
              </a:rPr>
              <a:t>Флегматики</a:t>
            </a:r>
            <a:r>
              <a:rPr lang="ru-RU" b="0" i="0" dirty="0">
                <a:solidFill>
                  <a:schemeClr val="bg1">
                    <a:lumMod val="95000"/>
                  </a:schemeClr>
                </a:solidFill>
                <a:effectLst/>
                <a:latin typeface="Open Sans"/>
              </a:rPr>
              <a:t> характеризуются спокойным и ровным настроением. Они с трудом переключаются с одних задач на другие. Им свойственно</a:t>
            </a:r>
            <a:r>
              <a:rPr lang="ru-RU" b="0" i="0" dirty="0">
                <a:effectLst/>
                <a:latin typeface="Open Sans"/>
              </a:rPr>
              <a:t> </a:t>
            </a:r>
            <a:r>
              <a:rPr lang="ru-RU" b="0" i="1" dirty="0">
                <a:solidFill>
                  <a:srgbClr val="FFFF00"/>
                </a:solidFill>
                <a:effectLst/>
                <a:latin typeface="Open Sans"/>
              </a:rPr>
              <a:t>повышенное самообладание и сверх контроль.</a:t>
            </a:r>
            <a:endParaRPr lang="ru-RU" i="1" dirty="0">
              <a:solidFill>
                <a:srgbClr val="FFFF0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3083A21-C88B-4BB0-BC17-039B3CC27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307" y="245319"/>
            <a:ext cx="1625082" cy="1625082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B75CAEB-1135-4D83-8470-10EB6E039D2D}"/>
              </a:ext>
            </a:extLst>
          </p:cNvPr>
          <p:cNvSpPr/>
          <p:nvPr/>
        </p:nvSpPr>
        <p:spPr>
          <a:xfrm>
            <a:off x="5159286" y="2168639"/>
            <a:ext cx="628496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Им легче на протяжении долгого времени выполнять один и тот же тип задач.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fontAlgn="base"/>
            <a:endParaRPr lang="ru-RU" dirty="0">
              <a:solidFill>
                <a:schemeClr val="bg1">
                  <a:lumMod val="65000"/>
                </a:schemeClr>
              </a:solidFill>
            </a:endParaRPr>
          </a:p>
          <a:p>
            <a:pPr fontAlgn="base"/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Лучше всего они смогут реализоваться в таких профессиях, как </a:t>
            </a:r>
            <a:r>
              <a:rPr lang="ru-RU" i="1" dirty="0">
                <a:solidFill>
                  <a:schemeClr val="bg1">
                    <a:lumMod val="95000"/>
                  </a:schemeClr>
                </a:solidFill>
              </a:rPr>
              <a:t>электрик</a:t>
            </a:r>
            <a:r>
              <a:rPr lang="ru-RU" i="1" dirty="0">
                <a:solidFill>
                  <a:srgbClr val="76CC96"/>
                </a:solidFill>
              </a:rPr>
              <a:t>, программист</a:t>
            </a:r>
            <a:r>
              <a:rPr lang="ru-RU" i="1" dirty="0">
                <a:solidFill>
                  <a:schemeClr val="bg1">
                    <a:lumMod val="95000"/>
                  </a:schemeClr>
                </a:solidFill>
              </a:rPr>
              <a:t>, водитель, врач-терапевт, </a:t>
            </a:r>
            <a:r>
              <a:rPr lang="ru-RU" i="1" dirty="0">
                <a:solidFill>
                  <a:srgbClr val="E8AA4B"/>
                </a:solidFill>
              </a:rPr>
              <a:t>математик</a:t>
            </a:r>
            <a:r>
              <a:rPr lang="ru-RU" i="1" dirty="0">
                <a:solidFill>
                  <a:schemeClr val="bg1">
                    <a:lumMod val="95000"/>
                  </a:schemeClr>
                </a:solidFill>
              </a:rPr>
              <a:t>, механик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fontAlgn="base"/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fontAlgn="base"/>
            <a:r>
              <a:rPr lang="ru-RU" dirty="0">
                <a:solidFill>
                  <a:srgbClr val="D25753"/>
                </a:solidFill>
              </a:rPr>
              <a:t>Им будет крайне сложно приспособиться к профессиям </a:t>
            </a:r>
            <a:r>
              <a:rPr lang="ru-RU" i="1" dirty="0">
                <a:solidFill>
                  <a:schemeClr val="bg1">
                    <a:lumMod val="95000"/>
                  </a:schemeClr>
                </a:solidFill>
              </a:rPr>
              <a:t>артиста, бизнесмена, журналиста, менеджера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9982602-18FC-487D-AA55-9E568D141473}"/>
              </a:ext>
            </a:extLst>
          </p:cNvPr>
          <p:cNvSpPr/>
          <p:nvPr/>
        </p:nvSpPr>
        <p:spPr>
          <a:xfrm>
            <a:off x="6469875" y="49876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76CC96"/>
                </a:solidFill>
              </a:rPr>
              <a:t>Они медлительны, постоянны в своих предпочтениях, сдержаны, </a:t>
            </a:r>
            <a:r>
              <a:rPr lang="ru-RU" u="sng" dirty="0">
                <a:solidFill>
                  <a:srgbClr val="FFFF00"/>
                </a:solidFill>
              </a:rPr>
              <a:t>обладают высоким интеллектом, хорошей памятью</a:t>
            </a:r>
            <a:r>
              <a:rPr lang="ru-RU" dirty="0">
                <a:solidFill>
                  <a:srgbClr val="FFFF00"/>
                </a:solidFill>
              </a:rPr>
              <a:t>.</a:t>
            </a:r>
            <a:r>
              <a:rPr lang="ru-RU" dirty="0">
                <a:solidFill>
                  <a:srgbClr val="76CC96"/>
                </a:solidFill>
              </a:rPr>
              <a:t> </a:t>
            </a:r>
          </a:p>
          <a:p>
            <a:endParaRPr lang="ru-RU" dirty="0">
              <a:solidFill>
                <a:srgbClr val="76CC96"/>
              </a:solidFill>
            </a:endParaRPr>
          </a:p>
          <a:p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Флегматики</a:t>
            </a:r>
            <a:r>
              <a:rPr lang="ru-RU" dirty="0">
                <a:solidFill>
                  <a:srgbClr val="3A95EA"/>
                </a:solidFill>
              </a:rPr>
              <a:t> не склонны к риску, всегда обдумывают последствия своих действий.</a:t>
            </a:r>
            <a:endParaRPr lang="ru-RU" i="1" dirty="0">
              <a:solidFill>
                <a:srgbClr val="3A95EA"/>
              </a:solidFill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F69D23F5-1B58-4E88-BA52-8338FE6229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040" y="4613803"/>
            <a:ext cx="2193362" cy="219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015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4F6D32-25B9-443A-8586-B84BF9D92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776287"/>
            <a:ext cx="9429750" cy="5305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1D5F0F-BAC5-4580-9DAA-0FE6B8168359}"/>
              </a:ext>
            </a:extLst>
          </p:cNvPr>
          <p:cNvSpPr txBox="1"/>
          <p:nvPr/>
        </p:nvSpPr>
        <p:spPr>
          <a:xfrm>
            <a:off x="9758597" y="422344"/>
            <a:ext cx="18288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sz="4000" b="1" dirty="0">
              <a:solidFill>
                <a:srgbClr val="D35753"/>
              </a:solidFill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8F1B86F-D951-46F6-84A0-CBC0596B4DBB}"/>
              </a:ext>
            </a:extLst>
          </p:cNvPr>
          <p:cNvSpPr/>
          <p:nvPr/>
        </p:nvSpPr>
        <p:spPr>
          <a:xfrm>
            <a:off x="9009090" y="668883"/>
            <a:ext cx="1416570" cy="8512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rgbClr val="D35753"/>
                </a:solidFill>
              </a:rPr>
              <a:t>11%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03BDFA3-8068-4A68-895A-6B153B4F3A98}"/>
              </a:ext>
            </a:extLst>
          </p:cNvPr>
          <p:cNvSpPr/>
          <p:nvPr/>
        </p:nvSpPr>
        <p:spPr>
          <a:xfrm>
            <a:off x="9050312" y="5242288"/>
            <a:ext cx="1416570" cy="8512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rgbClr val="76CC96"/>
                </a:solidFill>
              </a:rPr>
              <a:t>13%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39AD9D38-637F-49B9-BF6B-3E506354840A}"/>
              </a:ext>
            </a:extLst>
          </p:cNvPr>
          <p:cNvSpPr/>
          <p:nvPr/>
        </p:nvSpPr>
        <p:spPr>
          <a:xfrm>
            <a:off x="1766340" y="668883"/>
            <a:ext cx="1416570" cy="8512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rgbClr val="E8AA4B"/>
                </a:solidFill>
              </a:rPr>
              <a:t>28%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7F16E68A-8F90-4DE3-8F98-2E2CADAE5CF9}"/>
              </a:ext>
            </a:extLst>
          </p:cNvPr>
          <p:cNvSpPr/>
          <p:nvPr/>
        </p:nvSpPr>
        <p:spPr>
          <a:xfrm>
            <a:off x="1725118" y="5289706"/>
            <a:ext cx="1416570" cy="8512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rgbClr val="3A95EA"/>
                </a:solidFill>
              </a:rPr>
              <a:t>47%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928AA93-DEB7-489C-A563-AC5677E1AC4B}"/>
              </a:ext>
            </a:extLst>
          </p:cNvPr>
          <p:cNvSpPr/>
          <p:nvPr/>
        </p:nvSpPr>
        <p:spPr>
          <a:xfrm>
            <a:off x="2378827" y="-158857"/>
            <a:ext cx="7338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темперамент по частям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25369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119</Words>
  <Application>Microsoft Office PowerPoint</Application>
  <PresentationFormat>Широкоэкранный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Seraphim</dc:creator>
  <cp:lastModifiedBy>Seraphim</cp:lastModifiedBy>
  <cp:revision>13</cp:revision>
  <dcterms:created xsi:type="dcterms:W3CDTF">2020-02-27T18:43:11Z</dcterms:created>
  <dcterms:modified xsi:type="dcterms:W3CDTF">2020-02-28T07:28:50Z</dcterms:modified>
</cp:coreProperties>
</file>