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6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B027-63A2-496E-B819-4C30EE0B073A}" type="datetimeFigureOut">
              <a:rPr lang="ru-RU" smtClean="0"/>
              <a:t>15.04.2020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2638-736B-4989-A47C-59E8393ECB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092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B027-63A2-496E-B819-4C30EE0B073A}" type="datetimeFigureOut">
              <a:rPr lang="ru-RU" smtClean="0"/>
              <a:t>15.04.2020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2638-736B-4989-A47C-59E8393ECB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890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B027-63A2-496E-B819-4C30EE0B073A}" type="datetimeFigureOut">
              <a:rPr lang="ru-RU" smtClean="0"/>
              <a:t>15.04.2020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2638-736B-4989-A47C-59E8393ECB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484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B027-63A2-496E-B819-4C30EE0B073A}" type="datetimeFigureOut">
              <a:rPr lang="ru-RU" smtClean="0"/>
              <a:t>15.04.2020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2638-736B-4989-A47C-59E8393ECB13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71437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B027-63A2-496E-B819-4C30EE0B073A}" type="datetimeFigureOut">
              <a:rPr lang="ru-RU" smtClean="0"/>
              <a:t>15.04.2020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2638-736B-4989-A47C-59E8393ECB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34714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B027-63A2-496E-B819-4C30EE0B073A}" type="datetimeFigureOut">
              <a:rPr lang="ru-RU" smtClean="0"/>
              <a:t>15.04.2020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2638-736B-4989-A47C-59E8393ECB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4389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B027-63A2-496E-B819-4C30EE0B073A}" type="datetimeFigureOut">
              <a:rPr lang="ru-RU" smtClean="0"/>
              <a:t>15.04.2020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2638-736B-4989-A47C-59E8393ECB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8887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B027-63A2-496E-B819-4C30EE0B073A}" type="datetimeFigureOut">
              <a:rPr lang="ru-RU" smtClean="0"/>
              <a:t>15.04.2020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2638-736B-4989-A47C-59E8393ECB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6407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B027-63A2-496E-B819-4C30EE0B073A}" type="datetimeFigureOut">
              <a:rPr lang="ru-RU" smtClean="0"/>
              <a:t>15.04.2020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2638-736B-4989-A47C-59E8393ECB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2799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B027-63A2-496E-B819-4C30EE0B073A}" type="datetimeFigureOut">
              <a:rPr lang="ru-RU" smtClean="0"/>
              <a:t>15.04.2020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2638-736B-4989-A47C-59E8393ECB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734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B027-63A2-496E-B819-4C30EE0B073A}" type="datetimeFigureOut">
              <a:rPr lang="ru-RU" smtClean="0"/>
              <a:t>15.04.2020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2638-736B-4989-A47C-59E8393ECB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956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B027-63A2-496E-B819-4C30EE0B073A}" type="datetimeFigureOut">
              <a:rPr lang="ru-RU" smtClean="0"/>
              <a:t>15.04.2020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2638-736B-4989-A47C-59E8393ECB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939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B027-63A2-496E-B819-4C30EE0B073A}" type="datetimeFigureOut">
              <a:rPr lang="ru-RU" smtClean="0"/>
              <a:t>15.04.2020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2638-736B-4989-A47C-59E8393ECB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268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B027-63A2-496E-B819-4C30EE0B073A}" type="datetimeFigureOut">
              <a:rPr lang="ru-RU" smtClean="0"/>
              <a:t>15.04.2020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2638-736B-4989-A47C-59E8393ECB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100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B027-63A2-496E-B819-4C30EE0B073A}" type="datetimeFigureOut">
              <a:rPr lang="ru-RU" smtClean="0"/>
              <a:t>15.04.2020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2638-736B-4989-A47C-59E8393ECB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261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B027-63A2-496E-B819-4C30EE0B073A}" type="datetimeFigureOut">
              <a:rPr lang="ru-RU" smtClean="0"/>
              <a:t>15.04.2020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2638-736B-4989-A47C-59E8393ECB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375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B027-63A2-496E-B819-4C30EE0B073A}" type="datetimeFigureOut">
              <a:rPr lang="ru-RU" smtClean="0"/>
              <a:t>15.04.2020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2638-736B-4989-A47C-59E8393ECB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74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C65B027-63A2-496E-B819-4C30EE0B073A}" type="datetimeFigureOut">
              <a:rPr lang="ru-RU" smtClean="0"/>
              <a:t>15.04.2020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C2638-736B-4989-A47C-59E8393ECB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45138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5FBBDBB-7402-47A3-AD8F-3332A8FB2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051" y="419442"/>
            <a:ext cx="7295897" cy="601911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F0776E8-BD7D-4C0E-AB5E-7E4039D50900}"/>
              </a:ext>
            </a:extLst>
          </p:cNvPr>
          <p:cNvSpPr/>
          <p:nvPr/>
        </p:nvSpPr>
        <p:spPr>
          <a:xfrm>
            <a:off x="817151" y="2967334"/>
            <a:ext cx="105576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Качества настоящего лидера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9190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8D36492-9D39-404D-83D1-E41529193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73" y="647836"/>
            <a:ext cx="5562327" cy="556232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6D7AA79-4746-483D-9114-26985C7E4E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47835"/>
            <a:ext cx="5562327" cy="556232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ACD1B1E-534F-4090-A29B-729B1C31B48A}"/>
              </a:ext>
            </a:extLst>
          </p:cNvPr>
          <p:cNvSpPr txBox="1"/>
          <p:nvPr/>
        </p:nvSpPr>
        <p:spPr>
          <a:xfrm>
            <a:off x="533672" y="121425"/>
            <a:ext cx="8790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Хотеть быть лидером и делать для этого что-то, две разные вещи..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27004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54DCE22-1923-430D-9F6B-6D5D114662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73" y="647835"/>
            <a:ext cx="5562327" cy="556232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443BE10-69DF-4AC8-8930-B20EDA984E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47835"/>
            <a:ext cx="5562328" cy="55623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77511A7-44EF-4FEE-BE40-F9FA5F9EF541}"/>
              </a:ext>
            </a:extLst>
          </p:cNvPr>
          <p:cNvSpPr txBox="1"/>
          <p:nvPr/>
        </p:nvSpPr>
        <p:spPr>
          <a:xfrm>
            <a:off x="533672" y="121425"/>
            <a:ext cx="556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Лидер не воюет – он завоевывает.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628574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5D9DA0E-36BE-4CC1-9387-74D8BBE80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72" y="647835"/>
            <a:ext cx="5562328" cy="556232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CD43CFA-FC23-4992-8FF1-50CC56147E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358" y="647835"/>
            <a:ext cx="5562328" cy="55623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A7528B-8BEF-40C0-B1D0-F1C62F36485A}"/>
              </a:ext>
            </a:extLst>
          </p:cNvPr>
          <p:cNvSpPr txBox="1"/>
          <p:nvPr/>
        </p:nvSpPr>
        <p:spPr>
          <a:xfrm>
            <a:off x="533672" y="121425"/>
            <a:ext cx="8640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 Лидер не стремится быть кем-то, он всегда остается собой.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884952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"/>
                            </p:stCondLst>
                            <p:childTnLst>
                              <p:par>
                                <p:cTn id="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7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"/>
                            </p:stCondLst>
                            <p:childTnLst>
                              <p:par>
                                <p:cTn id="1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7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010F53A-FAC1-4E91-BAA5-D1D1222201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30" y="647835"/>
            <a:ext cx="5562328" cy="556232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A13C465-FD39-4E5C-96F4-C30469C264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358" y="647835"/>
            <a:ext cx="5562327" cy="55623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885A8F5-171B-4D9C-AD58-187B5C59B407}"/>
              </a:ext>
            </a:extLst>
          </p:cNvPr>
          <p:cNvSpPr txBox="1"/>
          <p:nvPr/>
        </p:nvSpPr>
        <p:spPr>
          <a:xfrm>
            <a:off x="428030" y="181386"/>
            <a:ext cx="5562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Лидер не ждет приказа – лидер действует сам.</a:t>
            </a:r>
          </a:p>
        </p:txBody>
      </p:sp>
    </p:spTree>
    <p:extLst>
      <p:ext uri="{BB962C8B-B14F-4D97-AF65-F5344CB8AC3E}">
        <p14:creationId xmlns:p14="http://schemas.microsoft.com/office/powerpoint/2010/main" val="252970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22EF6FD-3C7E-4CC5-B785-42668FADDFFD}"/>
              </a:ext>
            </a:extLst>
          </p:cNvPr>
          <p:cNvSpPr/>
          <p:nvPr/>
        </p:nvSpPr>
        <p:spPr>
          <a:xfrm>
            <a:off x="1728864" y="674557"/>
            <a:ext cx="752006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tx2"/>
                </a:solidFill>
                <a:latin typeface="arial" panose="020B0604020202020204" pitchFamily="34" charset="0"/>
              </a:rPr>
              <a:t>5 обязательных признаков Лидера</a:t>
            </a:r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</a:rPr>
              <a:t>:</a:t>
            </a:r>
          </a:p>
          <a:p>
            <a:endParaRPr lang="ru-RU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2"/>
                </a:solidFill>
                <a:latin typeface="arial" panose="020B0604020202020204" pitchFamily="34" charset="0"/>
              </a:rPr>
              <a:t>У </a:t>
            </a:r>
            <a:r>
              <a:rPr lang="ru-RU" b="1" dirty="0">
                <a:solidFill>
                  <a:schemeClr val="tx2"/>
                </a:solidFill>
                <a:latin typeface="arial" panose="020B0604020202020204" pitchFamily="34" charset="0"/>
              </a:rPr>
              <a:t>Лидера</a:t>
            </a:r>
            <a:r>
              <a:rPr lang="ru-RU" dirty="0">
                <a:solidFill>
                  <a:schemeClr val="tx2"/>
                </a:solidFill>
                <a:latin typeface="arial" panose="020B0604020202020204" pitchFamily="34" charset="0"/>
              </a:rPr>
              <a:t> всегда должна быть </a:t>
            </a:r>
            <a:r>
              <a:rPr lang="ru-RU" dirty="0">
                <a:solidFill>
                  <a:srgbClr val="FF0000"/>
                </a:solidFill>
                <a:latin typeface="arial" panose="020B0604020202020204" pitchFamily="34" charset="0"/>
              </a:rPr>
              <a:t>ЦЕЛЬ</a:t>
            </a:r>
            <a:r>
              <a:rPr lang="ru-RU" dirty="0">
                <a:solidFill>
                  <a:schemeClr val="tx2"/>
                </a:solidFill>
                <a:latin typeface="arial" panose="020B0604020202020204" pitchFamily="34" charset="0"/>
              </a:rPr>
              <a:t> и </a:t>
            </a:r>
            <a:r>
              <a:rPr lang="ru-RU" dirty="0">
                <a:solidFill>
                  <a:srgbClr val="FF0000"/>
                </a:solidFill>
                <a:latin typeface="arial" panose="020B0604020202020204" pitchFamily="34" charset="0"/>
              </a:rPr>
              <a:t>Миссия</a:t>
            </a:r>
            <a:r>
              <a:rPr lang="ru-RU" dirty="0">
                <a:solidFill>
                  <a:schemeClr val="tx2"/>
                </a:solidFill>
                <a:latin typeface="arial" panose="020B0604020202020204" pitchFamily="34" charset="0"/>
              </a:rPr>
              <a:t>.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ru-RU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2"/>
                </a:solidFill>
                <a:latin typeface="arial" panose="020B0604020202020204" pitchFamily="34" charset="0"/>
              </a:rPr>
              <a:t>У </a:t>
            </a:r>
            <a:r>
              <a:rPr lang="ru-RU" b="1" dirty="0">
                <a:solidFill>
                  <a:schemeClr val="tx2"/>
                </a:solidFill>
                <a:latin typeface="arial" panose="020B0604020202020204" pitchFamily="34" charset="0"/>
              </a:rPr>
              <a:t>Лидера</a:t>
            </a:r>
            <a:r>
              <a:rPr lang="ru-RU" dirty="0">
                <a:solidFill>
                  <a:schemeClr val="tx2"/>
                </a:solidFill>
                <a:latin typeface="arial" panose="020B0604020202020204" pitchFamily="34" charset="0"/>
              </a:rPr>
              <a:t> должен быть План.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ru-RU" dirty="0">
                <a:solidFill>
                  <a:schemeClr val="tx2"/>
                </a:solidFill>
                <a:latin typeface="arial" panose="020B0604020202020204" pitchFamily="34" charset="0"/>
              </a:rPr>
              <a:t>Он должен в любую секунду ЗНАТЬ 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</a:rPr>
              <a:t>					</a:t>
            </a:r>
            <a:r>
              <a:rPr lang="ru-RU" dirty="0">
                <a:solidFill>
                  <a:schemeClr val="tx2"/>
                </a:solidFill>
                <a:latin typeface="arial" panose="020B0604020202020204" pitchFamily="34" charset="0"/>
              </a:rPr>
              <a:t>каким будет следующий шаг и БРАТЬ на себя 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</a:rPr>
              <a:t>										</a:t>
            </a:r>
            <a:r>
              <a:rPr lang="ru-RU" dirty="0">
                <a:solidFill>
                  <a:schemeClr val="tx2"/>
                </a:solidFill>
                <a:latin typeface="arial" panose="020B0604020202020204" pitchFamily="34" charset="0"/>
              </a:rPr>
              <a:t>ОТВЕТСТВЕННОСТЬ.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ru-RU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tx2"/>
                </a:solidFill>
                <a:latin typeface="arial" panose="020B0604020202020204" pitchFamily="34" charset="0"/>
              </a:rPr>
              <a:t>Лидер</a:t>
            </a:r>
            <a:r>
              <a:rPr lang="ru-RU" dirty="0">
                <a:solidFill>
                  <a:schemeClr val="tx2"/>
                </a:solidFill>
                <a:latin typeface="arial" panose="020B0604020202020204" pitchFamily="34" charset="0"/>
              </a:rPr>
              <a:t> всегда должен излучать </a:t>
            </a:r>
            <a:r>
              <a:rPr lang="ru-RU" dirty="0">
                <a:solidFill>
                  <a:srgbClr val="FF0000"/>
                </a:solidFill>
                <a:latin typeface="arial" panose="020B0604020202020204" pitchFamily="34" charset="0"/>
              </a:rPr>
              <a:t>оптимизм</a:t>
            </a:r>
            <a:r>
              <a:rPr lang="ru-RU" dirty="0">
                <a:solidFill>
                  <a:schemeClr val="tx2"/>
                </a:solidFill>
                <a:latin typeface="arial" panose="020B0604020202020204" pitchFamily="34" charset="0"/>
              </a:rPr>
              <a:t> и </a:t>
            </a:r>
            <a:r>
              <a:rPr lang="ru-RU" dirty="0">
                <a:solidFill>
                  <a:srgbClr val="FF0000"/>
                </a:solidFill>
                <a:latin typeface="arial" panose="020B0604020202020204" pitchFamily="34" charset="0"/>
              </a:rPr>
              <a:t>уверенность</a:t>
            </a:r>
            <a:r>
              <a:rPr lang="ru-RU" dirty="0">
                <a:solidFill>
                  <a:schemeClr val="tx2"/>
                </a:solidFill>
                <a:latin typeface="arial" panose="020B0604020202020204" pitchFamily="34" charset="0"/>
              </a:rPr>
              <a:t>.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ru-RU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tx2"/>
                </a:solidFill>
                <a:latin typeface="arial" panose="020B0604020202020204" pitchFamily="34" charset="0"/>
              </a:rPr>
              <a:t>Лидер</a:t>
            </a:r>
            <a:r>
              <a:rPr lang="ru-RU" dirty="0">
                <a:solidFill>
                  <a:schemeClr val="tx2"/>
                </a:solidFill>
                <a:latin typeface="arial" panose="020B0604020202020204" pitchFamily="34" charset="0"/>
              </a:rPr>
              <a:t> должен быть </a:t>
            </a:r>
            <a:r>
              <a:rPr lang="ru-RU" dirty="0">
                <a:solidFill>
                  <a:srgbClr val="FF0000"/>
                </a:solidFill>
                <a:latin typeface="arial" panose="020B0604020202020204" pitchFamily="34" charset="0"/>
              </a:rPr>
              <a:t>экспертом</a:t>
            </a:r>
            <a:r>
              <a:rPr lang="ru-RU" dirty="0">
                <a:solidFill>
                  <a:schemeClr val="tx2"/>
                </a:solidFill>
                <a:latin typeface="arial" panose="020B0604020202020204" pitchFamily="34" charset="0"/>
              </a:rPr>
              <a:t> по коммуникациям.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ru-RU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tx2"/>
                </a:solidFill>
                <a:latin typeface="arial" panose="020B0604020202020204" pitchFamily="34" charset="0"/>
              </a:rPr>
              <a:t>Лидер</a:t>
            </a:r>
            <a:r>
              <a:rPr lang="ru-RU" dirty="0">
                <a:solidFill>
                  <a:srgbClr val="FF0000"/>
                </a:solidFill>
                <a:latin typeface="arial" panose="020B0604020202020204" pitchFamily="34" charset="0"/>
              </a:rPr>
              <a:t> должен </a:t>
            </a:r>
            <a:r>
              <a:rPr lang="ru-RU" dirty="0">
                <a:solidFill>
                  <a:schemeClr val="tx2"/>
                </a:solidFill>
                <a:latin typeface="arial" panose="020B0604020202020204" pitchFamily="34" charset="0"/>
              </a:rPr>
              <a:t>сам </a:t>
            </a:r>
            <a:r>
              <a:rPr lang="ru-RU" dirty="0">
                <a:solidFill>
                  <a:srgbClr val="FF0000"/>
                </a:solidFill>
                <a:latin typeface="arial" panose="020B0604020202020204" pitchFamily="34" charset="0"/>
              </a:rPr>
              <a:t>быть примером </a:t>
            </a:r>
            <a:r>
              <a:rPr lang="ru-RU" dirty="0">
                <a:solidFill>
                  <a:schemeClr val="tx2"/>
                </a:solidFill>
                <a:latin typeface="arial" panose="020B0604020202020204" pitchFamily="34" charset="0"/>
              </a:rPr>
              <a:t>того, что он проповедует.</a:t>
            </a:r>
            <a:endParaRPr lang="ru-RU" b="0" i="0" dirty="0"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12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Красный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1064</TotalTime>
  <Words>121</Words>
  <Application>Microsoft Office PowerPoint</Application>
  <PresentationFormat>Широкоэкранный</PresentationFormat>
  <Paragraphs>16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Arial</vt:lpstr>
      <vt:lpstr>Century Gothic</vt:lpstr>
      <vt:lpstr>Wingdings 3</vt:lpstr>
      <vt:lpstr>Ион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Критерії поведінки лідера, який хоче досягти успіху</dc:title>
  <dc:creator>Seraphim</dc:creator>
  <cp:lastModifiedBy>Seraphim</cp:lastModifiedBy>
  <cp:revision>7</cp:revision>
  <dcterms:created xsi:type="dcterms:W3CDTF">2020-04-13T15:10:21Z</dcterms:created>
  <dcterms:modified xsi:type="dcterms:W3CDTF">2020-04-15T10:44:21Z</dcterms:modified>
</cp:coreProperties>
</file>