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1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4DD7-4511-4E67-8552-09BFD44FAEB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7C2D-65D1-4567-9BEB-73E5CCB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4DD7-4511-4E67-8552-09BFD44FAEB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7C2D-65D1-4567-9BEB-73E5CCB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0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4DD7-4511-4E67-8552-09BFD44FAEB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7C2D-65D1-4567-9BEB-73E5CCB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4DD7-4511-4E67-8552-09BFD44FAEB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7C2D-65D1-4567-9BEB-73E5CCB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8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4DD7-4511-4E67-8552-09BFD44FAEB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7C2D-65D1-4567-9BEB-73E5CCB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8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4DD7-4511-4E67-8552-09BFD44FAEB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7C2D-65D1-4567-9BEB-73E5CCB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4DD7-4511-4E67-8552-09BFD44FAEB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7C2D-65D1-4567-9BEB-73E5CCB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4DD7-4511-4E67-8552-09BFD44FAEB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7C2D-65D1-4567-9BEB-73E5CCB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4DD7-4511-4E67-8552-09BFD44FAEB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7C2D-65D1-4567-9BEB-73E5CCB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4DD7-4511-4E67-8552-09BFD44FAEB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7C2D-65D1-4567-9BEB-73E5CCB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0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4DD7-4511-4E67-8552-09BFD44FAEB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7C2D-65D1-4567-9BEB-73E5CCB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1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4DD7-4511-4E67-8552-09BFD44FAEB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7C2D-65D1-4567-9BEB-73E5CCB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9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92668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МЫ ЗАНИМАЕМСЯ ТЕСТИРОВАНИЕМ БЕЗОПАСНОСТИ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81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92668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Думаю тебе интересно узнать кто мы и чем занимаемся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5672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5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81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92668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Начнём с самого простого определения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6" y="1464667"/>
            <a:ext cx="4707218" cy="4099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494930" y="2274838"/>
            <a:ext cx="4289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Хакерство — это несанкционированное вторжение в компьютер или сеть. А еще это любой "взлом системы". Например, </a:t>
            </a:r>
            <a:r>
              <a:rPr lang="ru-RU" dirty="0" err="1">
                <a:solidFill>
                  <a:schemeClr val="bg1"/>
                </a:solidFill>
              </a:rPr>
              <a:t>growth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hacker</a:t>
            </a:r>
            <a:r>
              <a:rPr lang="ru-RU" dirty="0">
                <a:solidFill>
                  <a:schemeClr val="bg1"/>
                </a:solidFill>
              </a:rPr>
              <a:t> ("хакер роста") — специалист, который находит нестандартные подходы к маркетингу, разработке продукта, развитию команды, стратегиям продаж.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92668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ЧЁРНОЕ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ЧЁРНО-БЕЛОЕ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БЕЛОЕ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70" y="1509712"/>
            <a:ext cx="73152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81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5672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0" y="392668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Самые известные хакеры в истории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8870" y="1815353"/>
            <a:ext cx="3953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Кевин </a:t>
            </a:r>
            <a:r>
              <a:rPr lang="ru-RU" b="1" dirty="0" err="1">
                <a:solidFill>
                  <a:schemeClr val="bg1"/>
                </a:solidFill>
              </a:rPr>
              <a:t>Митник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Он удостоился звания самого разыскиваемого компьютерного преступника в истории США "по версии" Министерства юстиции Соединенных Штатов. 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История </a:t>
            </a:r>
            <a:r>
              <a:rPr lang="ru-RU" dirty="0">
                <a:solidFill>
                  <a:schemeClr val="bg1"/>
                </a:solidFill>
              </a:rPr>
              <a:t>Кевина настолько нетривиальна, что легла в основу сценария фильма </a:t>
            </a:r>
            <a:r>
              <a:rPr lang="ru-RU" dirty="0" err="1" smtClean="0">
                <a:solidFill>
                  <a:schemeClr val="bg1"/>
                </a:solidFill>
              </a:rPr>
              <a:t>TakeDown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в русскоязычном прокате </a:t>
            </a:r>
            <a:r>
              <a:rPr lang="ru-RU" dirty="0" smtClean="0">
                <a:solidFill>
                  <a:schemeClr val="bg1"/>
                </a:solidFill>
              </a:rPr>
              <a:t>—"</a:t>
            </a:r>
            <a:r>
              <a:rPr lang="ru-RU" dirty="0">
                <a:solidFill>
                  <a:schemeClr val="bg1"/>
                </a:solidFill>
              </a:rPr>
              <a:t>Взлом").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8647" y="1815353"/>
            <a:ext cx="35365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Кевин </a:t>
            </a:r>
            <a:r>
              <a:rPr lang="ru-RU" b="1" dirty="0" err="1">
                <a:solidFill>
                  <a:schemeClr val="bg1"/>
                </a:solidFill>
              </a:rPr>
              <a:t>Поульсен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Хакер под </a:t>
            </a:r>
            <a:r>
              <a:rPr lang="ru-RU" dirty="0" err="1">
                <a:solidFill>
                  <a:schemeClr val="bg1"/>
                </a:solidFill>
              </a:rPr>
              <a:t>никнеймом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Dark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Dante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славился </a:t>
            </a:r>
            <a:r>
              <a:rPr lang="ru-RU" dirty="0">
                <a:solidFill>
                  <a:schemeClr val="bg1"/>
                </a:solidFill>
              </a:rPr>
              <a:t>своими умениями взламывать и прослушивать телефонные сети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Однажды </a:t>
            </a:r>
            <a:r>
              <a:rPr lang="ru-RU" dirty="0">
                <a:solidFill>
                  <a:schemeClr val="bg1"/>
                </a:solidFill>
              </a:rPr>
              <a:t>ради забавы он </a:t>
            </a:r>
            <a:r>
              <a:rPr lang="ru-RU" dirty="0" err="1">
                <a:solidFill>
                  <a:schemeClr val="bg1"/>
                </a:solidFill>
              </a:rPr>
              <a:t>хакнул</a:t>
            </a:r>
            <a:r>
              <a:rPr lang="ru-RU" dirty="0">
                <a:solidFill>
                  <a:schemeClr val="bg1"/>
                </a:solidFill>
              </a:rPr>
              <a:t> телефонную сеть радиостанции и объявил себя победителем конкурса, который получит в качестве приза новенький </a:t>
            </a:r>
            <a:r>
              <a:rPr lang="ru-RU" dirty="0" smtClean="0">
                <a:solidFill>
                  <a:schemeClr val="bg1"/>
                </a:solidFill>
              </a:rPr>
              <a:t> 			</a:t>
            </a:r>
            <a:r>
              <a:rPr lang="ru-RU" dirty="0" err="1" smtClean="0">
                <a:solidFill>
                  <a:schemeClr val="bg1"/>
                </a:solidFill>
              </a:rPr>
              <a:t>Porsche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81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92668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Почему </a:t>
            </a:r>
            <a:r>
              <a:rPr lang="uk-UA" dirty="0" smtClean="0">
                <a:solidFill>
                  <a:srgbClr val="FF0000"/>
                </a:solidFill>
              </a:rPr>
              <a:t>ЧЁРНОЕ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rgbClr val="FFFF00"/>
                </a:solidFill>
              </a:rPr>
              <a:t>БЕЛОЕ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5672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223682" y="1492624"/>
            <a:ext cx="5136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"Есть две основные причины, почему многие хакеры становятся черными. Первая — больше денег. Как </a:t>
            </a:r>
            <a:r>
              <a:rPr lang="ru-RU" dirty="0" err="1">
                <a:solidFill>
                  <a:schemeClr val="bg1"/>
                </a:solidFill>
              </a:rPr>
              <a:t>blackhat</a:t>
            </a:r>
            <a:r>
              <a:rPr lang="ru-RU" dirty="0">
                <a:solidFill>
                  <a:schemeClr val="bg1"/>
                </a:solidFill>
              </a:rPr>
              <a:t> вы можете продавать все: доступ к </a:t>
            </a:r>
            <a:r>
              <a:rPr lang="ru-RU" dirty="0" smtClean="0">
                <a:solidFill>
                  <a:schemeClr val="bg1"/>
                </a:solidFill>
              </a:rPr>
              <a:t>веб-сайтам,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язвимости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err="1">
                <a:solidFill>
                  <a:schemeClr val="bg1"/>
                </a:solidFill>
              </a:rPr>
              <a:t>эксплойты</a:t>
            </a:r>
            <a:r>
              <a:rPr lang="ru-RU" dirty="0">
                <a:solidFill>
                  <a:schemeClr val="bg1"/>
                </a:solidFill>
              </a:rPr>
              <a:t>, базы данных сайтов, информацию о банковских счетах и так далее.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5612" y="1492624"/>
            <a:ext cx="3617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Вторая причина — больше свободы. </a:t>
            </a:r>
            <a:r>
              <a:rPr lang="ru-RU" dirty="0">
                <a:solidFill>
                  <a:srgbClr val="FF0000"/>
                </a:solidFill>
              </a:rPr>
              <a:t>Черные </a:t>
            </a:r>
            <a:r>
              <a:rPr lang="ru-RU" dirty="0">
                <a:solidFill>
                  <a:schemeClr val="bg1"/>
                </a:solidFill>
              </a:rPr>
              <a:t>хакеры склонны думать, что они </a:t>
            </a:r>
            <a:r>
              <a:rPr lang="ru-RU" dirty="0">
                <a:solidFill>
                  <a:srgbClr val="FF0000"/>
                </a:solidFill>
              </a:rPr>
              <a:t>круче</a:t>
            </a:r>
            <a:r>
              <a:rPr lang="ru-RU" dirty="0">
                <a:solidFill>
                  <a:schemeClr val="bg1"/>
                </a:solidFill>
              </a:rPr>
              <a:t> белых: никто не знает их реальной личности; они не ограничены областью действия или политикой программы; получив доступ к системам или сетям, они сохраняют его до тех пор, пока не извлекут максимальную выгоду.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81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92668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СВЕТЛАЯ СТОРОНА ЗЛА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5672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3303494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Может показаться, что хакерство — однозначное зло. На самом же деле, умение обходить компьютерную защиту — это только навык, который можно использовать и в благих намерениях.</a:t>
            </a:r>
          </a:p>
          <a:p>
            <a:r>
              <a:rPr lang="ru-RU" b="0" i="0" dirty="0" smtClean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Белые хакеры — профессионалы в области </a:t>
            </a:r>
            <a:r>
              <a:rPr lang="ru-RU" b="0" i="0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кибербезопасности</a:t>
            </a:r>
            <a:r>
              <a:rPr lang="ru-RU" b="0" i="0" dirty="0" smtClean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, которые обладают тем же набором знаний и умений, что и хакеры-злоумышленники, но, в отличие от последних, используют их, чтобы искать уязвимости компьютерных систем и помогать в их отладке.</a:t>
            </a:r>
            <a:endParaRPr lang="ru-RU" b="0" i="0" dirty="0">
              <a:solidFill>
                <a:schemeClr val="bg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81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92668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СПАСИБО ЗА ВНИМАНИЕ!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7747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FF0000"/>
                </a:solidFill>
              </a:rPr>
              <a:t>И ПОМНИТЕ – ВЗЛАМЫВАТЬ НЕ ХОРОШО!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0" y="1852990"/>
            <a:ext cx="7401958" cy="414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76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334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юзер</dc:creator>
  <cp:lastModifiedBy>юзер</cp:lastModifiedBy>
  <cp:revision>4</cp:revision>
  <dcterms:created xsi:type="dcterms:W3CDTF">2020-05-19T16:24:54Z</dcterms:created>
  <dcterms:modified xsi:type="dcterms:W3CDTF">2020-05-19T16:54:36Z</dcterms:modified>
</cp:coreProperties>
</file>