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retska.dut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ukrainian/business/2015/08/150813_quiz_entrepreneur_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o1TMyLssalvgmvW9vkrBo0FRqXIQ6YLC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Cf1gYVd3_Jwb-QdS4j9gNOcbg4WOnEe1?usp=sharing" TargetMode="External"/><Relationship Id="rId2" Type="http://schemas.openxmlformats.org/officeDocument/2006/relationships/hyperlink" Target="https://drive.google.com/drive/folders/1KlLS3NwDqcfJ58C6Zikc6WFbvF24iPlU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snM9veosT5FGC-9bHPf6vq14q-9lk1M5?usp=sharing" TargetMode="External"/><Relationship Id="rId4" Type="http://schemas.openxmlformats.org/officeDocument/2006/relationships/hyperlink" Target="https://drive.google.com/drive/folders/1V9UDPYCyevdVW2yYM--8axt7q9U-XFzU?usp=shar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1A3C1-C782-CA76-27DE-5BCF7751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71448"/>
            <a:ext cx="7766936" cy="2579388"/>
          </a:xfrm>
        </p:spPr>
        <p:txBody>
          <a:bodyPr/>
          <a:lstStyle/>
          <a:p>
            <a:pPr algn="ctr"/>
            <a:r>
              <a:rPr lang="uk-UA" dirty="0"/>
              <a:t>Фінансовий менеджмент ІТ-проектів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5823C9-BC5C-2DDA-5592-A44F1C95E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24753"/>
          </a:xfrm>
        </p:spPr>
        <p:txBody>
          <a:bodyPr>
            <a:normAutofit/>
          </a:bodyPr>
          <a:lstStyle/>
          <a:p>
            <a:r>
              <a:rPr lang="uk-UA" dirty="0"/>
              <a:t>Корецька Вікторія Олександрівна</a:t>
            </a:r>
          </a:p>
          <a:p>
            <a:r>
              <a:rPr lang="uk-UA" dirty="0"/>
              <a:t>Професор кафедри Технологій цифрового розвитку</a:t>
            </a:r>
          </a:p>
          <a:p>
            <a:r>
              <a:rPr lang="en-US" dirty="0">
                <a:hlinkClick r:id="rId2"/>
              </a:rPr>
              <a:t>koretska.dut@gmail.com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72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AF198-B3F9-35F9-DCD4-ADA06B9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5 «золотих» правил управління власними фінансами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8383E-C9A3-55D0-FCAC-93AD4D68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Ставити цілі замість бажань</a:t>
            </a:r>
          </a:p>
          <a:p>
            <a:r>
              <a:rPr lang="uk-UA" dirty="0"/>
              <a:t>Рахувати доходи</a:t>
            </a:r>
          </a:p>
          <a:p>
            <a:r>
              <a:rPr lang="uk-UA" dirty="0"/>
              <a:t>Рахувати витрати</a:t>
            </a:r>
          </a:p>
          <a:p>
            <a:r>
              <a:rPr lang="uk-UA" dirty="0"/>
              <a:t>Оптимізувати бюджет</a:t>
            </a:r>
          </a:p>
          <a:p>
            <a:r>
              <a:rPr lang="uk-UA" dirty="0"/>
              <a:t>Примусити гроші працювати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31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719FB-5A0F-7578-9293-D37A610E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Портрет фінансово грамотної людини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85708-4674-C298-C26B-3B48EEC2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Вміє рахувати свої доходи та витрати</a:t>
            </a:r>
          </a:p>
          <a:p>
            <a:r>
              <a:rPr lang="uk-UA" dirty="0"/>
              <a:t>Здатна планувати </a:t>
            </a:r>
            <a:r>
              <a:rPr lang="uk-UA" dirty="0" err="1"/>
              <a:t>високобюджетні</a:t>
            </a:r>
            <a:r>
              <a:rPr lang="uk-UA" dirty="0"/>
              <a:t> витрати</a:t>
            </a:r>
          </a:p>
          <a:p>
            <a:r>
              <a:rPr lang="uk-UA" dirty="0"/>
              <a:t>Має чітко прописані фінансові цілі на рік чи кілька років з відповідним бюджетом</a:t>
            </a:r>
          </a:p>
          <a:p>
            <a:r>
              <a:rPr lang="uk-UA" dirty="0"/>
              <a:t>Вміє заощаджувати та інвестувати</a:t>
            </a:r>
          </a:p>
          <a:p>
            <a:r>
              <a:rPr lang="uk-UA" dirty="0" err="1"/>
              <a:t>Рідко</a:t>
            </a:r>
            <a:r>
              <a:rPr lang="uk-UA" dirty="0"/>
              <a:t> здійснює необдумані, емоційні покупки</a:t>
            </a:r>
          </a:p>
          <a:p>
            <a:r>
              <a:rPr lang="uk-UA" dirty="0"/>
              <a:t>Не має кредитів, особливо «дорогих»</a:t>
            </a:r>
          </a:p>
          <a:p>
            <a:r>
              <a:rPr lang="uk-UA" dirty="0"/>
              <a:t>Не </a:t>
            </a:r>
            <a:r>
              <a:rPr lang="uk-UA" dirty="0" err="1"/>
              <a:t>розглядаєдля</a:t>
            </a:r>
            <a:r>
              <a:rPr lang="uk-UA" dirty="0"/>
              <a:t> вкладання коштів інструменти з дуже високим рівнем </a:t>
            </a:r>
            <a:r>
              <a:rPr lang="uk-UA" dirty="0" err="1"/>
              <a:t>дохдності</a:t>
            </a:r>
            <a:r>
              <a:rPr lang="uk-UA" dirty="0"/>
              <a:t> («фінансові піраміди», «заробітки в Інтернеті» тощо)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84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CFC89-EC96-665E-5F24-5542E683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Вікторина</a:t>
            </a:r>
            <a:r>
              <a:rPr lang="ru-RU" dirty="0"/>
              <a:t>: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вийде</a:t>
            </a:r>
            <a:r>
              <a:rPr lang="ru-RU" dirty="0"/>
              <a:t> з вас </a:t>
            </a:r>
            <a:r>
              <a:rPr lang="ru-RU" dirty="0" err="1"/>
              <a:t>бізнесмен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0CF4A-6BD4-7AE2-8515-410E6C64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https://www.bbc.com/ukrainian/business/2015/08/150813_quiz_entrepreneur_it</a:t>
            </a:r>
            <a:endParaRPr lang="uk-UA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22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C09B5-03FD-12C3-3C31-0E94E250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Інтерактивна гра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FC82A8-EEDA-4F14-3A4B-7A81DD91E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894" y="3091656"/>
            <a:ext cx="6572250" cy="2019300"/>
          </a:xfrm>
        </p:spPr>
      </p:pic>
    </p:spTree>
    <p:extLst>
      <p:ext uri="{BB962C8B-B14F-4D97-AF65-F5344CB8AC3E}">
        <p14:creationId xmlns:p14="http://schemas.microsoft.com/office/powerpoint/2010/main" val="9197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70F14-3061-3B9D-53EF-5C525743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Навчальний план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DF09F-FC6A-0A74-E1BB-170568ED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Сутність фінансів, фінансової системи країни і підприємства</a:t>
            </a:r>
          </a:p>
          <a:p>
            <a:r>
              <a:rPr lang="uk-UA" dirty="0"/>
              <a:t>Теорія бухгалтерського обліку</a:t>
            </a:r>
          </a:p>
          <a:p>
            <a:r>
              <a:rPr lang="uk-UA" dirty="0"/>
              <a:t>Грошовий вираз бізнесу</a:t>
            </a:r>
          </a:p>
          <a:p>
            <a:r>
              <a:rPr lang="uk-UA" dirty="0"/>
              <a:t>Управління фінансами в сучасному бізнес-середовищі</a:t>
            </a:r>
          </a:p>
          <a:p>
            <a:r>
              <a:rPr lang="uk-UA" dirty="0"/>
              <a:t>Роль менеджера в управлінні фінансами</a:t>
            </a:r>
          </a:p>
          <a:p>
            <a:r>
              <a:rPr lang="uk-UA" dirty="0"/>
              <a:t>Управління активами підприємства: класифікація, види, аналіз і розрахунок</a:t>
            </a:r>
          </a:p>
          <a:p>
            <a:r>
              <a:rPr lang="uk-UA" dirty="0"/>
              <a:t>Нематеріальні активи в ІТ як особливий вид активів</a:t>
            </a:r>
          </a:p>
          <a:p>
            <a:r>
              <a:rPr lang="uk-UA" dirty="0"/>
              <a:t>Управління капіталом і інвестиціями: сутність власного і залученого капіталу, ефективність його використання і розпорядження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04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3631C-F9F9-D3F0-7367-861ECF8E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Посилання на </a:t>
            </a:r>
            <a:r>
              <a:rPr lang="en-US" dirty="0"/>
              <a:t>Google </a:t>
            </a:r>
            <a:r>
              <a:rPr lang="uk-UA" dirty="0"/>
              <a:t>Диск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AC7A2-796C-DA7C-6B46-C745C836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https://drive.google.com/drive/folders/1o1TMyLssalvgmvW9vkrBo0FRqXIQ6YLC?usp=sharing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02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2382B-0FA0-8268-2CBF-69CAE7C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Посилання на </a:t>
            </a:r>
            <a:r>
              <a:rPr lang="en-US" dirty="0"/>
              <a:t>Google </a:t>
            </a:r>
            <a:r>
              <a:rPr lang="uk-UA" dirty="0"/>
              <a:t>Диск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4DC31-29DB-090A-8FFA-D76E016E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Практичні роботи ПД 41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https://drive.google.com/drive/folders/1KlLS3NwDqcfJ58C6Zikc6WFbvF24iPlU?usp=sharing</a:t>
            </a:r>
            <a:endParaRPr lang="uk-UA" dirty="0"/>
          </a:p>
          <a:p>
            <a:pPr marL="0" indent="0">
              <a:buNone/>
            </a:pPr>
            <a:r>
              <a:rPr lang="ru-RU" dirty="0" err="1"/>
              <a:t>Практичні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ПД 42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https://drive.google.com/drive/folders/1Cf1gYVd3_Jwb-QdS4j9gNOcbg4WOnEe1?usp=sharing</a:t>
            </a:r>
            <a:endParaRPr lang="uk-UA" dirty="0"/>
          </a:p>
          <a:p>
            <a:pPr marL="0" indent="0">
              <a:buNone/>
            </a:pPr>
            <a:r>
              <a:rPr lang="ru-RU" dirty="0" err="1"/>
              <a:t>Практичні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ПД 43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https://drive.google.com/drive/folders/1V9UDPYCyevdVW2yYM--8axt7q9U-XFzU?usp=sharing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Практичні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ПД 44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https://drive.google.com/drive/folders/1snM9veosT5FGC-9bHPf6vq14q-9lk1M5?usp=sharing</a:t>
            </a:r>
            <a:endParaRPr lang="uk-UA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53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21A77-AB98-D65E-CFB6-9C41468E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Фінансова грамотність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9E1B4-48BB-6A94-D4B6-648A5142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2800" dirty="0"/>
              <a:t>Це набір підходів, правил та практик, дотримуючись яких ми можемо </a:t>
            </a:r>
            <a:r>
              <a:rPr lang="uk-UA" sz="2800" dirty="0" err="1"/>
              <a:t>настількиефективно</a:t>
            </a:r>
            <a:r>
              <a:rPr lang="uk-UA" sz="2800" dirty="0"/>
              <a:t> керувати своїми фінансовими потоками, що дозволить ставати багатшими, досягати поставлених цілей та не знижувати звичний рівень життя навіть у зрілому віці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230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ADAEC-1948-D08F-E179-102C815A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0583E1-A8BF-F9CF-1E67-B8DF93A0A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90" y="2160588"/>
            <a:ext cx="6827458" cy="3881437"/>
          </a:xfrm>
        </p:spPr>
      </p:pic>
    </p:spTree>
    <p:extLst>
      <p:ext uri="{BB962C8B-B14F-4D97-AF65-F5344CB8AC3E}">
        <p14:creationId xmlns:p14="http://schemas.microsoft.com/office/powerpoint/2010/main" val="48191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A581D-377C-7E28-AB51-046A1486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29E626-E3BB-5208-DFE0-46FBB38DD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28" y="2160588"/>
            <a:ext cx="7648181" cy="3881437"/>
          </a:xfrm>
        </p:spPr>
      </p:pic>
    </p:spTree>
    <p:extLst>
      <p:ext uri="{BB962C8B-B14F-4D97-AF65-F5344CB8AC3E}">
        <p14:creationId xmlns:p14="http://schemas.microsoft.com/office/powerpoint/2010/main" val="61814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28453-620C-A932-248C-AFC47967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F24C9A-5CED-E524-CA66-466BF175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30" y="2160588"/>
            <a:ext cx="8016977" cy="3881437"/>
          </a:xfrm>
        </p:spPr>
      </p:pic>
    </p:spTree>
    <p:extLst>
      <p:ext uri="{BB962C8B-B14F-4D97-AF65-F5344CB8AC3E}">
        <p14:creationId xmlns:p14="http://schemas.microsoft.com/office/powerpoint/2010/main" val="288419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D1966-054B-3FD7-178B-9C3E4004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577F6E-1F91-08F0-F407-9CFF0B5B5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973" y="2160588"/>
            <a:ext cx="7180092" cy="3881437"/>
          </a:xfrm>
        </p:spPr>
      </p:pic>
    </p:spTree>
    <p:extLst>
      <p:ext uri="{BB962C8B-B14F-4D97-AF65-F5344CB8AC3E}">
        <p14:creationId xmlns:p14="http://schemas.microsoft.com/office/powerpoint/2010/main" val="25748837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346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Фінансовий менеджмент ІТ-проектів</vt:lpstr>
      <vt:lpstr>Навчальний план</vt:lpstr>
      <vt:lpstr>Посилання на Google Диск</vt:lpstr>
      <vt:lpstr>Посилання на Google Диск</vt:lpstr>
      <vt:lpstr>Фінансова грамотність</vt:lpstr>
      <vt:lpstr>Презентация PowerPoint</vt:lpstr>
      <vt:lpstr>Презентация PowerPoint</vt:lpstr>
      <vt:lpstr>Презентация PowerPoint</vt:lpstr>
      <vt:lpstr>Презентация PowerPoint</vt:lpstr>
      <vt:lpstr>5 «золотих» правил управління власними фінансами</vt:lpstr>
      <vt:lpstr>Портрет фінансово грамотної людини</vt:lpstr>
      <vt:lpstr>Вікторина: чи вийде з вас бізнесмен?</vt:lpstr>
      <vt:lpstr>Інтерактивна гра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Фінансовий менеджмент ІТ-проектів</dc:title>
  <dc:creator>Vika</dc:creator>
  <cp:lastModifiedBy>Vika</cp:lastModifiedBy>
  <cp:revision>3</cp:revision>
  <dcterms:created xsi:type="dcterms:W3CDTF">2022-09-08T06:42:05Z</dcterms:created>
  <dcterms:modified xsi:type="dcterms:W3CDTF">2022-09-08T07:22:04Z</dcterms:modified>
</cp:coreProperties>
</file>