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4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5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1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5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1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2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19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6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DE59-3588-454C-9E98-9B37FDFF8D95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3E5A-0AF0-4C73-8456-0BF3973B17E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2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akon.rada.gov.ua/laws/show/1576-12#to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58F8F-3E6C-49A8-8BEB-4AF52A9A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Господарські товариства 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4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1894-E2EB-4C9D-ACAF-491950AE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67" y="2437626"/>
            <a:ext cx="9603275" cy="1982748"/>
          </a:xfrm>
        </p:spPr>
        <p:txBody>
          <a:bodyPr>
            <a:norm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установчих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документах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вказано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строк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його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створеним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невизначений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82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E70FC-EC1A-4EE8-A302-A4270E18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АКЦІОнерне</a:t>
            </a:r>
            <a:r>
              <a:rPr lang="uk-UA" dirty="0"/>
              <a:t> товариство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96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18247-553F-4632-80ED-737040B6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F421B-7C90-4245-BCA8-5FDD03E7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Акціонерним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визнається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яке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має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статутний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складений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поділений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визначену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кількість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рівної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номінальної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вартості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і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зобов'язаннями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тільки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майном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відповідають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зобов'язаннями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тільки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межах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належних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їм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366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C8579-5C5C-4F9F-863B-463081E0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E8A30-0AB6-40A9-9ED1-A47E6D4F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Загальна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номінальна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вартість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випущених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становить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статутний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складений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бути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менше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суми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еквівалентної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1250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мінімальним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заробітним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платам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виходячи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ставки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мінімальної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заробітної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плати,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діючої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момент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створення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920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74193-4EDF-4805-AA72-C874A94D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Види АТ: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DD9CC-DC97-467B-B3F7-86C6168D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відкрите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акціонерне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(ВАТ)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можуть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розповсюджуватися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відкритої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купівлі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-продажу на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біржах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; </a:t>
            </a:r>
          </a:p>
          <a:p>
            <a:pPr algn="just"/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закрите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акціонерне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(ЗАТ)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розподіляються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між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засновниками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і не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можуть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розповсюджуватися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купуватися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продаватися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біржі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899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0539B-B792-4853-8864-181447AD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Засновники 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FFCCA-0FF9-41B2-B2FA-CE07719C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Засновниками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можуть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бути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юридичні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особи та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громадяни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укладають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між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собою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договір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визначає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порядок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здійснення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ними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спільної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діяльності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по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створенню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перед особами,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підписалися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і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третіми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особами.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133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E8FDA-23D5-437A-89EB-9ADF8710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Розповсюдження акцій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CDAF2-EF26-4E51-9D03-3DA4FE7D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шляхом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відкритої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них (у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відкритих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акціонерних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між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засновниками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(у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закритих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акціонерних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835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A887-55E4-409F-8CE7-1C37BBF4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Відкрита підписка на акції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7389-702C-4F7A-9CDE-E68C8C16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Строк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відкритої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перевищувати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шести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місяців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Відкрита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при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створенні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організується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будь-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випадку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бути держателями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суму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менше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25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відсотків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статутного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строком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менше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двох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відкритого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емітенти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опублікувати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вимог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чинного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законодавства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інформацію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про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випуск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зміст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та порядок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реєстрації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встановлюються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Національною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комісією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цінних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паперів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та фондового ринку.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41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A887-55E4-409F-8CE7-1C37BBF4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Відкрита підписка на акції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7389-702C-4F7A-9CDE-E68C8C16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Особи,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бажають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придбати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повинні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внести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рахунок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менше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10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відсотків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вартості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вони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підписалися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після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видають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їм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письмове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про продаж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відповідної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кількості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Після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закінчення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вказаного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повідомленні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строку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припиняється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 того часу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вдалося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покрити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60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відсотків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вважається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незаснованим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Особам,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підписалися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повертаються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внесені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ними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суми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пізніш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як через 30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днів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За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невиконання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цього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солідарну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разі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перевищує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розмір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статутного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відхиляти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зайву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передбачено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умовами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випуску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Відмова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підписці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проводиться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згідно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переліком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передплатників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кінця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переліку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A887-55E4-409F-8CE7-1C37BBF4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Відкрита підписка на акції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7389-702C-4F7A-9CDE-E68C8C16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 дня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скликання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установчих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зборів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особи,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підписалися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повинні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внести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урахуванням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попереднього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внеску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менше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30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відсотків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номінальної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вартості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підтвердження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внеску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видають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тимчасові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свідоцтва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випадках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коли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розподіляються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засновниками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вони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повинні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внести до дня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скликання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установчих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зборів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менше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відсотків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номінальної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вартості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5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CD579-70D1-48DF-B2AB-08431F87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https://zakon.rada.gov.ua/laws/show/1576-12#top</a:t>
            </a:r>
            <a:br>
              <a:rPr lang="uk-UA" sz="2800" dirty="0"/>
            </a:b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887AEF-1B43-419B-A189-F65768D7A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1082" y="1853754"/>
            <a:ext cx="6344161" cy="4117387"/>
          </a:xfrm>
        </p:spPr>
      </p:pic>
    </p:spTree>
    <p:extLst>
      <p:ext uri="{BB962C8B-B14F-4D97-AF65-F5344CB8AC3E}">
        <p14:creationId xmlns:p14="http://schemas.microsoft.com/office/powerpoint/2010/main" val="267582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B2D1D-453A-472F-A7DF-D498F9BC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Оплата акцій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A28C8-839D-447C-8B39-05D64965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у строки,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встановлені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установчими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зборами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але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пізніше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року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після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реєстрації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оплатити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вартість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разі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несплати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встановлений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строк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передбачено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статутом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сплачує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час прострочки 10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відсотків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річних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суми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простроченого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платежу.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несплаті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протягом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3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місяців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після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встановленого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строку платежу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має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право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реалізувати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порядку,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встановленому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статутом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3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D9023-9EF2-44F1-9D4C-67B0FF44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Товариство з обмеженою відповідальністю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52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76C0C-E09D-48B3-82C7-472D023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9DCFD-ECCE-437C-9EEA-BBC85B40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Товариством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обмеженою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має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статутний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розділений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частки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розмір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визначається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установчими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документами. 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Максимальна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кількість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обмеженою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досягати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100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осіб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межах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їх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вкладів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62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17122-50EA-488A-9A23-7790D043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Товариство з додатковою відповідальністю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79DE3-C230-47F5-B608-B9C223E4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Товариством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додатковою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статутний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поділений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частки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визначених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установчими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документами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розмірів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такого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відповідають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його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боргами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своїми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внесками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 статутного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а при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недостатності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сум -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додатково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належним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їм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однаковому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кратному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розмірі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внеска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кожного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Граничний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розмір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передбачається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установчих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документах.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65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42EA9-5824-46DF-A812-96350AB9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Повне товариство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CE58-4FCC-437C-B9AE-B995B89C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Повним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визнається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займаються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спільною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підприємницькою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діяльністю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несуть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солідарну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зобов'язаннями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усім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своїм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майном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Особа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бути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учасником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тільки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одного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301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B09E5-0701-4A31-B5C1-719F8766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Ведення справ повного товариства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455AC-D45B-4D7D-B1A0-746D2131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Ведення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справ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здійснюється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загальною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згодою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всіх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Ведення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справ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здійснюватися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всіма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учасниками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одним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кількома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них,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виступають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імені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Передача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учасником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своєї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частки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її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іншим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учасникам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цього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третім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особам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бути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здійснена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згодою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803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5CEE8-69EE-4278-90A8-B8F991F7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Командитне товариство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701D8-AC32-40F5-A3CB-9F72AFF6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Командитним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товариством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разом з одним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більше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здійснюють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імені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підприємницьку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зобов'язаннями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всім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своїм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є один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більше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обмежується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вкладом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вкладників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), та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беруть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беруть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участь два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більше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вони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несуть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солідарну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 боргами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Особа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бути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повним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тільки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одному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401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63452-D459-42D2-9B54-E2E40C1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Вкладники командитного товариства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5CC1B-F047-46E3-817C-A28116FE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Вкладник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вступити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внесення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грошових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матеріальних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вкладів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Сукупний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часток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вкладників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повинен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перевищувати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50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відсотків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майна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зазначеного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засновницькому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договорі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2531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E27E4-0D8D-4A7D-9F90-0AEDE885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Управління справами </a:t>
            </a:r>
            <a:br>
              <a:rPr lang="uk-UA" dirty="0"/>
            </a:br>
            <a:r>
              <a:rPr lang="uk-UA" dirty="0"/>
              <a:t>командитного товариства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C895F-47FA-4884-BE70-B66336F4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Управління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справами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здійснюється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тільки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де є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тільки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один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управління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справами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здійснюється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цим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самостійно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Вкладники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вправі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перешкоджати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управлінню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справами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19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3415-3020-CC49-6966-3F42B65D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ЗАДАЧІ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EAF07DD-BDEA-F797-E533-828728489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450" y="1853754"/>
            <a:ext cx="7571532" cy="3230215"/>
          </a:xfrm>
        </p:spPr>
      </p:pic>
    </p:spTree>
    <p:extLst>
      <p:ext uri="{BB962C8B-B14F-4D97-AF65-F5344CB8AC3E}">
        <p14:creationId xmlns:p14="http://schemas.microsoft.com/office/powerpoint/2010/main" val="69670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D71E8-5BA8-41BA-AB3F-4AF77E2D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FA800-4767-4334-8D4A-C94E9160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Господарськими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товариствами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визнаються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підприємства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установи,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організації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створені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засадах угоди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юридичними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особами і </a:t>
            </a:r>
            <a:r>
              <a:rPr lang="uk-UA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громадянами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об'єднання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майна та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підприємницької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діяльності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метою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одержання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прибутку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458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3415-3020-CC49-6966-3F42B65D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ЗАДАЧІ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5E35056-AA41-AC89-7CF2-37F4830A9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1285875"/>
            <a:ext cx="6743699" cy="4381500"/>
          </a:xfrm>
        </p:spPr>
      </p:pic>
    </p:spTree>
    <p:extLst>
      <p:ext uri="{BB962C8B-B14F-4D97-AF65-F5344CB8AC3E}">
        <p14:creationId xmlns:p14="http://schemas.microsoft.com/office/powerpoint/2010/main" val="557202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3415-3020-CC49-6966-3F42B65D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ЗАДАЧІ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8DCFFEA-C712-88D9-F513-F82071499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040" y="1853754"/>
            <a:ext cx="8717386" cy="3594546"/>
          </a:xfrm>
        </p:spPr>
      </p:pic>
    </p:spTree>
    <p:extLst>
      <p:ext uri="{BB962C8B-B14F-4D97-AF65-F5344CB8AC3E}">
        <p14:creationId xmlns:p14="http://schemas.microsoft.com/office/powerpoint/2010/main" val="118347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3415-3020-CC49-6966-3F42B65D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ЗАДАЧІ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95C00E-0891-2061-5243-85A5E1D9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6" y="1609724"/>
            <a:ext cx="6948116" cy="4600059"/>
          </a:xfrm>
        </p:spPr>
      </p:pic>
    </p:spTree>
    <p:extLst>
      <p:ext uri="{BB962C8B-B14F-4D97-AF65-F5344CB8AC3E}">
        <p14:creationId xmlns:p14="http://schemas.microsoft.com/office/powerpoint/2010/main" val="301777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C19C8-2F2D-48A3-8FF5-F8812E10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96" y="2437626"/>
            <a:ext cx="9603275" cy="1982748"/>
          </a:xfrm>
        </p:spPr>
        <p:txBody>
          <a:bodyPr>
            <a:normAutofit/>
          </a:bodyPr>
          <a:lstStyle/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Господарським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є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юридична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особа,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статутний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поділений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частки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42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6DB33-19CB-4DF4-91B2-C1B58A1E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211213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Вкладом до статутного 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капіталу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господарського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можуть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бути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C5166-53D8-4A02-B809-613179A5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гроші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цінні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папери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інші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речі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або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майнові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чи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інші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відчужувані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права,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мають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грошову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оцінку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інше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встановлено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законом.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00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D7B1B-FD9E-4722-B1EF-C31EB617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є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власником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3F1B8-1550-47D0-8F68-B9DA3654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майна,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переданого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йому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учасниками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власність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як вклад до статутного (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складеного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капіталу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продукції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виробленої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результаті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господарської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діяльності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одержаних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доходів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іншого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майна,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набутого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підставах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заборонених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законом.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7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0FD03-6012-45DF-A32B-A87CEBC3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 господарських товариств належать: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258CF-A7AD-43E6-8B1B-21D20F09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акціонерні </a:t>
            </a:r>
            <a:r>
              <a:rPr lang="uk-UA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(АТ)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обмеженою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(ТОВ);</a:t>
            </a:r>
          </a:p>
          <a:p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додатковою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(ТДВ);</a:t>
            </a:r>
          </a:p>
          <a:p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повні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(ПТ);</a:t>
            </a:r>
          </a:p>
          <a:p>
            <a:r>
              <a:rPr lang="ru-RU" sz="24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командитні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товариства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</a:rPr>
              <a:t> (КТ).</a:t>
            </a:r>
            <a:endParaRPr lang="ru-RU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5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27136-7C8E-4361-9804-E454D056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61" y="2390948"/>
            <a:ext cx="9603275" cy="2445457"/>
          </a:xfrm>
        </p:spPr>
        <p:txBody>
          <a:bodyPr>
            <a:normAutofit/>
          </a:bodyPr>
          <a:lstStyle/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можуть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займатися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будь-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якою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підприємницькою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діяльністю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яка не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суперечить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законодавству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України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3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BC591-08FC-4343-82E8-F417DA05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80" y="2567217"/>
            <a:ext cx="9603275" cy="2324272"/>
          </a:xfrm>
        </p:spPr>
        <p:txBody>
          <a:bodyPr>
            <a:normAutofit/>
          </a:bodyPr>
          <a:lstStyle/>
          <a:p>
            <a:pPr algn="just"/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Акціонерне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обмеженою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додатковою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відповідальністю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створюються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діють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підставі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статуту,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повне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командитне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товариство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засновницького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договору.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18761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1200</Words>
  <Application>Microsoft Office PowerPoint</Application>
  <PresentationFormat>Широкоэкранный</PresentationFormat>
  <Paragraphs>83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Gill Sans MT</vt:lpstr>
      <vt:lpstr>Times New Roman</vt:lpstr>
      <vt:lpstr>Галерея</vt:lpstr>
      <vt:lpstr>Господарські товариства в україні</vt:lpstr>
      <vt:lpstr>https://zakon.rada.gov.ua/laws/show/1576-12#top </vt:lpstr>
      <vt:lpstr>Презентация PowerPoint</vt:lpstr>
      <vt:lpstr>Господарським товариством є юридична особа, статутний (складений) капітал якої поділений на частки між учасниками.</vt:lpstr>
      <vt:lpstr>Вкладом до статутного (складеного) капіталу господарського товариства можуть бути</vt:lpstr>
      <vt:lpstr>Товариство є власником: </vt:lpstr>
      <vt:lpstr>До господарських товариств належать:</vt:lpstr>
      <vt:lpstr>Товариства можуть займатися будь-якою підприємницькою діяльністю, яка не суперечить законодавству України.</vt:lpstr>
      <vt:lpstr>Акціонерне товариство, товариство з обмеженою і товариство з додатковою відповідальністю створюються і діють на підставі статуту, повне і командитне товариство - засновницького договору. </vt:lpstr>
      <vt:lpstr>Якщо в установчих документах товариства не вказано строк його діяльності, товариство визнається створеним на невизначений строк.</vt:lpstr>
      <vt:lpstr>АКЦІОнерне товариство</vt:lpstr>
      <vt:lpstr>Презентация PowerPoint</vt:lpstr>
      <vt:lpstr>Презентация PowerPoint</vt:lpstr>
      <vt:lpstr>Види АТ:</vt:lpstr>
      <vt:lpstr>Засновники АТ</vt:lpstr>
      <vt:lpstr>Розповсюдження акцій</vt:lpstr>
      <vt:lpstr>Відкрита підписка на акції</vt:lpstr>
      <vt:lpstr>Відкрита підписка на акції</vt:lpstr>
      <vt:lpstr>Відкрита підписка на акції</vt:lpstr>
      <vt:lpstr>Оплата акцій</vt:lpstr>
      <vt:lpstr>Товариство з обмеженою відповідальністю</vt:lpstr>
      <vt:lpstr>ТОВ</vt:lpstr>
      <vt:lpstr>Товариство з додатковою відповідальністю</vt:lpstr>
      <vt:lpstr>Повне товариство</vt:lpstr>
      <vt:lpstr>Ведення справ повного товариства</vt:lpstr>
      <vt:lpstr>Командитне товариство</vt:lpstr>
      <vt:lpstr>Вкладники командитного товариства</vt:lpstr>
      <vt:lpstr>Управління справами  командитного товариства</vt:lpstr>
      <vt:lpstr>ЗАДАЧІ</vt:lpstr>
      <vt:lpstr>ЗАДАЧІ</vt:lpstr>
      <vt:lpstr>ЗАДАЧІ</vt:lpstr>
      <vt:lpstr>ЗАДАЧІ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Господарські товариства в україні</dc:title>
  <dc:creator>Vika</dc:creator>
  <cp:lastModifiedBy>Vika</cp:lastModifiedBy>
  <cp:revision>2</cp:revision>
  <dcterms:created xsi:type="dcterms:W3CDTF">2021-08-19T07:16:22Z</dcterms:created>
  <dcterms:modified xsi:type="dcterms:W3CDTF">2022-09-26T12:23:03Z</dcterms:modified>
</cp:coreProperties>
</file>