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F4FCE7-D3B8-4CE0-A97C-AC08B171E4BF}"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ru-RU"/>
        </a:p>
      </dgm:t>
    </dgm:pt>
    <dgm:pt modelId="{A9E6874F-2197-42BA-A71E-48387B84D6F6}">
      <dgm:prSet phldrT="[Текст]" custT="1">
        <dgm:style>
          <a:lnRef idx="2">
            <a:schemeClr val="dk1"/>
          </a:lnRef>
          <a:fillRef idx="1">
            <a:schemeClr val="lt1"/>
          </a:fillRef>
          <a:effectRef idx="0">
            <a:schemeClr val="dk1"/>
          </a:effectRef>
          <a:fontRef idx="minor">
            <a:schemeClr val="dk1"/>
          </a:fontRef>
        </dgm:style>
      </dgm:prSet>
      <dgm:spPr/>
      <dgm:t>
        <a:bodyPr/>
        <a:lstStyle/>
        <a:p>
          <a:r>
            <a:rPr lang="uk-UA" sz="1400">
              <a:latin typeface="Times New Roman" panose="02020603050405020304" pitchFamily="18" charset="0"/>
              <a:cs typeface="Times New Roman" panose="02020603050405020304" pitchFamily="18" charset="0"/>
            </a:rPr>
            <a:t>Господарські засоби підприємства (активи)</a:t>
          </a:r>
          <a:endParaRPr lang="ru-RU" sz="1400">
            <a:latin typeface="Times New Roman" panose="02020603050405020304" pitchFamily="18" charset="0"/>
            <a:cs typeface="Times New Roman" panose="02020603050405020304" pitchFamily="18" charset="0"/>
          </a:endParaRPr>
        </a:p>
      </dgm:t>
    </dgm:pt>
    <dgm:pt modelId="{7DA2719A-2516-428F-BA8A-B347B93B172D}" type="parTrans" cxnId="{18A7DEE3-F117-45FA-8D61-B6368F8ECCAE}">
      <dgm:prSet/>
      <dgm:spPr/>
      <dgm:t>
        <a:bodyPr/>
        <a:lstStyle/>
        <a:p>
          <a:endParaRPr lang="ru-RU"/>
        </a:p>
      </dgm:t>
    </dgm:pt>
    <dgm:pt modelId="{6CDA7987-CD6B-40D8-9C7C-4ED320E9378B}" type="sibTrans" cxnId="{18A7DEE3-F117-45FA-8D61-B6368F8ECCAE}">
      <dgm:prSet/>
      <dgm:spPr/>
      <dgm:t>
        <a:bodyPr/>
        <a:lstStyle/>
        <a:p>
          <a:endParaRPr lang="ru-RU"/>
        </a:p>
      </dgm:t>
    </dgm:pt>
    <dgm:pt modelId="{38ED87B5-D26A-452A-AF6E-4DD3DD766CB8}">
      <dgm:prSet phldrT="[Текст]"/>
      <dgm:spPr/>
      <dgm:t>
        <a:bodyPr/>
        <a:lstStyle/>
        <a:p>
          <a:r>
            <a:rPr lang="uk-UA">
              <a:latin typeface="Times New Roman" panose="02020603050405020304" pitchFamily="18" charset="0"/>
              <a:cs typeface="Times New Roman" panose="02020603050405020304" pitchFamily="18" charset="0"/>
            </a:rPr>
            <a:t>Необоротні активи</a:t>
          </a:r>
          <a:endParaRPr lang="ru-RU">
            <a:latin typeface="Times New Roman" panose="02020603050405020304" pitchFamily="18" charset="0"/>
            <a:cs typeface="Times New Roman" panose="02020603050405020304" pitchFamily="18" charset="0"/>
          </a:endParaRPr>
        </a:p>
      </dgm:t>
    </dgm:pt>
    <dgm:pt modelId="{90D38703-D963-44CD-9BDE-327DBB2B4723}" type="parTrans" cxnId="{332C0F05-1DC9-495E-AEA6-0E901FBFBE60}">
      <dgm:prSet/>
      <dgm:spPr/>
      <dgm:t>
        <a:bodyPr/>
        <a:lstStyle/>
        <a:p>
          <a:endParaRPr lang="ru-RU"/>
        </a:p>
      </dgm:t>
    </dgm:pt>
    <dgm:pt modelId="{A57264E5-3F19-48C3-A9D5-C82B5EB4D9E5}" type="sibTrans" cxnId="{332C0F05-1DC9-495E-AEA6-0E901FBFBE60}">
      <dgm:prSet/>
      <dgm:spPr/>
      <dgm:t>
        <a:bodyPr/>
        <a:lstStyle/>
        <a:p>
          <a:endParaRPr lang="ru-RU"/>
        </a:p>
      </dgm:t>
    </dgm:pt>
    <dgm:pt modelId="{7F8BB649-4F61-44C2-933A-32DCC38D36B3}">
      <dgm:prSet phldrT="[Текст]"/>
      <dgm:spPr/>
      <dgm:t>
        <a:bodyPr/>
        <a:lstStyle/>
        <a:p>
          <a:r>
            <a:rPr lang="uk-UA">
              <a:latin typeface="Times New Roman" panose="02020603050405020304" pitchFamily="18" charset="0"/>
              <a:cs typeface="Times New Roman" panose="02020603050405020304" pitchFamily="18" charset="0"/>
            </a:rPr>
            <a:t>Оборотні </a:t>
          </a:r>
        </a:p>
        <a:p>
          <a:r>
            <a:rPr lang="uk-UA">
              <a:latin typeface="Times New Roman" panose="02020603050405020304" pitchFamily="18" charset="0"/>
              <a:cs typeface="Times New Roman" panose="02020603050405020304" pitchFamily="18" charset="0"/>
            </a:rPr>
            <a:t>активи</a:t>
          </a:r>
          <a:endParaRPr lang="ru-RU">
            <a:latin typeface="Times New Roman" panose="02020603050405020304" pitchFamily="18" charset="0"/>
            <a:cs typeface="Times New Roman" panose="02020603050405020304" pitchFamily="18" charset="0"/>
          </a:endParaRPr>
        </a:p>
      </dgm:t>
    </dgm:pt>
    <dgm:pt modelId="{E7612E93-0454-4602-9389-8C594758DB4E}" type="parTrans" cxnId="{5E979EAC-AE93-4A53-A5DA-5DD18CA43B2F}">
      <dgm:prSet/>
      <dgm:spPr/>
      <dgm:t>
        <a:bodyPr/>
        <a:lstStyle/>
        <a:p>
          <a:endParaRPr lang="ru-RU"/>
        </a:p>
      </dgm:t>
    </dgm:pt>
    <dgm:pt modelId="{E1E992AD-AF7B-4413-9380-154E794E884D}" type="sibTrans" cxnId="{5E979EAC-AE93-4A53-A5DA-5DD18CA43B2F}">
      <dgm:prSet/>
      <dgm:spPr/>
      <dgm:t>
        <a:bodyPr/>
        <a:lstStyle/>
        <a:p>
          <a:endParaRPr lang="ru-RU"/>
        </a:p>
      </dgm:t>
    </dgm:pt>
    <dgm:pt modelId="{3369DAEF-54C9-43F2-A727-1B3B6A8A4D22}">
      <dgm:prSet phldrT="[Текст]"/>
      <dgm:spPr/>
      <dgm:t>
        <a:bodyPr/>
        <a:lstStyle/>
        <a:p>
          <a:r>
            <a:rPr lang="uk-UA">
              <a:latin typeface="Times New Roman" panose="02020603050405020304" pitchFamily="18" charset="0"/>
              <a:cs typeface="Times New Roman" panose="02020603050405020304" pitchFamily="18" charset="0"/>
            </a:rPr>
            <a:t>Витрати </a:t>
          </a:r>
        </a:p>
        <a:p>
          <a:r>
            <a:rPr lang="uk-UA">
              <a:latin typeface="Times New Roman" panose="02020603050405020304" pitchFamily="18" charset="0"/>
              <a:cs typeface="Times New Roman" panose="02020603050405020304" pitchFamily="18" charset="0"/>
            </a:rPr>
            <a:t>майбутніх</a:t>
          </a:r>
        </a:p>
        <a:p>
          <a:r>
            <a:rPr lang="uk-UA">
              <a:latin typeface="Times New Roman" panose="02020603050405020304" pitchFamily="18" charset="0"/>
              <a:cs typeface="Times New Roman" panose="02020603050405020304" pitchFamily="18" charset="0"/>
            </a:rPr>
            <a:t>періодів</a:t>
          </a:r>
          <a:endParaRPr lang="ru-RU">
            <a:latin typeface="Times New Roman" panose="02020603050405020304" pitchFamily="18" charset="0"/>
            <a:cs typeface="Times New Roman" panose="02020603050405020304" pitchFamily="18" charset="0"/>
          </a:endParaRPr>
        </a:p>
      </dgm:t>
    </dgm:pt>
    <dgm:pt modelId="{916865B4-CE89-46B0-9155-1BC54C66D4E1}" type="parTrans" cxnId="{886906F9-5B22-4730-B7F5-2677E87A12C0}">
      <dgm:prSet/>
      <dgm:spPr/>
      <dgm:t>
        <a:bodyPr/>
        <a:lstStyle/>
        <a:p>
          <a:endParaRPr lang="ru-RU"/>
        </a:p>
      </dgm:t>
    </dgm:pt>
    <dgm:pt modelId="{88918220-D336-4269-8326-FCD59DE114A2}" type="sibTrans" cxnId="{886906F9-5B22-4730-B7F5-2677E87A12C0}">
      <dgm:prSet/>
      <dgm:spPr/>
      <dgm:t>
        <a:bodyPr/>
        <a:lstStyle/>
        <a:p>
          <a:endParaRPr lang="ru-RU"/>
        </a:p>
      </dgm:t>
    </dgm:pt>
    <dgm:pt modelId="{920167DE-13C3-4E09-BD34-9F58EB146925}">
      <dgm:prSet custT="1"/>
      <dgm:spPr/>
      <dgm:t>
        <a:bodyPr/>
        <a:lstStyle/>
        <a:p>
          <a:pPr algn="l"/>
          <a:r>
            <a:rPr lang="uk-UA" sz="1200">
              <a:latin typeface="Times New Roman" panose="02020603050405020304" pitchFamily="18" charset="0"/>
              <a:cs typeface="Times New Roman" panose="02020603050405020304" pitchFamily="18" charset="0"/>
            </a:rPr>
            <a:t>- основні засоби;</a:t>
          </a:r>
        </a:p>
        <a:p>
          <a:pPr algn="l"/>
          <a:r>
            <a:rPr lang="uk-UA" sz="1200">
              <a:latin typeface="Times New Roman" panose="02020603050405020304" pitchFamily="18" charset="0"/>
              <a:cs typeface="Times New Roman" panose="02020603050405020304" pitchFamily="18" charset="0"/>
            </a:rPr>
            <a:t>- нематеріальні активи;</a:t>
          </a:r>
        </a:p>
        <a:p>
          <a:pPr algn="l"/>
          <a:r>
            <a:rPr lang="uk-UA" sz="1200">
              <a:latin typeface="Times New Roman" panose="02020603050405020304" pitchFamily="18" charset="0"/>
              <a:cs typeface="Times New Roman" panose="02020603050405020304" pitchFamily="18" charset="0"/>
            </a:rPr>
            <a:t>- довгострокові фінансові інвестиції;</a:t>
          </a:r>
        </a:p>
        <a:p>
          <a:pPr algn="l"/>
          <a:r>
            <a:rPr lang="uk-UA" sz="1200">
              <a:latin typeface="Times New Roman" panose="02020603050405020304" pitchFamily="18" charset="0"/>
              <a:cs typeface="Times New Roman" panose="02020603050405020304" pitchFamily="18" charset="0"/>
            </a:rPr>
            <a:t>- капітальні інвестиції та</a:t>
          </a:r>
        </a:p>
        <a:p>
          <a:pPr algn="l"/>
          <a:r>
            <a:rPr lang="uk-UA" sz="1200">
              <a:latin typeface="Times New Roman" panose="02020603050405020304" pitchFamily="18" charset="0"/>
              <a:cs typeface="Times New Roman" panose="02020603050405020304" pitchFamily="18" charset="0"/>
            </a:rPr>
            <a:t>інші необоротні активи</a:t>
          </a:r>
          <a:endParaRPr lang="ru-RU" sz="1200">
            <a:latin typeface="Times New Roman" panose="02020603050405020304" pitchFamily="18" charset="0"/>
            <a:cs typeface="Times New Roman" panose="02020603050405020304" pitchFamily="18" charset="0"/>
          </a:endParaRPr>
        </a:p>
      </dgm:t>
    </dgm:pt>
    <dgm:pt modelId="{33C73E2A-D9CB-4A6B-B932-69A8F134F6A9}" type="sibTrans" cxnId="{60D2FBC3-306F-4A12-804D-91126B3866DD}">
      <dgm:prSet/>
      <dgm:spPr/>
      <dgm:t>
        <a:bodyPr/>
        <a:lstStyle/>
        <a:p>
          <a:endParaRPr lang="ru-RU"/>
        </a:p>
      </dgm:t>
    </dgm:pt>
    <dgm:pt modelId="{34C386DC-6402-42E3-BB69-70262BFF9332}" type="parTrans" cxnId="{60D2FBC3-306F-4A12-804D-91126B3866DD}">
      <dgm:prSet/>
      <dgm:spPr/>
      <dgm:t>
        <a:bodyPr/>
        <a:lstStyle/>
        <a:p>
          <a:endParaRPr lang="ru-RU"/>
        </a:p>
      </dgm:t>
    </dgm:pt>
    <dgm:pt modelId="{2AF8C4B5-7185-40FD-94F0-7E55F288BD8F}">
      <dgm:prSet custT="1"/>
      <dgm:spPr/>
      <dgm:t>
        <a:bodyPr/>
        <a:lstStyle/>
        <a:p>
          <a:pPr algn="l"/>
          <a:r>
            <a:rPr lang="uk-UA" sz="1200">
              <a:latin typeface="Times New Roman" panose="02020603050405020304" pitchFamily="18" charset="0"/>
              <a:cs typeface="Times New Roman" panose="02020603050405020304" pitchFamily="18" charset="0"/>
            </a:rPr>
            <a:t>- запаси (сировина й матеріали</a:t>
          </a:r>
          <a:r>
            <a:rPr lang="uk-UA" sz="1200">
              <a:solidFill>
                <a:srgbClr val="FF0000"/>
              </a:solidFill>
              <a:latin typeface="Times New Roman" panose="02020603050405020304" pitchFamily="18" charset="0"/>
              <a:cs typeface="Times New Roman" panose="02020603050405020304" pitchFamily="18" charset="0"/>
            </a:rPr>
            <a:t>;</a:t>
          </a:r>
          <a:r>
            <a:rPr lang="uk-UA" sz="1200">
              <a:latin typeface="Times New Roman" panose="02020603050405020304" pitchFamily="18" charset="0"/>
              <a:cs typeface="Times New Roman" panose="02020603050405020304" pitchFamily="18" charset="0"/>
            </a:rPr>
            <a:t> паливо</a:t>
          </a:r>
          <a:r>
            <a:rPr lang="uk-UA" sz="1200">
              <a:solidFill>
                <a:srgbClr val="FF0000"/>
              </a:solidFill>
              <a:latin typeface="Times New Roman" panose="02020603050405020304" pitchFamily="18" charset="0"/>
              <a:cs typeface="Times New Roman" panose="02020603050405020304" pitchFamily="18" charset="0"/>
            </a:rPr>
            <a:t>;</a:t>
          </a:r>
          <a:r>
            <a:rPr lang="uk-UA" sz="1200">
              <a:latin typeface="Times New Roman" panose="02020603050405020304" pitchFamily="18" charset="0"/>
              <a:cs typeface="Times New Roman" panose="02020603050405020304" pitchFamily="18" charset="0"/>
            </a:rPr>
            <a:t> будматеріали; запчастини</a:t>
          </a:r>
          <a:r>
            <a:rPr lang="uk-UA" sz="1200">
              <a:solidFill>
                <a:srgbClr val="FF0000"/>
              </a:solidFill>
              <a:latin typeface="Times New Roman" panose="02020603050405020304" pitchFamily="18" charset="0"/>
              <a:cs typeface="Times New Roman" panose="02020603050405020304" pitchFamily="18" charset="0"/>
            </a:rPr>
            <a:t>,</a:t>
          </a:r>
          <a:r>
            <a:rPr lang="uk-UA" sz="1200">
              <a:latin typeface="Times New Roman" panose="02020603050405020304" pitchFamily="18" charset="0"/>
              <a:cs typeface="Times New Roman" panose="02020603050405020304" pitchFamily="18" charset="0"/>
            </a:rPr>
            <a:t> тара</a:t>
          </a:r>
          <a:r>
            <a:rPr lang="uk-UA" sz="1200">
              <a:solidFill>
                <a:srgbClr val="FF0000"/>
              </a:solidFill>
              <a:latin typeface="Times New Roman" panose="02020603050405020304" pitchFamily="18" charset="0"/>
              <a:cs typeface="Times New Roman" panose="02020603050405020304" pitchFamily="18" charset="0"/>
            </a:rPr>
            <a:t>,</a:t>
          </a:r>
          <a:r>
            <a:rPr lang="uk-UA" sz="1200">
              <a:latin typeface="Times New Roman" panose="02020603050405020304" pitchFamily="18" charset="0"/>
              <a:cs typeface="Times New Roman" panose="02020603050405020304" pitchFamily="18" charset="0"/>
            </a:rPr>
            <a:t> МШП, готова продукція; товари; МШП та ін.);</a:t>
          </a:r>
        </a:p>
        <a:p>
          <a:pPr algn="l"/>
          <a:r>
            <a:rPr lang="uk-UA" sz="1200">
              <a:latin typeface="Times New Roman" panose="02020603050405020304" pitchFamily="18" charset="0"/>
              <a:cs typeface="Times New Roman" panose="02020603050405020304" pitchFamily="18" charset="0"/>
            </a:rPr>
            <a:t>- грошові кошти та їх еквіваленти;</a:t>
          </a:r>
        </a:p>
        <a:p>
          <a:pPr algn="l"/>
          <a:r>
            <a:rPr lang="uk-UA" sz="1200">
              <a:latin typeface="Times New Roman" panose="02020603050405020304" pitchFamily="18" charset="0"/>
              <a:cs typeface="Times New Roman" panose="02020603050405020304" pitchFamily="18" charset="0"/>
            </a:rPr>
            <a:t>- короткострокові фінансові інвестиції;</a:t>
          </a:r>
        </a:p>
        <a:p>
          <a:pPr algn="l"/>
          <a:r>
            <a:rPr lang="uk-UA" sz="1200">
              <a:latin typeface="Times New Roman" panose="02020603050405020304" pitchFamily="18" charset="0"/>
              <a:cs typeface="Times New Roman" panose="02020603050405020304" pitchFamily="18" charset="0"/>
            </a:rPr>
            <a:t>- дебіторська заборгованість</a:t>
          </a:r>
          <a:endParaRPr lang="ru-RU" sz="1200">
            <a:latin typeface="Times New Roman" panose="02020603050405020304" pitchFamily="18" charset="0"/>
            <a:cs typeface="Times New Roman" panose="02020603050405020304" pitchFamily="18" charset="0"/>
          </a:endParaRPr>
        </a:p>
        <a:p>
          <a:pPr algn="ctr"/>
          <a:endParaRPr lang="ru-RU" sz="1200"/>
        </a:p>
      </dgm:t>
    </dgm:pt>
    <dgm:pt modelId="{B54AB9BA-FAE6-4526-AD11-4B43021E6A04}" type="parTrans" cxnId="{7639D2F2-C894-47DE-B449-A58CABBA6DE1}">
      <dgm:prSet/>
      <dgm:spPr/>
      <dgm:t>
        <a:bodyPr/>
        <a:lstStyle/>
        <a:p>
          <a:endParaRPr lang="ru-RU"/>
        </a:p>
      </dgm:t>
    </dgm:pt>
    <dgm:pt modelId="{DCED3CDB-A657-449D-AE60-C4D65365F1B1}" type="sibTrans" cxnId="{7639D2F2-C894-47DE-B449-A58CABBA6DE1}">
      <dgm:prSet/>
      <dgm:spPr/>
      <dgm:t>
        <a:bodyPr/>
        <a:lstStyle/>
        <a:p>
          <a:endParaRPr lang="ru-RU"/>
        </a:p>
      </dgm:t>
    </dgm:pt>
    <dgm:pt modelId="{EFB8B63C-2A4B-4206-88D4-8FEBD938123C}">
      <dgm:prSet custT="1"/>
      <dgm:spPr/>
      <dgm:t>
        <a:bodyPr/>
        <a:lstStyle/>
        <a:p>
          <a:pPr algn="l"/>
          <a:r>
            <a:rPr lang="en-US" sz="1200">
              <a:latin typeface="Times New Roman" panose="02020603050405020304" pitchFamily="18" charset="0"/>
              <a:cs typeface="Times New Roman" panose="02020603050405020304" pitchFamily="18" charset="0"/>
            </a:rPr>
            <a:t>- </a:t>
          </a:r>
          <a:r>
            <a:rPr lang="uk-UA" sz="1200">
              <a:latin typeface="Times New Roman" panose="02020603050405020304" pitchFamily="18" charset="0"/>
              <a:cs typeface="Times New Roman" panose="02020603050405020304" pitchFamily="18" charset="0"/>
            </a:rPr>
            <a:t>витрати, що здійснені у даному звітному періоді, але відносяться до наступних звітних періодів</a:t>
          </a:r>
          <a:endParaRPr lang="ru-RU" sz="1200">
            <a:latin typeface="Times New Roman" panose="02020603050405020304" pitchFamily="18" charset="0"/>
            <a:cs typeface="Times New Roman" panose="02020603050405020304" pitchFamily="18" charset="0"/>
          </a:endParaRPr>
        </a:p>
      </dgm:t>
    </dgm:pt>
    <dgm:pt modelId="{7FF85368-4640-4FC6-915A-54FEA00D5100}" type="parTrans" cxnId="{960EF3DB-321E-4833-836A-10BC6A242CB2}">
      <dgm:prSet/>
      <dgm:spPr/>
      <dgm:t>
        <a:bodyPr/>
        <a:lstStyle/>
        <a:p>
          <a:endParaRPr lang="ru-RU"/>
        </a:p>
      </dgm:t>
    </dgm:pt>
    <dgm:pt modelId="{0C9E61CB-E302-4CB7-8BBC-A57012888908}" type="sibTrans" cxnId="{960EF3DB-321E-4833-836A-10BC6A242CB2}">
      <dgm:prSet/>
      <dgm:spPr/>
      <dgm:t>
        <a:bodyPr/>
        <a:lstStyle/>
        <a:p>
          <a:endParaRPr lang="ru-RU"/>
        </a:p>
      </dgm:t>
    </dgm:pt>
    <dgm:pt modelId="{41FA62D2-2EE1-4939-B867-A17D19660112}" type="pres">
      <dgm:prSet presAssocID="{C3F4FCE7-D3B8-4CE0-A97C-AC08B171E4BF}" presName="hierChild1" presStyleCnt="0">
        <dgm:presLayoutVars>
          <dgm:orgChart val="1"/>
          <dgm:chPref val="1"/>
          <dgm:dir/>
          <dgm:animOne val="branch"/>
          <dgm:animLvl val="lvl"/>
          <dgm:resizeHandles/>
        </dgm:presLayoutVars>
      </dgm:prSet>
      <dgm:spPr/>
    </dgm:pt>
    <dgm:pt modelId="{EA4F7776-40EB-4E4F-BCF4-B8B5BF7D1D7F}" type="pres">
      <dgm:prSet presAssocID="{A9E6874F-2197-42BA-A71E-48387B84D6F6}" presName="hierRoot1" presStyleCnt="0">
        <dgm:presLayoutVars>
          <dgm:hierBranch val="init"/>
        </dgm:presLayoutVars>
      </dgm:prSet>
      <dgm:spPr/>
    </dgm:pt>
    <dgm:pt modelId="{906F1864-A8E6-4060-82A5-84D5732C17CA}" type="pres">
      <dgm:prSet presAssocID="{A9E6874F-2197-42BA-A71E-48387B84D6F6}" presName="rootComposite1" presStyleCnt="0"/>
      <dgm:spPr/>
    </dgm:pt>
    <dgm:pt modelId="{0747C65B-2624-42BB-B7CC-D37AACADB69A}" type="pres">
      <dgm:prSet presAssocID="{A9E6874F-2197-42BA-A71E-48387B84D6F6}" presName="rootText1" presStyleLbl="node0" presStyleIdx="0" presStyleCnt="1" custScaleX="233969">
        <dgm:presLayoutVars>
          <dgm:chPref val="3"/>
        </dgm:presLayoutVars>
      </dgm:prSet>
      <dgm:spPr/>
    </dgm:pt>
    <dgm:pt modelId="{86C15BD9-FA69-4B0C-A7CB-5A20975694B8}" type="pres">
      <dgm:prSet presAssocID="{A9E6874F-2197-42BA-A71E-48387B84D6F6}" presName="rootConnector1" presStyleLbl="node1" presStyleIdx="0" presStyleCnt="0"/>
      <dgm:spPr/>
    </dgm:pt>
    <dgm:pt modelId="{E62E143C-F8E8-4D89-9273-258FC9256C13}" type="pres">
      <dgm:prSet presAssocID="{A9E6874F-2197-42BA-A71E-48387B84D6F6}" presName="hierChild2" presStyleCnt="0"/>
      <dgm:spPr/>
    </dgm:pt>
    <dgm:pt modelId="{A246839A-F240-43A8-A862-81F2C5420C88}" type="pres">
      <dgm:prSet presAssocID="{90D38703-D963-44CD-9BDE-327DBB2B4723}" presName="Name37" presStyleLbl="parChTrans1D2" presStyleIdx="0" presStyleCnt="3"/>
      <dgm:spPr/>
    </dgm:pt>
    <dgm:pt modelId="{CF54EBCC-4A33-413D-A0A0-A130D5DA8259}" type="pres">
      <dgm:prSet presAssocID="{38ED87B5-D26A-452A-AF6E-4DD3DD766CB8}" presName="hierRoot2" presStyleCnt="0">
        <dgm:presLayoutVars>
          <dgm:hierBranch val="init"/>
        </dgm:presLayoutVars>
      </dgm:prSet>
      <dgm:spPr/>
    </dgm:pt>
    <dgm:pt modelId="{EBE68B5A-6D1D-459D-A4A8-B0AA7B7AAAD2}" type="pres">
      <dgm:prSet presAssocID="{38ED87B5-D26A-452A-AF6E-4DD3DD766CB8}" presName="rootComposite" presStyleCnt="0"/>
      <dgm:spPr/>
    </dgm:pt>
    <dgm:pt modelId="{59AA0A88-0C41-433B-B993-02B4AA08698F}" type="pres">
      <dgm:prSet presAssocID="{38ED87B5-D26A-452A-AF6E-4DD3DD766CB8}" presName="rootText" presStyleLbl="node2" presStyleIdx="0" presStyleCnt="3">
        <dgm:presLayoutVars>
          <dgm:chPref val="3"/>
        </dgm:presLayoutVars>
      </dgm:prSet>
      <dgm:spPr/>
    </dgm:pt>
    <dgm:pt modelId="{2E41E9A5-ED60-4D6D-A1AC-4FBEFB1BFEDD}" type="pres">
      <dgm:prSet presAssocID="{38ED87B5-D26A-452A-AF6E-4DD3DD766CB8}" presName="rootConnector" presStyleLbl="node2" presStyleIdx="0" presStyleCnt="3"/>
      <dgm:spPr/>
    </dgm:pt>
    <dgm:pt modelId="{737867E1-3025-4055-8E7F-98CA472B6668}" type="pres">
      <dgm:prSet presAssocID="{38ED87B5-D26A-452A-AF6E-4DD3DD766CB8}" presName="hierChild4" presStyleCnt="0"/>
      <dgm:spPr/>
    </dgm:pt>
    <dgm:pt modelId="{0A80CFDE-A88B-47F2-A28D-60EBCF658108}" type="pres">
      <dgm:prSet presAssocID="{34C386DC-6402-42E3-BB69-70262BFF9332}" presName="Name37" presStyleLbl="parChTrans1D3" presStyleIdx="0" presStyleCnt="3"/>
      <dgm:spPr/>
    </dgm:pt>
    <dgm:pt modelId="{F86D466B-C9FE-4856-B075-D8D2AB7C9138}" type="pres">
      <dgm:prSet presAssocID="{920167DE-13C3-4E09-BD34-9F58EB146925}" presName="hierRoot2" presStyleCnt="0">
        <dgm:presLayoutVars>
          <dgm:hierBranch val="init"/>
        </dgm:presLayoutVars>
      </dgm:prSet>
      <dgm:spPr/>
    </dgm:pt>
    <dgm:pt modelId="{C7922D51-5C12-40BF-B652-D1A29CFBE612}" type="pres">
      <dgm:prSet presAssocID="{920167DE-13C3-4E09-BD34-9F58EB146925}" presName="rootComposite" presStyleCnt="0"/>
      <dgm:spPr/>
    </dgm:pt>
    <dgm:pt modelId="{4E015692-302F-45E6-B8CC-993A6557C27F}" type="pres">
      <dgm:prSet presAssocID="{920167DE-13C3-4E09-BD34-9F58EB146925}" presName="rootText" presStyleLbl="node3" presStyleIdx="0" presStyleCnt="3" custScaleX="117437" custScaleY="349273" custLinFactNeighborX="-9991" custLinFactNeighborY="1249">
        <dgm:presLayoutVars>
          <dgm:chPref val="3"/>
        </dgm:presLayoutVars>
      </dgm:prSet>
      <dgm:spPr/>
    </dgm:pt>
    <dgm:pt modelId="{F16F6E35-A631-4708-8CC0-53D93AD6685F}" type="pres">
      <dgm:prSet presAssocID="{920167DE-13C3-4E09-BD34-9F58EB146925}" presName="rootConnector" presStyleLbl="node3" presStyleIdx="0" presStyleCnt="3"/>
      <dgm:spPr/>
    </dgm:pt>
    <dgm:pt modelId="{F18905F9-FEB9-448C-9B71-C3F9EA4B8EA8}" type="pres">
      <dgm:prSet presAssocID="{920167DE-13C3-4E09-BD34-9F58EB146925}" presName="hierChild4" presStyleCnt="0"/>
      <dgm:spPr/>
    </dgm:pt>
    <dgm:pt modelId="{72AF6F18-D394-40FC-A8C8-320B7975B3D2}" type="pres">
      <dgm:prSet presAssocID="{920167DE-13C3-4E09-BD34-9F58EB146925}" presName="hierChild5" presStyleCnt="0"/>
      <dgm:spPr/>
    </dgm:pt>
    <dgm:pt modelId="{785820ED-B74B-4CBE-AABB-F815766AB17C}" type="pres">
      <dgm:prSet presAssocID="{38ED87B5-D26A-452A-AF6E-4DD3DD766CB8}" presName="hierChild5" presStyleCnt="0"/>
      <dgm:spPr/>
    </dgm:pt>
    <dgm:pt modelId="{6EC4B17B-CC9A-4BB2-A581-72D84149FFFF}" type="pres">
      <dgm:prSet presAssocID="{E7612E93-0454-4602-9389-8C594758DB4E}" presName="Name37" presStyleLbl="parChTrans1D2" presStyleIdx="1" presStyleCnt="3"/>
      <dgm:spPr/>
    </dgm:pt>
    <dgm:pt modelId="{7424A50E-622C-41DB-8FC9-B9118C0E9FA1}" type="pres">
      <dgm:prSet presAssocID="{7F8BB649-4F61-44C2-933A-32DCC38D36B3}" presName="hierRoot2" presStyleCnt="0">
        <dgm:presLayoutVars>
          <dgm:hierBranch val="init"/>
        </dgm:presLayoutVars>
      </dgm:prSet>
      <dgm:spPr/>
    </dgm:pt>
    <dgm:pt modelId="{87D68DA8-EC30-4161-8956-73C70050E784}" type="pres">
      <dgm:prSet presAssocID="{7F8BB649-4F61-44C2-933A-32DCC38D36B3}" presName="rootComposite" presStyleCnt="0"/>
      <dgm:spPr/>
    </dgm:pt>
    <dgm:pt modelId="{E62B893D-CD64-495F-8D72-4E39910A1EFF}" type="pres">
      <dgm:prSet presAssocID="{7F8BB649-4F61-44C2-933A-32DCC38D36B3}" presName="rootText" presStyleLbl="node2" presStyleIdx="1" presStyleCnt="3">
        <dgm:presLayoutVars>
          <dgm:chPref val="3"/>
        </dgm:presLayoutVars>
      </dgm:prSet>
      <dgm:spPr/>
    </dgm:pt>
    <dgm:pt modelId="{93D75B88-B425-4D29-A6E3-14B55D2E1A78}" type="pres">
      <dgm:prSet presAssocID="{7F8BB649-4F61-44C2-933A-32DCC38D36B3}" presName="rootConnector" presStyleLbl="node2" presStyleIdx="1" presStyleCnt="3"/>
      <dgm:spPr/>
    </dgm:pt>
    <dgm:pt modelId="{C9B0F42E-0033-4903-A018-CC1A676B27EF}" type="pres">
      <dgm:prSet presAssocID="{7F8BB649-4F61-44C2-933A-32DCC38D36B3}" presName="hierChild4" presStyleCnt="0"/>
      <dgm:spPr/>
    </dgm:pt>
    <dgm:pt modelId="{C385933F-AE66-41CC-ADBC-A5B58A7A974F}" type="pres">
      <dgm:prSet presAssocID="{B54AB9BA-FAE6-4526-AD11-4B43021E6A04}" presName="Name37" presStyleLbl="parChTrans1D3" presStyleIdx="1" presStyleCnt="3"/>
      <dgm:spPr/>
    </dgm:pt>
    <dgm:pt modelId="{651FC307-FBED-4D0C-99D0-B1BFA2A78C65}" type="pres">
      <dgm:prSet presAssocID="{2AF8C4B5-7185-40FD-94F0-7E55F288BD8F}" presName="hierRoot2" presStyleCnt="0">
        <dgm:presLayoutVars>
          <dgm:hierBranch val="init"/>
        </dgm:presLayoutVars>
      </dgm:prSet>
      <dgm:spPr/>
    </dgm:pt>
    <dgm:pt modelId="{279EC06A-9290-4468-92D7-5BF308B434F8}" type="pres">
      <dgm:prSet presAssocID="{2AF8C4B5-7185-40FD-94F0-7E55F288BD8F}" presName="rootComposite" presStyleCnt="0"/>
      <dgm:spPr/>
    </dgm:pt>
    <dgm:pt modelId="{3F9DB3BD-74C4-4B0A-A876-820C4695492A}" type="pres">
      <dgm:prSet presAssocID="{2AF8C4B5-7185-40FD-94F0-7E55F288BD8F}" presName="rootText" presStyleLbl="node3" presStyleIdx="1" presStyleCnt="3" custScaleX="168343" custScaleY="346947">
        <dgm:presLayoutVars>
          <dgm:chPref val="3"/>
        </dgm:presLayoutVars>
      </dgm:prSet>
      <dgm:spPr/>
    </dgm:pt>
    <dgm:pt modelId="{1784C353-95C4-4F56-B745-E839E4078DB1}" type="pres">
      <dgm:prSet presAssocID="{2AF8C4B5-7185-40FD-94F0-7E55F288BD8F}" presName="rootConnector" presStyleLbl="node3" presStyleIdx="1" presStyleCnt="3"/>
      <dgm:spPr/>
    </dgm:pt>
    <dgm:pt modelId="{AE8C317C-65B1-4C2F-AFAD-B8B3E5F409CA}" type="pres">
      <dgm:prSet presAssocID="{2AF8C4B5-7185-40FD-94F0-7E55F288BD8F}" presName="hierChild4" presStyleCnt="0"/>
      <dgm:spPr/>
    </dgm:pt>
    <dgm:pt modelId="{8C02B3AE-0063-41C2-B599-0606F6DA7CD8}" type="pres">
      <dgm:prSet presAssocID="{2AF8C4B5-7185-40FD-94F0-7E55F288BD8F}" presName="hierChild5" presStyleCnt="0"/>
      <dgm:spPr/>
    </dgm:pt>
    <dgm:pt modelId="{7696ACBC-D978-45FF-8894-84E5FAAA2B3F}" type="pres">
      <dgm:prSet presAssocID="{7F8BB649-4F61-44C2-933A-32DCC38D36B3}" presName="hierChild5" presStyleCnt="0"/>
      <dgm:spPr/>
    </dgm:pt>
    <dgm:pt modelId="{8566FE31-1D4F-4553-A680-AAE381045B83}" type="pres">
      <dgm:prSet presAssocID="{916865B4-CE89-46B0-9155-1BC54C66D4E1}" presName="Name37" presStyleLbl="parChTrans1D2" presStyleIdx="2" presStyleCnt="3"/>
      <dgm:spPr/>
    </dgm:pt>
    <dgm:pt modelId="{306D2F7E-EA7A-4D47-85C7-178B41D44DBA}" type="pres">
      <dgm:prSet presAssocID="{3369DAEF-54C9-43F2-A727-1B3B6A8A4D22}" presName="hierRoot2" presStyleCnt="0">
        <dgm:presLayoutVars>
          <dgm:hierBranch val="init"/>
        </dgm:presLayoutVars>
      </dgm:prSet>
      <dgm:spPr/>
    </dgm:pt>
    <dgm:pt modelId="{9EDFC22D-7A15-4A58-983A-D81BAD9B848C}" type="pres">
      <dgm:prSet presAssocID="{3369DAEF-54C9-43F2-A727-1B3B6A8A4D22}" presName="rootComposite" presStyleCnt="0"/>
      <dgm:spPr/>
    </dgm:pt>
    <dgm:pt modelId="{6228499D-2112-4384-A7BA-CB08C462B9E8}" type="pres">
      <dgm:prSet presAssocID="{3369DAEF-54C9-43F2-A727-1B3B6A8A4D22}" presName="rootText" presStyleLbl="node2" presStyleIdx="2" presStyleCnt="3">
        <dgm:presLayoutVars>
          <dgm:chPref val="3"/>
        </dgm:presLayoutVars>
      </dgm:prSet>
      <dgm:spPr/>
    </dgm:pt>
    <dgm:pt modelId="{A9400AAB-0D36-408F-A4BB-B3A4B81056D3}" type="pres">
      <dgm:prSet presAssocID="{3369DAEF-54C9-43F2-A727-1B3B6A8A4D22}" presName="rootConnector" presStyleLbl="node2" presStyleIdx="2" presStyleCnt="3"/>
      <dgm:spPr/>
    </dgm:pt>
    <dgm:pt modelId="{103AD765-4000-48BF-AF03-5A09BE1D0D0E}" type="pres">
      <dgm:prSet presAssocID="{3369DAEF-54C9-43F2-A727-1B3B6A8A4D22}" presName="hierChild4" presStyleCnt="0"/>
      <dgm:spPr/>
    </dgm:pt>
    <dgm:pt modelId="{28EC2F3A-2F10-4A72-9BFB-38BB4039A412}" type="pres">
      <dgm:prSet presAssocID="{7FF85368-4640-4FC6-915A-54FEA00D5100}" presName="Name37" presStyleLbl="parChTrans1D3" presStyleIdx="2" presStyleCnt="3"/>
      <dgm:spPr/>
    </dgm:pt>
    <dgm:pt modelId="{45517CB2-C40C-4808-9AB1-15408DFBED9F}" type="pres">
      <dgm:prSet presAssocID="{EFB8B63C-2A4B-4206-88D4-8FEBD938123C}" presName="hierRoot2" presStyleCnt="0">
        <dgm:presLayoutVars>
          <dgm:hierBranch val="init"/>
        </dgm:presLayoutVars>
      </dgm:prSet>
      <dgm:spPr/>
    </dgm:pt>
    <dgm:pt modelId="{E328CBF5-31EE-49B0-8673-44C8B06C8E02}" type="pres">
      <dgm:prSet presAssocID="{EFB8B63C-2A4B-4206-88D4-8FEBD938123C}" presName="rootComposite" presStyleCnt="0"/>
      <dgm:spPr/>
    </dgm:pt>
    <dgm:pt modelId="{5040DC9F-6A76-4615-B541-264D31D955BC}" type="pres">
      <dgm:prSet presAssocID="{EFB8B63C-2A4B-4206-88D4-8FEBD938123C}" presName="rootText" presStyleLbl="node3" presStyleIdx="2" presStyleCnt="3" custScaleX="92826" custScaleY="342329">
        <dgm:presLayoutVars>
          <dgm:chPref val="3"/>
        </dgm:presLayoutVars>
      </dgm:prSet>
      <dgm:spPr/>
    </dgm:pt>
    <dgm:pt modelId="{CBBAF377-A87E-4E25-8854-E5D361840018}" type="pres">
      <dgm:prSet presAssocID="{EFB8B63C-2A4B-4206-88D4-8FEBD938123C}" presName="rootConnector" presStyleLbl="node3" presStyleIdx="2" presStyleCnt="3"/>
      <dgm:spPr/>
    </dgm:pt>
    <dgm:pt modelId="{59D54EED-6D5F-467F-97BE-A63B763CD632}" type="pres">
      <dgm:prSet presAssocID="{EFB8B63C-2A4B-4206-88D4-8FEBD938123C}" presName="hierChild4" presStyleCnt="0"/>
      <dgm:spPr/>
    </dgm:pt>
    <dgm:pt modelId="{62D69CC3-941E-4034-840F-98C9E3D1E5EA}" type="pres">
      <dgm:prSet presAssocID="{EFB8B63C-2A4B-4206-88D4-8FEBD938123C}" presName="hierChild5" presStyleCnt="0"/>
      <dgm:spPr/>
    </dgm:pt>
    <dgm:pt modelId="{58059213-B6B6-48CA-9A7A-2C28A1AA3C61}" type="pres">
      <dgm:prSet presAssocID="{3369DAEF-54C9-43F2-A727-1B3B6A8A4D22}" presName="hierChild5" presStyleCnt="0"/>
      <dgm:spPr/>
    </dgm:pt>
    <dgm:pt modelId="{2100F46E-F3F9-4AB4-BCE0-0299203A59FF}" type="pres">
      <dgm:prSet presAssocID="{A9E6874F-2197-42BA-A71E-48387B84D6F6}" presName="hierChild3" presStyleCnt="0"/>
      <dgm:spPr/>
    </dgm:pt>
  </dgm:ptLst>
  <dgm:cxnLst>
    <dgm:cxn modelId="{332C0F05-1DC9-495E-AEA6-0E901FBFBE60}" srcId="{A9E6874F-2197-42BA-A71E-48387B84D6F6}" destId="{38ED87B5-D26A-452A-AF6E-4DD3DD766CB8}" srcOrd="0" destOrd="0" parTransId="{90D38703-D963-44CD-9BDE-327DBB2B4723}" sibTransId="{A57264E5-3F19-48C3-A9D5-C82B5EB4D9E5}"/>
    <dgm:cxn modelId="{E8ECD810-78A1-4354-B346-404091A8ED64}" type="presOf" srcId="{920167DE-13C3-4E09-BD34-9F58EB146925}" destId="{4E015692-302F-45E6-B8CC-993A6557C27F}" srcOrd="0" destOrd="0" presId="urn:microsoft.com/office/officeart/2005/8/layout/orgChart1"/>
    <dgm:cxn modelId="{32233213-542E-42CF-A9FE-C30158734924}" type="presOf" srcId="{7F8BB649-4F61-44C2-933A-32DCC38D36B3}" destId="{E62B893D-CD64-495F-8D72-4E39910A1EFF}" srcOrd="0" destOrd="0" presId="urn:microsoft.com/office/officeart/2005/8/layout/orgChart1"/>
    <dgm:cxn modelId="{10E68F64-1184-415A-9FC9-53B4D61A7AFF}" type="presOf" srcId="{916865B4-CE89-46B0-9155-1BC54C66D4E1}" destId="{8566FE31-1D4F-4553-A680-AAE381045B83}" srcOrd="0" destOrd="0" presId="urn:microsoft.com/office/officeart/2005/8/layout/orgChart1"/>
    <dgm:cxn modelId="{52526A47-3BC4-4156-8B39-784FE39306DF}" type="presOf" srcId="{920167DE-13C3-4E09-BD34-9F58EB146925}" destId="{F16F6E35-A631-4708-8CC0-53D93AD6685F}" srcOrd="1" destOrd="0" presId="urn:microsoft.com/office/officeart/2005/8/layout/orgChart1"/>
    <dgm:cxn modelId="{31E73348-2137-4463-BD0C-56E9FA82F0E6}" type="presOf" srcId="{3369DAEF-54C9-43F2-A727-1B3B6A8A4D22}" destId="{A9400AAB-0D36-408F-A4BB-B3A4B81056D3}" srcOrd="1" destOrd="0" presId="urn:microsoft.com/office/officeart/2005/8/layout/orgChart1"/>
    <dgm:cxn modelId="{91CDF948-0887-422C-B0D6-48E018027367}" type="presOf" srcId="{A9E6874F-2197-42BA-A71E-48387B84D6F6}" destId="{0747C65B-2624-42BB-B7CC-D37AACADB69A}" srcOrd="0" destOrd="0" presId="urn:microsoft.com/office/officeart/2005/8/layout/orgChart1"/>
    <dgm:cxn modelId="{A46D2F75-6CF9-48FD-ACB7-EC67874FACA6}" type="presOf" srcId="{34C386DC-6402-42E3-BB69-70262BFF9332}" destId="{0A80CFDE-A88B-47F2-A28D-60EBCF658108}" srcOrd="0" destOrd="0" presId="urn:microsoft.com/office/officeart/2005/8/layout/orgChart1"/>
    <dgm:cxn modelId="{0B89AD77-C782-43F8-AFC1-EBC44A7531FD}" type="presOf" srcId="{B54AB9BA-FAE6-4526-AD11-4B43021E6A04}" destId="{C385933F-AE66-41CC-ADBC-A5B58A7A974F}" srcOrd="0" destOrd="0" presId="urn:microsoft.com/office/officeart/2005/8/layout/orgChart1"/>
    <dgm:cxn modelId="{50E5018F-38EB-43F2-AF0A-C729A3231A46}" type="presOf" srcId="{2AF8C4B5-7185-40FD-94F0-7E55F288BD8F}" destId="{3F9DB3BD-74C4-4B0A-A876-820C4695492A}" srcOrd="0" destOrd="0" presId="urn:microsoft.com/office/officeart/2005/8/layout/orgChart1"/>
    <dgm:cxn modelId="{0EC243A2-8421-4FE0-AEAA-D404C188BF91}" type="presOf" srcId="{E7612E93-0454-4602-9389-8C594758DB4E}" destId="{6EC4B17B-CC9A-4BB2-A581-72D84149FFFF}" srcOrd="0" destOrd="0" presId="urn:microsoft.com/office/officeart/2005/8/layout/orgChart1"/>
    <dgm:cxn modelId="{24D6EEAA-9114-402E-86FC-F8C7CBD86AEC}" type="presOf" srcId="{90D38703-D963-44CD-9BDE-327DBB2B4723}" destId="{A246839A-F240-43A8-A862-81F2C5420C88}" srcOrd="0" destOrd="0" presId="urn:microsoft.com/office/officeart/2005/8/layout/orgChart1"/>
    <dgm:cxn modelId="{5E979EAC-AE93-4A53-A5DA-5DD18CA43B2F}" srcId="{A9E6874F-2197-42BA-A71E-48387B84D6F6}" destId="{7F8BB649-4F61-44C2-933A-32DCC38D36B3}" srcOrd="1" destOrd="0" parTransId="{E7612E93-0454-4602-9389-8C594758DB4E}" sibTransId="{E1E992AD-AF7B-4413-9380-154E794E884D}"/>
    <dgm:cxn modelId="{60D2FBC3-306F-4A12-804D-91126B3866DD}" srcId="{38ED87B5-D26A-452A-AF6E-4DD3DD766CB8}" destId="{920167DE-13C3-4E09-BD34-9F58EB146925}" srcOrd="0" destOrd="0" parTransId="{34C386DC-6402-42E3-BB69-70262BFF9332}" sibTransId="{33C73E2A-D9CB-4A6B-B932-69A8F134F6A9}"/>
    <dgm:cxn modelId="{8D587FCB-E4F4-44B4-BE83-63A0137A79BB}" type="presOf" srcId="{7FF85368-4640-4FC6-915A-54FEA00D5100}" destId="{28EC2F3A-2F10-4A72-9BFB-38BB4039A412}" srcOrd="0" destOrd="0" presId="urn:microsoft.com/office/officeart/2005/8/layout/orgChart1"/>
    <dgm:cxn modelId="{A672DECE-4376-44DE-8B25-E71743BD1D6C}" type="presOf" srcId="{3369DAEF-54C9-43F2-A727-1B3B6A8A4D22}" destId="{6228499D-2112-4384-A7BA-CB08C462B9E8}" srcOrd="0" destOrd="0" presId="urn:microsoft.com/office/officeart/2005/8/layout/orgChart1"/>
    <dgm:cxn modelId="{F6DCE2D0-D451-4399-A82F-22F6B209E069}" type="presOf" srcId="{7F8BB649-4F61-44C2-933A-32DCC38D36B3}" destId="{93D75B88-B425-4D29-A6E3-14B55D2E1A78}" srcOrd="1" destOrd="0" presId="urn:microsoft.com/office/officeart/2005/8/layout/orgChart1"/>
    <dgm:cxn modelId="{960EF3DB-321E-4833-836A-10BC6A242CB2}" srcId="{3369DAEF-54C9-43F2-A727-1B3B6A8A4D22}" destId="{EFB8B63C-2A4B-4206-88D4-8FEBD938123C}" srcOrd="0" destOrd="0" parTransId="{7FF85368-4640-4FC6-915A-54FEA00D5100}" sibTransId="{0C9E61CB-E302-4CB7-8BBC-A57012888908}"/>
    <dgm:cxn modelId="{318680DD-EB13-4200-BB02-6534085F3FC3}" type="presOf" srcId="{EFB8B63C-2A4B-4206-88D4-8FEBD938123C}" destId="{CBBAF377-A87E-4E25-8854-E5D361840018}" srcOrd="1" destOrd="0" presId="urn:microsoft.com/office/officeart/2005/8/layout/orgChart1"/>
    <dgm:cxn modelId="{F4C94AE2-885A-4BE5-AAB7-7D16F1D721D2}" type="presOf" srcId="{38ED87B5-D26A-452A-AF6E-4DD3DD766CB8}" destId="{2E41E9A5-ED60-4D6D-A1AC-4FBEFB1BFEDD}" srcOrd="1" destOrd="0" presId="urn:microsoft.com/office/officeart/2005/8/layout/orgChart1"/>
    <dgm:cxn modelId="{18A7DEE3-F117-45FA-8D61-B6368F8ECCAE}" srcId="{C3F4FCE7-D3B8-4CE0-A97C-AC08B171E4BF}" destId="{A9E6874F-2197-42BA-A71E-48387B84D6F6}" srcOrd="0" destOrd="0" parTransId="{7DA2719A-2516-428F-BA8A-B347B93B172D}" sibTransId="{6CDA7987-CD6B-40D8-9C7C-4ED320E9378B}"/>
    <dgm:cxn modelId="{7639D2F2-C894-47DE-B449-A58CABBA6DE1}" srcId="{7F8BB649-4F61-44C2-933A-32DCC38D36B3}" destId="{2AF8C4B5-7185-40FD-94F0-7E55F288BD8F}" srcOrd="0" destOrd="0" parTransId="{B54AB9BA-FAE6-4526-AD11-4B43021E6A04}" sibTransId="{DCED3CDB-A657-449D-AE60-C4D65365F1B1}"/>
    <dgm:cxn modelId="{FF4419F3-9199-4521-8C77-BAD10BC27B6B}" type="presOf" srcId="{EFB8B63C-2A4B-4206-88D4-8FEBD938123C}" destId="{5040DC9F-6A76-4615-B541-264D31D955BC}" srcOrd="0" destOrd="0" presId="urn:microsoft.com/office/officeart/2005/8/layout/orgChart1"/>
    <dgm:cxn modelId="{F0C7AAF4-AC62-4BDD-8CE8-E22EBD7381B7}" type="presOf" srcId="{38ED87B5-D26A-452A-AF6E-4DD3DD766CB8}" destId="{59AA0A88-0C41-433B-B993-02B4AA08698F}" srcOrd="0" destOrd="0" presId="urn:microsoft.com/office/officeart/2005/8/layout/orgChart1"/>
    <dgm:cxn modelId="{E8443BF8-67A2-4145-817E-49FB86740D3A}" type="presOf" srcId="{C3F4FCE7-D3B8-4CE0-A97C-AC08B171E4BF}" destId="{41FA62D2-2EE1-4939-B867-A17D19660112}" srcOrd="0" destOrd="0" presId="urn:microsoft.com/office/officeart/2005/8/layout/orgChart1"/>
    <dgm:cxn modelId="{74F65FF8-CB05-429B-9ABF-2F70E9FD32ED}" type="presOf" srcId="{2AF8C4B5-7185-40FD-94F0-7E55F288BD8F}" destId="{1784C353-95C4-4F56-B745-E839E4078DB1}" srcOrd="1" destOrd="0" presId="urn:microsoft.com/office/officeart/2005/8/layout/orgChart1"/>
    <dgm:cxn modelId="{886906F9-5B22-4730-B7F5-2677E87A12C0}" srcId="{A9E6874F-2197-42BA-A71E-48387B84D6F6}" destId="{3369DAEF-54C9-43F2-A727-1B3B6A8A4D22}" srcOrd="2" destOrd="0" parTransId="{916865B4-CE89-46B0-9155-1BC54C66D4E1}" sibTransId="{88918220-D336-4269-8326-FCD59DE114A2}"/>
    <dgm:cxn modelId="{2464FDFA-6121-4062-A4C9-0D6735B564D8}" type="presOf" srcId="{A9E6874F-2197-42BA-A71E-48387B84D6F6}" destId="{86C15BD9-FA69-4B0C-A7CB-5A20975694B8}" srcOrd="1" destOrd="0" presId="urn:microsoft.com/office/officeart/2005/8/layout/orgChart1"/>
    <dgm:cxn modelId="{EEB34771-CD7C-4106-8178-80AF044C3675}" type="presParOf" srcId="{41FA62D2-2EE1-4939-B867-A17D19660112}" destId="{EA4F7776-40EB-4E4F-BCF4-B8B5BF7D1D7F}" srcOrd="0" destOrd="0" presId="urn:microsoft.com/office/officeart/2005/8/layout/orgChart1"/>
    <dgm:cxn modelId="{CE0E3BB2-DAF4-4632-B19D-04DEFB8274E9}" type="presParOf" srcId="{EA4F7776-40EB-4E4F-BCF4-B8B5BF7D1D7F}" destId="{906F1864-A8E6-4060-82A5-84D5732C17CA}" srcOrd="0" destOrd="0" presId="urn:microsoft.com/office/officeart/2005/8/layout/orgChart1"/>
    <dgm:cxn modelId="{5B2F7FD8-FC7D-477F-924C-0B255B073561}" type="presParOf" srcId="{906F1864-A8E6-4060-82A5-84D5732C17CA}" destId="{0747C65B-2624-42BB-B7CC-D37AACADB69A}" srcOrd="0" destOrd="0" presId="urn:microsoft.com/office/officeart/2005/8/layout/orgChart1"/>
    <dgm:cxn modelId="{B705871B-CBA6-4CAF-AB6D-D06B467BCFC7}" type="presParOf" srcId="{906F1864-A8E6-4060-82A5-84D5732C17CA}" destId="{86C15BD9-FA69-4B0C-A7CB-5A20975694B8}" srcOrd="1" destOrd="0" presId="urn:microsoft.com/office/officeart/2005/8/layout/orgChart1"/>
    <dgm:cxn modelId="{37E70814-1F63-440C-A653-E008B9A74DB0}" type="presParOf" srcId="{EA4F7776-40EB-4E4F-BCF4-B8B5BF7D1D7F}" destId="{E62E143C-F8E8-4D89-9273-258FC9256C13}" srcOrd="1" destOrd="0" presId="urn:microsoft.com/office/officeart/2005/8/layout/orgChart1"/>
    <dgm:cxn modelId="{B45DA0B6-1EF1-4FE3-9D1F-869CF610412B}" type="presParOf" srcId="{E62E143C-F8E8-4D89-9273-258FC9256C13}" destId="{A246839A-F240-43A8-A862-81F2C5420C88}" srcOrd="0" destOrd="0" presId="urn:microsoft.com/office/officeart/2005/8/layout/orgChart1"/>
    <dgm:cxn modelId="{275EDF35-A65A-4D3C-8F92-3809622E1532}" type="presParOf" srcId="{E62E143C-F8E8-4D89-9273-258FC9256C13}" destId="{CF54EBCC-4A33-413D-A0A0-A130D5DA8259}" srcOrd="1" destOrd="0" presId="urn:microsoft.com/office/officeart/2005/8/layout/orgChart1"/>
    <dgm:cxn modelId="{BDF9EF29-0562-4A72-8A9D-9041DB2D6060}" type="presParOf" srcId="{CF54EBCC-4A33-413D-A0A0-A130D5DA8259}" destId="{EBE68B5A-6D1D-459D-A4A8-B0AA7B7AAAD2}" srcOrd="0" destOrd="0" presId="urn:microsoft.com/office/officeart/2005/8/layout/orgChart1"/>
    <dgm:cxn modelId="{9A634782-EF86-45CE-BDF1-0A091F6B92BC}" type="presParOf" srcId="{EBE68B5A-6D1D-459D-A4A8-B0AA7B7AAAD2}" destId="{59AA0A88-0C41-433B-B993-02B4AA08698F}" srcOrd="0" destOrd="0" presId="urn:microsoft.com/office/officeart/2005/8/layout/orgChart1"/>
    <dgm:cxn modelId="{64C50886-CD68-41E6-8F48-601CB44BE242}" type="presParOf" srcId="{EBE68B5A-6D1D-459D-A4A8-B0AA7B7AAAD2}" destId="{2E41E9A5-ED60-4D6D-A1AC-4FBEFB1BFEDD}" srcOrd="1" destOrd="0" presId="urn:microsoft.com/office/officeart/2005/8/layout/orgChart1"/>
    <dgm:cxn modelId="{47910528-2765-4B2D-B731-A15E2A000771}" type="presParOf" srcId="{CF54EBCC-4A33-413D-A0A0-A130D5DA8259}" destId="{737867E1-3025-4055-8E7F-98CA472B6668}" srcOrd="1" destOrd="0" presId="urn:microsoft.com/office/officeart/2005/8/layout/orgChart1"/>
    <dgm:cxn modelId="{5121F0D9-A20C-4FF4-9ABB-9BD621FA36EE}" type="presParOf" srcId="{737867E1-3025-4055-8E7F-98CA472B6668}" destId="{0A80CFDE-A88B-47F2-A28D-60EBCF658108}" srcOrd="0" destOrd="0" presId="urn:microsoft.com/office/officeart/2005/8/layout/orgChart1"/>
    <dgm:cxn modelId="{CA903348-4871-448E-8CD1-3EAE6BCC0E22}" type="presParOf" srcId="{737867E1-3025-4055-8E7F-98CA472B6668}" destId="{F86D466B-C9FE-4856-B075-D8D2AB7C9138}" srcOrd="1" destOrd="0" presId="urn:microsoft.com/office/officeart/2005/8/layout/orgChart1"/>
    <dgm:cxn modelId="{43460EA1-A09C-4384-A05C-D0A65A1257A7}" type="presParOf" srcId="{F86D466B-C9FE-4856-B075-D8D2AB7C9138}" destId="{C7922D51-5C12-40BF-B652-D1A29CFBE612}" srcOrd="0" destOrd="0" presId="urn:microsoft.com/office/officeart/2005/8/layout/orgChart1"/>
    <dgm:cxn modelId="{CCC1FA39-F256-4DDD-B255-3880467AF4A9}" type="presParOf" srcId="{C7922D51-5C12-40BF-B652-D1A29CFBE612}" destId="{4E015692-302F-45E6-B8CC-993A6557C27F}" srcOrd="0" destOrd="0" presId="urn:microsoft.com/office/officeart/2005/8/layout/orgChart1"/>
    <dgm:cxn modelId="{F22ABC87-7395-417A-86F6-3A4191C09746}" type="presParOf" srcId="{C7922D51-5C12-40BF-B652-D1A29CFBE612}" destId="{F16F6E35-A631-4708-8CC0-53D93AD6685F}" srcOrd="1" destOrd="0" presId="urn:microsoft.com/office/officeart/2005/8/layout/orgChart1"/>
    <dgm:cxn modelId="{84501739-52A5-461C-814C-9D235921E93C}" type="presParOf" srcId="{F86D466B-C9FE-4856-B075-D8D2AB7C9138}" destId="{F18905F9-FEB9-448C-9B71-C3F9EA4B8EA8}" srcOrd="1" destOrd="0" presId="urn:microsoft.com/office/officeart/2005/8/layout/orgChart1"/>
    <dgm:cxn modelId="{82D43C9A-1F71-4991-AC52-4D7493372FCE}" type="presParOf" srcId="{F86D466B-C9FE-4856-B075-D8D2AB7C9138}" destId="{72AF6F18-D394-40FC-A8C8-320B7975B3D2}" srcOrd="2" destOrd="0" presId="urn:microsoft.com/office/officeart/2005/8/layout/orgChart1"/>
    <dgm:cxn modelId="{0481674A-6967-4364-9544-057B466BBEEC}" type="presParOf" srcId="{CF54EBCC-4A33-413D-A0A0-A130D5DA8259}" destId="{785820ED-B74B-4CBE-AABB-F815766AB17C}" srcOrd="2" destOrd="0" presId="urn:microsoft.com/office/officeart/2005/8/layout/orgChart1"/>
    <dgm:cxn modelId="{D16B2F5A-9609-4637-B6CC-5BB8EF48BBAC}" type="presParOf" srcId="{E62E143C-F8E8-4D89-9273-258FC9256C13}" destId="{6EC4B17B-CC9A-4BB2-A581-72D84149FFFF}" srcOrd="2" destOrd="0" presId="urn:microsoft.com/office/officeart/2005/8/layout/orgChart1"/>
    <dgm:cxn modelId="{C35B0055-B0B8-4FF8-96DC-D9B4119E9208}" type="presParOf" srcId="{E62E143C-F8E8-4D89-9273-258FC9256C13}" destId="{7424A50E-622C-41DB-8FC9-B9118C0E9FA1}" srcOrd="3" destOrd="0" presId="urn:microsoft.com/office/officeart/2005/8/layout/orgChart1"/>
    <dgm:cxn modelId="{37036BED-3E2F-47FA-B20D-9F157BF6EB8F}" type="presParOf" srcId="{7424A50E-622C-41DB-8FC9-B9118C0E9FA1}" destId="{87D68DA8-EC30-4161-8956-73C70050E784}" srcOrd="0" destOrd="0" presId="urn:microsoft.com/office/officeart/2005/8/layout/orgChart1"/>
    <dgm:cxn modelId="{9DCC91B9-F475-474F-96CA-F37078CB89C5}" type="presParOf" srcId="{87D68DA8-EC30-4161-8956-73C70050E784}" destId="{E62B893D-CD64-495F-8D72-4E39910A1EFF}" srcOrd="0" destOrd="0" presId="urn:microsoft.com/office/officeart/2005/8/layout/orgChart1"/>
    <dgm:cxn modelId="{DB0AEACE-0FE3-413A-96CD-09DB6FF632B7}" type="presParOf" srcId="{87D68DA8-EC30-4161-8956-73C70050E784}" destId="{93D75B88-B425-4D29-A6E3-14B55D2E1A78}" srcOrd="1" destOrd="0" presId="urn:microsoft.com/office/officeart/2005/8/layout/orgChart1"/>
    <dgm:cxn modelId="{00B9D3AA-3D62-4330-9E3C-76606116C8F1}" type="presParOf" srcId="{7424A50E-622C-41DB-8FC9-B9118C0E9FA1}" destId="{C9B0F42E-0033-4903-A018-CC1A676B27EF}" srcOrd="1" destOrd="0" presId="urn:microsoft.com/office/officeart/2005/8/layout/orgChart1"/>
    <dgm:cxn modelId="{AACF0865-DB28-4E0C-94EF-1939F97C4C52}" type="presParOf" srcId="{C9B0F42E-0033-4903-A018-CC1A676B27EF}" destId="{C385933F-AE66-41CC-ADBC-A5B58A7A974F}" srcOrd="0" destOrd="0" presId="urn:microsoft.com/office/officeart/2005/8/layout/orgChart1"/>
    <dgm:cxn modelId="{7DAD858A-D920-4D9E-95DA-E54818955EC3}" type="presParOf" srcId="{C9B0F42E-0033-4903-A018-CC1A676B27EF}" destId="{651FC307-FBED-4D0C-99D0-B1BFA2A78C65}" srcOrd="1" destOrd="0" presId="urn:microsoft.com/office/officeart/2005/8/layout/orgChart1"/>
    <dgm:cxn modelId="{8E3BD3C6-4B2B-4CC8-84AC-8089E07432F5}" type="presParOf" srcId="{651FC307-FBED-4D0C-99D0-B1BFA2A78C65}" destId="{279EC06A-9290-4468-92D7-5BF308B434F8}" srcOrd="0" destOrd="0" presId="urn:microsoft.com/office/officeart/2005/8/layout/orgChart1"/>
    <dgm:cxn modelId="{1496116A-604B-4791-85D9-CFFB397EF8C8}" type="presParOf" srcId="{279EC06A-9290-4468-92D7-5BF308B434F8}" destId="{3F9DB3BD-74C4-4B0A-A876-820C4695492A}" srcOrd="0" destOrd="0" presId="urn:microsoft.com/office/officeart/2005/8/layout/orgChart1"/>
    <dgm:cxn modelId="{EA337E95-4797-4359-9154-26F784C31D59}" type="presParOf" srcId="{279EC06A-9290-4468-92D7-5BF308B434F8}" destId="{1784C353-95C4-4F56-B745-E839E4078DB1}" srcOrd="1" destOrd="0" presId="urn:microsoft.com/office/officeart/2005/8/layout/orgChart1"/>
    <dgm:cxn modelId="{1223C660-ECEC-4A5D-B203-2FAFC8C5A39E}" type="presParOf" srcId="{651FC307-FBED-4D0C-99D0-B1BFA2A78C65}" destId="{AE8C317C-65B1-4C2F-AFAD-B8B3E5F409CA}" srcOrd="1" destOrd="0" presId="urn:microsoft.com/office/officeart/2005/8/layout/orgChart1"/>
    <dgm:cxn modelId="{F5A6009F-2F34-499E-A6F1-9D84792E9F6B}" type="presParOf" srcId="{651FC307-FBED-4D0C-99D0-B1BFA2A78C65}" destId="{8C02B3AE-0063-41C2-B599-0606F6DA7CD8}" srcOrd="2" destOrd="0" presId="urn:microsoft.com/office/officeart/2005/8/layout/orgChart1"/>
    <dgm:cxn modelId="{2D201E2C-DE93-4006-80F1-2C7A1A745AFE}" type="presParOf" srcId="{7424A50E-622C-41DB-8FC9-B9118C0E9FA1}" destId="{7696ACBC-D978-45FF-8894-84E5FAAA2B3F}" srcOrd="2" destOrd="0" presId="urn:microsoft.com/office/officeart/2005/8/layout/orgChart1"/>
    <dgm:cxn modelId="{9B4E22CC-5FC4-4723-ADD0-68F54FD56A7A}" type="presParOf" srcId="{E62E143C-F8E8-4D89-9273-258FC9256C13}" destId="{8566FE31-1D4F-4553-A680-AAE381045B83}" srcOrd="4" destOrd="0" presId="urn:microsoft.com/office/officeart/2005/8/layout/orgChart1"/>
    <dgm:cxn modelId="{3EAEFCE6-A247-4AAA-9566-A23D58912AAE}" type="presParOf" srcId="{E62E143C-F8E8-4D89-9273-258FC9256C13}" destId="{306D2F7E-EA7A-4D47-85C7-178B41D44DBA}" srcOrd="5" destOrd="0" presId="urn:microsoft.com/office/officeart/2005/8/layout/orgChart1"/>
    <dgm:cxn modelId="{8E48FD79-3CDA-4000-A981-4C4654AA3BA6}" type="presParOf" srcId="{306D2F7E-EA7A-4D47-85C7-178B41D44DBA}" destId="{9EDFC22D-7A15-4A58-983A-D81BAD9B848C}" srcOrd="0" destOrd="0" presId="urn:microsoft.com/office/officeart/2005/8/layout/orgChart1"/>
    <dgm:cxn modelId="{6AAE32AD-A8A1-48D6-B196-D058DCAA8A52}" type="presParOf" srcId="{9EDFC22D-7A15-4A58-983A-D81BAD9B848C}" destId="{6228499D-2112-4384-A7BA-CB08C462B9E8}" srcOrd="0" destOrd="0" presId="urn:microsoft.com/office/officeart/2005/8/layout/orgChart1"/>
    <dgm:cxn modelId="{8357BC0A-8E38-4C6D-B962-A47C09839AA5}" type="presParOf" srcId="{9EDFC22D-7A15-4A58-983A-D81BAD9B848C}" destId="{A9400AAB-0D36-408F-A4BB-B3A4B81056D3}" srcOrd="1" destOrd="0" presId="urn:microsoft.com/office/officeart/2005/8/layout/orgChart1"/>
    <dgm:cxn modelId="{C6A809E9-4386-411C-8913-A63EE4CAC17D}" type="presParOf" srcId="{306D2F7E-EA7A-4D47-85C7-178B41D44DBA}" destId="{103AD765-4000-48BF-AF03-5A09BE1D0D0E}" srcOrd="1" destOrd="0" presId="urn:microsoft.com/office/officeart/2005/8/layout/orgChart1"/>
    <dgm:cxn modelId="{E6C70482-08B7-45B8-9F9D-78B4ECC2B6F5}" type="presParOf" srcId="{103AD765-4000-48BF-AF03-5A09BE1D0D0E}" destId="{28EC2F3A-2F10-4A72-9BFB-38BB4039A412}" srcOrd="0" destOrd="0" presId="urn:microsoft.com/office/officeart/2005/8/layout/orgChart1"/>
    <dgm:cxn modelId="{D3809BED-0168-4251-A981-581FC6A67A48}" type="presParOf" srcId="{103AD765-4000-48BF-AF03-5A09BE1D0D0E}" destId="{45517CB2-C40C-4808-9AB1-15408DFBED9F}" srcOrd="1" destOrd="0" presId="urn:microsoft.com/office/officeart/2005/8/layout/orgChart1"/>
    <dgm:cxn modelId="{82227F4A-1FEC-48E1-B661-D2F8D2606F3E}" type="presParOf" srcId="{45517CB2-C40C-4808-9AB1-15408DFBED9F}" destId="{E328CBF5-31EE-49B0-8673-44C8B06C8E02}" srcOrd="0" destOrd="0" presId="urn:microsoft.com/office/officeart/2005/8/layout/orgChart1"/>
    <dgm:cxn modelId="{5939025D-7B60-4638-9C4C-4D59B296AF5A}" type="presParOf" srcId="{E328CBF5-31EE-49B0-8673-44C8B06C8E02}" destId="{5040DC9F-6A76-4615-B541-264D31D955BC}" srcOrd="0" destOrd="0" presId="urn:microsoft.com/office/officeart/2005/8/layout/orgChart1"/>
    <dgm:cxn modelId="{C2167746-7461-481D-A734-0E06D9A97C0A}" type="presParOf" srcId="{E328CBF5-31EE-49B0-8673-44C8B06C8E02}" destId="{CBBAF377-A87E-4E25-8854-E5D361840018}" srcOrd="1" destOrd="0" presId="urn:microsoft.com/office/officeart/2005/8/layout/orgChart1"/>
    <dgm:cxn modelId="{44629E4F-29C1-4810-BA32-8970EEFD596A}" type="presParOf" srcId="{45517CB2-C40C-4808-9AB1-15408DFBED9F}" destId="{59D54EED-6D5F-467F-97BE-A63B763CD632}" srcOrd="1" destOrd="0" presId="urn:microsoft.com/office/officeart/2005/8/layout/orgChart1"/>
    <dgm:cxn modelId="{1EFBA6DD-85EA-492C-8970-0AC051053A96}" type="presParOf" srcId="{45517CB2-C40C-4808-9AB1-15408DFBED9F}" destId="{62D69CC3-941E-4034-840F-98C9E3D1E5EA}" srcOrd="2" destOrd="0" presId="urn:microsoft.com/office/officeart/2005/8/layout/orgChart1"/>
    <dgm:cxn modelId="{24EEBA53-D7C2-4412-B037-AAA8491D872D}" type="presParOf" srcId="{306D2F7E-EA7A-4D47-85C7-178B41D44DBA}" destId="{58059213-B6B6-48CA-9A7A-2C28A1AA3C61}" srcOrd="2" destOrd="0" presId="urn:microsoft.com/office/officeart/2005/8/layout/orgChart1"/>
    <dgm:cxn modelId="{A64CA44F-2234-44DA-A1D9-8C99E47D14E9}" type="presParOf" srcId="{EA4F7776-40EB-4E4F-BCF4-B8B5BF7D1D7F}" destId="{2100F46E-F3F9-4AB4-BCE0-0299203A59FF}" srcOrd="2" destOrd="0" presId="urn:microsoft.com/office/officeart/2005/8/layout/orgChar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10A269-B475-4BDF-ACE8-AD4E33A635AF}"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ru-RU"/>
        </a:p>
      </dgm:t>
    </dgm:pt>
    <dgm:pt modelId="{F211E5C8-C3A6-4986-ADA1-23FD60A36F4D}">
      <dgm:prSet phldrT="[Текст]" custT="1"/>
      <dgm:spPr/>
      <dgm:t>
        <a:bodyPr/>
        <a:lstStyle/>
        <a:p>
          <a:r>
            <a:rPr lang="uk-UA" sz="1400">
              <a:latin typeface="Times New Roman" panose="02020603050405020304" pitchFamily="18" charset="0"/>
              <a:cs typeface="Times New Roman" panose="02020603050405020304" pitchFamily="18" charset="0"/>
            </a:rPr>
            <a:t>Джерела господарських засобів підприємства (пасиви)</a:t>
          </a:r>
          <a:endParaRPr lang="ru-RU" sz="1400">
            <a:latin typeface="Times New Roman" panose="02020603050405020304" pitchFamily="18" charset="0"/>
            <a:cs typeface="Times New Roman" panose="02020603050405020304" pitchFamily="18" charset="0"/>
          </a:endParaRPr>
        </a:p>
      </dgm:t>
    </dgm:pt>
    <dgm:pt modelId="{5F118258-60A7-47A2-A9C1-C5B5F48C3A69}" type="parTrans" cxnId="{127BCD56-60FA-41E7-ABD6-48CE6715821B}">
      <dgm:prSet/>
      <dgm:spPr/>
      <dgm:t>
        <a:bodyPr/>
        <a:lstStyle/>
        <a:p>
          <a:endParaRPr lang="ru-RU"/>
        </a:p>
      </dgm:t>
    </dgm:pt>
    <dgm:pt modelId="{B01FB90D-8095-431D-B8B4-4858FBE9E443}" type="sibTrans" cxnId="{127BCD56-60FA-41E7-ABD6-48CE6715821B}">
      <dgm:prSet/>
      <dgm:spPr/>
      <dgm:t>
        <a:bodyPr/>
        <a:lstStyle/>
        <a:p>
          <a:endParaRPr lang="ru-RU"/>
        </a:p>
      </dgm:t>
    </dgm:pt>
    <dgm:pt modelId="{F2F33D86-CD28-4060-898D-FE2ABD3291D2}">
      <dgm:prSet phldrT="[Текст]" custT="1"/>
      <dgm:spPr/>
      <dgm:t>
        <a:bodyPr/>
        <a:lstStyle/>
        <a:p>
          <a:r>
            <a:rPr lang="uk-UA" sz="1400">
              <a:latin typeface="Times New Roman" panose="02020603050405020304" pitchFamily="18" charset="0"/>
              <a:cs typeface="Times New Roman" panose="02020603050405020304" pitchFamily="18" charset="0"/>
            </a:rPr>
            <a:t>Власний</a:t>
          </a:r>
        </a:p>
        <a:p>
          <a:r>
            <a:rPr lang="uk-UA" sz="1400">
              <a:latin typeface="Times New Roman" panose="02020603050405020304" pitchFamily="18" charset="0"/>
              <a:cs typeface="Times New Roman" panose="02020603050405020304" pitchFamily="18" charset="0"/>
            </a:rPr>
            <a:t>капітал</a:t>
          </a:r>
          <a:endParaRPr lang="ru-RU" sz="1400">
            <a:latin typeface="Times New Roman" panose="02020603050405020304" pitchFamily="18" charset="0"/>
            <a:cs typeface="Times New Roman" panose="02020603050405020304" pitchFamily="18" charset="0"/>
          </a:endParaRPr>
        </a:p>
      </dgm:t>
    </dgm:pt>
    <dgm:pt modelId="{807391ED-FCDF-4D8D-B576-BC283B6BEA6E}" type="parTrans" cxnId="{E7F87F79-7908-49AD-B53C-ABCB37B6D605}">
      <dgm:prSet/>
      <dgm:spPr/>
      <dgm:t>
        <a:bodyPr/>
        <a:lstStyle/>
        <a:p>
          <a:endParaRPr lang="ru-RU"/>
        </a:p>
      </dgm:t>
    </dgm:pt>
    <dgm:pt modelId="{8E642C55-6F2D-49F3-A60B-394820744CE1}" type="sibTrans" cxnId="{E7F87F79-7908-49AD-B53C-ABCB37B6D605}">
      <dgm:prSet/>
      <dgm:spPr/>
      <dgm:t>
        <a:bodyPr/>
        <a:lstStyle/>
        <a:p>
          <a:endParaRPr lang="ru-RU"/>
        </a:p>
      </dgm:t>
    </dgm:pt>
    <dgm:pt modelId="{EF117858-213E-4954-856B-70C178FE971C}">
      <dgm:prSet phldrT="[Текст]" custT="1"/>
      <dgm:spPr/>
      <dgm:t>
        <a:bodyPr/>
        <a:lstStyle/>
        <a:p>
          <a:r>
            <a:rPr lang="uk-UA" sz="1400">
              <a:latin typeface="Times New Roman" panose="02020603050405020304" pitchFamily="18" charset="0"/>
              <a:cs typeface="Times New Roman" panose="02020603050405020304" pitchFamily="18" charset="0"/>
            </a:rPr>
            <a:t>Довгострокові</a:t>
          </a:r>
        </a:p>
        <a:p>
          <a:r>
            <a:rPr lang="uk-UA" sz="1400">
              <a:latin typeface="Times New Roman" panose="02020603050405020304" pitchFamily="18" charset="0"/>
              <a:cs typeface="Times New Roman" panose="02020603050405020304" pitchFamily="18" charset="0"/>
            </a:rPr>
            <a:t>зобов’язання</a:t>
          </a:r>
          <a:endParaRPr lang="ru-RU" sz="1400">
            <a:latin typeface="Times New Roman" panose="02020603050405020304" pitchFamily="18" charset="0"/>
            <a:cs typeface="Times New Roman" panose="02020603050405020304" pitchFamily="18" charset="0"/>
          </a:endParaRPr>
        </a:p>
      </dgm:t>
    </dgm:pt>
    <dgm:pt modelId="{F3AC3CA5-7695-42AE-AA81-0FD02FB35560}" type="parTrans" cxnId="{6A4875EA-40C7-4B7F-A000-84B5733CF1D3}">
      <dgm:prSet/>
      <dgm:spPr/>
      <dgm:t>
        <a:bodyPr/>
        <a:lstStyle/>
        <a:p>
          <a:endParaRPr lang="ru-RU"/>
        </a:p>
      </dgm:t>
    </dgm:pt>
    <dgm:pt modelId="{FD1A718A-0B5F-4E9A-8902-CC6FEAE82607}" type="sibTrans" cxnId="{6A4875EA-40C7-4B7F-A000-84B5733CF1D3}">
      <dgm:prSet/>
      <dgm:spPr/>
      <dgm:t>
        <a:bodyPr/>
        <a:lstStyle/>
        <a:p>
          <a:endParaRPr lang="ru-RU"/>
        </a:p>
      </dgm:t>
    </dgm:pt>
    <dgm:pt modelId="{56D55D07-0E26-4E2F-9EC5-EADBD0CA9F0B}">
      <dgm:prSet phldrT="[Текст]" custT="1"/>
      <dgm:spPr/>
      <dgm:t>
        <a:bodyPr/>
        <a:lstStyle/>
        <a:p>
          <a:r>
            <a:rPr lang="uk-UA" sz="1400">
              <a:latin typeface="Times New Roman" panose="02020603050405020304" pitchFamily="18" charset="0"/>
              <a:cs typeface="Times New Roman" panose="02020603050405020304" pitchFamily="18" charset="0"/>
            </a:rPr>
            <a:t>Поточні</a:t>
          </a:r>
        </a:p>
        <a:p>
          <a:r>
            <a:rPr lang="uk-UA" sz="1400">
              <a:latin typeface="Times New Roman" panose="02020603050405020304" pitchFamily="18" charset="0"/>
              <a:cs typeface="Times New Roman" panose="02020603050405020304" pitchFamily="18" charset="0"/>
            </a:rPr>
            <a:t>зобов’язання</a:t>
          </a:r>
          <a:endParaRPr lang="ru-RU" sz="1400">
            <a:latin typeface="Times New Roman" panose="02020603050405020304" pitchFamily="18" charset="0"/>
            <a:cs typeface="Times New Roman" panose="02020603050405020304" pitchFamily="18" charset="0"/>
          </a:endParaRPr>
        </a:p>
      </dgm:t>
    </dgm:pt>
    <dgm:pt modelId="{FA20541C-0BC3-4128-9C6F-1F29B9B00E11}" type="parTrans" cxnId="{3312E723-9218-4930-ADB5-E7BE66B700AF}">
      <dgm:prSet/>
      <dgm:spPr/>
      <dgm:t>
        <a:bodyPr/>
        <a:lstStyle/>
        <a:p>
          <a:endParaRPr lang="ru-RU"/>
        </a:p>
      </dgm:t>
    </dgm:pt>
    <dgm:pt modelId="{31B85E94-BE60-4012-81B7-F94BF9C5490E}" type="sibTrans" cxnId="{3312E723-9218-4930-ADB5-E7BE66B700AF}">
      <dgm:prSet/>
      <dgm:spPr/>
      <dgm:t>
        <a:bodyPr/>
        <a:lstStyle/>
        <a:p>
          <a:endParaRPr lang="ru-RU"/>
        </a:p>
      </dgm:t>
    </dgm:pt>
    <dgm:pt modelId="{B421A2FB-ACC4-4195-9463-26DED9925E18}">
      <dgm:prSet custT="1"/>
      <dgm:spPr/>
      <dgm:t>
        <a:bodyPr/>
        <a:lstStyle/>
        <a:p>
          <a:r>
            <a:rPr lang="uk-UA" sz="1400">
              <a:latin typeface="Times New Roman" panose="02020603050405020304" pitchFamily="18" charset="0"/>
              <a:cs typeface="Times New Roman" panose="02020603050405020304" pitchFamily="18" charset="0"/>
            </a:rPr>
            <a:t>Забезпечення майбутніх витрат і платежів</a:t>
          </a:r>
        </a:p>
      </dgm:t>
    </dgm:pt>
    <dgm:pt modelId="{811F5F7D-2BA3-4925-B091-D1D2E03ABA81}" type="parTrans" cxnId="{3C366DF3-602C-413D-87E1-9DE15CD3F964}">
      <dgm:prSet/>
      <dgm:spPr/>
      <dgm:t>
        <a:bodyPr/>
        <a:lstStyle/>
        <a:p>
          <a:endParaRPr lang="ru-RU"/>
        </a:p>
      </dgm:t>
    </dgm:pt>
    <dgm:pt modelId="{469DD303-F2C6-4EBD-B976-7C19D5D76572}" type="sibTrans" cxnId="{3C366DF3-602C-413D-87E1-9DE15CD3F964}">
      <dgm:prSet/>
      <dgm:spPr/>
      <dgm:t>
        <a:bodyPr/>
        <a:lstStyle/>
        <a:p>
          <a:endParaRPr lang="ru-RU"/>
        </a:p>
      </dgm:t>
    </dgm:pt>
    <dgm:pt modelId="{8C002EE1-1754-4EF7-8E25-BFBCCF4BA92E}">
      <dgm:prSet custT="1"/>
      <dgm:spPr/>
      <dgm:t>
        <a:bodyPr/>
        <a:lstStyle/>
        <a:p>
          <a:pPr algn="l"/>
          <a:r>
            <a:rPr lang="ru-RU" sz="1200">
              <a:latin typeface="Times New Roman" panose="02020603050405020304" pitchFamily="18" charset="0"/>
              <a:cs typeface="Times New Roman" panose="02020603050405020304" pitchFamily="18" charset="0"/>
            </a:rPr>
            <a:t>- статутний капітал;</a:t>
          </a:r>
        </a:p>
        <a:p>
          <a:pPr algn="l"/>
          <a:r>
            <a:rPr lang="ru-RU" sz="1200">
              <a:latin typeface="Times New Roman" panose="02020603050405020304" pitchFamily="18" charset="0"/>
              <a:cs typeface="Times New Roman" panose="02020603050405020304" pitchFamily="18" charset="0"/>
            </a:rPr>
            <a:t>- </a:t>
          </a:r>
          <a:r>
            <a:rPr lang="uk-UA" sz="1200">
              <a:latin typeface="Times New Roman" panose="02020603050405020304" pitchFamily="18" charset="0"/>
              <a:cs typeface="Times New Roman" panose="02020603050405020304" pitchFamily="18" charset="0"/>
            </a:rPr>
            <a:t>додатковий капітал;</a:t>
          </a:r>
        </a:p>
        <a:p>
          <a:pPr algn="l"/>
          <a:r>
            <a:rPr lang="uk-UA" sz="1200">
              <a:latin typeface="Times New Roman" panose="02020603050405020304" pitchFamily="18" charset="0"/>
              <a:cs typeface="Times New Roman" panose="02020603050405020304" pitchFamily="18" charset="0"/>
            </a:rPr>
            <a:t>- резервний капітал;</a:t>
          </a:r>
        </a:p>
        <a:p>
          <a:pPr algn="l"/>
          <a:r>
            <a:rPr lang="uk-UA" sz="1200">
              <a:latin typeface="Times New Roman" panose="02020603050405020304" pitchFamily="18" charset="0"/>
              <a:cs typeface="Times New Roman" panose="02020603050405020304" pitchFamily="18" charset="0"/>
            </a:rPr>
            <a:t>- нерозподілені прибутки (непокриті збитки)</a:t>
          </a:r>
          <a:endParaRPr lang="ru-RU" sz="1200">
            <a:latin typeface="Times New Roman" panose="02020603050405020304" pitchFamily="18" charset="0"/>
            <a:cs typeface="Times New Roman" panose="02020603050405020304" pitchFamily="18" charset="0"/>
          </a:endParaRPr>
        </a:p>
      </dgm:t>
    </dgm:pt>
    <dgm:pt modelId="{6D066F78-11D8-40B8-AFB2-FCE3E686DFE0}" type="parTrans" cxnId="{D52EFFD5-34D4-4C15-B172-BDEED3E0195B}">
      <dgm:prSet/>
      <dgm:spPr/>
      <dgm:t>
        <a:bodyPr/>
        <a:lstStyle/>
        <a:p>
          <a:endParaRPr lang="ru-RU"/>
        </a:p>
      </dgm:t>
    </dgm:pt>
    <dgm:pt modelId="{90BB8FFF-0A1D-4FEF-AC49-6EE015FFE00B}" type="sibTrans" cxnId="{D52EFFD5-34D4-4C15-B172-BDEED3E0195B}">
      <dgm:prSet/>
      <dgm:spPr/>
      <dgm:t>
        <a:bodyPr/>
        <a:lstStyle/>
        <a:p>
          <a:endParaRPr lang="ru-RU"/>
        </a:p>
      </dgm:t>
    </dgm:pt>
    <dgm:pt modelId="{3BEA708D-E96A-4238-B84D-067E02B31230}">
      <dgm:prSet custT="1"/>
      <dgm:spPr/>
      <dgm:t>
        <a:bodyPr/>
        <a:lstStyle/>
        <a:p>
          <a:pPr algn="l"/>
          <a:r>
            <a:rPr lang="ru-RU" sz="1200">
              <a:latin typeface="Times New Roman" panose="02020603050405020304" pitchFamily="18" charset="0"/>
              <a:cs typeface="Times New Roman" panose="02020603050405020304" pitchFamily="18" charset="0"/>
            </a:rPr>
            <a:t>- </a:t>
          </a:r>
          <a:r>
            <a:rPr lang="uk-UA" sz="1200">
              <a:latin typeface="Times New Roman" panose="02020603050405020304" pitchFamily="18" charset="0"/>
              <a:cs typeface="Times New Roman" panose="02020603050405020304" pitchFamily="18" charset="0"/>
            </a:rPr>
            <a:t>суми, зарезервовані у встановленому порядку з метою рівномірного включення витрат та платежів до витрат або обороту</a:t>
          </a:r>
          <a:endParaRPr lang="ru-RU" sz="1200">
            <a:latin typeface="Times New Roman" panose="02020603050405020304" pitchFamily="18" charset="0"/>
            <a:cs typeface="Times New Roman" panose="02020603050405020304" pitchFamily="18" charset="0"/>
          </a:endParaRPr>
        </a:p>
      </dgm:t>
    </dgm:pt>
    <dgm:pt modelId="{09947C6A-1277-4369-9DA1-087F63B913CE}" type="parTrans" cxnId="{479BD783-977F-4503-B253-3FF6D8F356D5}">
      <dgm:prSet/>
      <dgm:spPr/>
      <dgm:t>
        <a:bodyPr/>
        <a:lstStyle/>
        <a:p>
          <a:endParaRPr lang="ru-RU"/>
        </a:p>
      </dgm:t>
    </dgm:pt>
    <dgm:pt modelId="{0849849C-FF3C-4C61-A835-2868E9D7F25D}" type="sibTrans" cxnId="{479BD783-977F-4503-B253-3FF6D8F356D5}">
      <dgm:prSet/>
      <dgm:spPr/>
      <dgm:t>
        <a:bodyPr/>
        <a:lstStyle/>
        <a:p>
          <a:endParaRPr lang="ru-RU"/>
        </a:p>
      </dgm:t>
    </dgm:pt>
    <dgm:pt modelId="{927791A2-E0DC-41A7-B190-9AACC4E8A03E}" type="pres">
      <dgm:prSet presAssocID="{E010A269-B475-4BDF-ACE8-AD4E33A635AF}" presName="hierChild1" presStyleCnt="0">
        <dgm:presLayoutVars>
          <dgm:orgChart val="1"/>
          <dgm:chPref val="1"/>
          <dgm:dir/>
          <dgm:animOne val="branch"/>
          <dgm:animLvl val="lvl"/>
          <dgm:resizeHandles/>
        </dgm:presLayoutVars>
      </dgm:prSet>
      <dgm:spPr/>
    </dgm:pt>
    <dgm:pt modelId="{C2E1B116-3E8B-4105-8CC4-EA987BBEE6EB}" type="pres">
      <dgm:prSet presAssocID="{F211E5C8-C3A6-4986-ADA1-23FD60A36F4D}" presName="hierRoot1" presStyleCnt="0">
        <dgm:presLayoutVars>
          <dgm:hierBranch val="init"/>
        </dgm:presLayoutVars>
      </dgm:prSet>
      <dgm:spPr/>
    </dgm:pt>
    <dgm:pt modelId="{762A4417-DF18-4834-A4C9-1845DCF2F451}" type="pres">
      <dgm:prSet presAssocID="{F211E5C8-C3A6-4986-ADA1-23FD60A36F4D}" presName="rootComposite1" presStyleCnt="0"/>
      <dgm:spPr/>
    </dgm:pt>
    <dgm:pt modelId="{70A6909F-B939-49D9-8E26-1652E8223C28}" type="pres">
      <dgm:prSet presAssocID="{F211E5C8-C3A6-4986-ADA1-23FD60A36F4D}" presName="rootText1" presStyleLbl="node0" presStyleIdx="0" presStyleCnt="1" custScaleX="651498">
        <dgm:presLayoutVars>
          <dgm:chPref val="3"/>
        </dgm:presLayoutVars>
      </dgm:prSet>
      <dgm:spPr/>
    </dgm:pt>
    <dgm:pt modelId="{02C92D8C-BC48-4048-96D9-F3A6ABCB1573}" type="pres">
      <dgm:prSet presAssocID="{F211E5C8-C3A6-4986-ADA1-23FD60A36F4D}" presName="rootConnector1" presStyleLbl="node1" presStyleIdx="0" presStyleCnt="0"/>
      <dgm:spPr/>
    </dgm:pt>
    <dgm:pt modelId="{5431A87D-6F49-48EB-A993-10D0070AF479}" type="pres">
      <dgm:prSet presAssocID="{F211E5C8-C3A6-4986-ADA1-23FD60A36F4D}" presName="hierChild2" presStyleCnt="0"/>
      <dgm:spPr/>
    </dgm:pt>
    <dgm:pt modelId="{61610B0A-B31F-4B16-92D4-2F5C64137A38}" type="pres">
      <dgm:prSet presAssocID="{807391ED-FCDF-4D8D-B576-BC283B6BEA6E}" presName="Name37" presStyleLbl="parChTrans1D2" presStyleIdx="0" presStyleCnt="4"/>
      <dgm:spPr/>
    </dgm:pt>
    <dgm:pt modelId="{C0F6E325-CE09-4AA3-8568-D303C6A3185A}" type="pres">
      <dgm:prSet presAssocID="{F2F33D86-CD28-4060-898D-FE2ABD3291D2}" presName="hierRoot2" presStyleCnt="0">
        <dgm:presLayoutVars>
          <dgm:hierBranch val="init"/>
        </dgm:presLayoutVars>
      </dgm:prSet>
      <dgm:spPr/>
    </dgm:pt>
    <dgm:pt modelId="{E2FEC342-7A01-4E27-867E-A0224FCA7EC5}" type="pres">
      <dgm:prSet presAssocID="{F2F33D86-CD28-4060-898D-FE2ABD3291D2}" presName="rootComposite" presStyleCnt="0"/>
      <dgm:spPr/>
    </dgm:pt>
    <dgm:pt modelId="{44B49241-A41C-4C4A-ACD2-B56920E10510}" type="pres">
      <dgm:prSet presAssocID="{F2F33D86-CD28-4060-898D-FE2ABD3291D2}" presName="rootText" presStyleLbl="node2" presStyleIdx="0" presStyleCnt="4" custScaleY="159497">
        <dgm:presLayoutVars>
          <dgm:chPref val="3"/>
        </dgm:presLayoutVars>
      </dgm:prSet>
      <dgm:spPr/>
    </dgm:pt>
    <dgm:pt modelId="{383265B4-D127-4313-94E1-3738FCC13BD5}" type="pres">
      <dgm:prSet presAssocID="{F2F33D86-CD28-4060-898D-FE2ABD3291D2}" presName="rootConnector" presStyleLbl="node2" presStyleIdx="0" presStyleCnt="4"/>
      <dgm:spPr/>
    </dgm:pt>
    <dgm:pt modelId="{1366632E-3076-4058-A02E-C23DB21CCA97}" type="pres">
      <dgm:prSet presAssocID="{F2F33D86-CD28-4060-898D-FE2ABD3291D2}" presName="hierChild4" presStyleCnt="0"/>
      <dgm:spPr/>
    </dgm:pt>
    <dgm:pt modelId="{0C52D906-D502-4B71-B826-F787ECB39D8D}" type="pres">
      <dgm:prSet presAssocID="{6D066F78-11D8-40B8-AFB2-FCE3E686DFE0}" presName="Name37" presStyleLbl="parChTrans1D3" presStyleIdx="0" presStyleCnt="2"/>
      <dgm:spPr/>
    </dgm:pt>
    <dgm:pt modelId="{45A97F03-286A-42AF-87F6-D3482308C92F}" type="pres">
      <dgm:prSet presAssocID="{8C002EE1-1754-4EF7-8E25-BFBCCF4BA92E}" presName="hierRoot2" presStyleCnt="0">
        <dgm:presLayoutVars>
          <dgm:hierBranch val="init"/>
        </dgm:presLayoutVars>
      </dgm:prSet>
      <dgm:spPr/>
    </dgm:pt>
    <dgm:pt modelId="{F23AFCA2-A824-4AB3-946F-0FA5E8A97BC9}" type="pres">
      <dgm:prSet presAssocID="{8C002EE1-1754-4EF7-8E25-BFBCCF4BA92E}" presName="rootComposite" presStyleCnt="0"/>
      <dgm:spPr/>
    </dgm:pt>
    <dgm:pt modelId="{987EF6B4-5EEB-460C-B6C2-323E018E7312}" type="pres">
      <dgm:prSet presAssocID="{8C002EE1-1754-4EF7-8E25-BFBCCF4BA92E}" presName="rootText" presStyleLbl="node3" presStyleIdx="0" presStyleCnt="2" custScaleX="238590" custScaleY="368449">
        <dgm:presLayoutVars>
          <dgm:chPref val="3"/>
        </dgm:presLayoutVars>
      </dgm:prSet>
      <dgm:spPr/>
    </dgm:pt>
    <dgm:pt modelId="{AE8B8006-9BC1-4FDD-8A80-C0FD373A737D}" type="pres">
      <dgm:prSet presAssocID="{8C002EE1-1754-4EF7-8E25-BFBCCF4BA92E}" presName="rootConnector" presStyleLbl="node3" presStyleIdx="0" presStyleCnt="2"/>
      <dgm:spPr/>
    </dgm:pt>
    <dgm:pt modelId="{ABADBA41-8225-4898-BA7E-1647669BC223}" type="pres">
      <dgm:prSet presAssocID="{8C002EE1-1754-4EF7-8E25-BFBCCF4BA92E}" presName="hierChild4" presStyleCnt="0"/>
      <dgm:spPr/>
    </dgm:pt>
    <dgm:pt modelId="{9E826FFA-0E6B-4CFB-B94B-7271AE2E0A6A}" type="pres">
      <dgm:prSet presAssocID="{8C002EE1-1754-4EF7-8E25-BFBCCF4BA92E}" presName="hierChild5" presStyleCnt="0"/>
      <dgm:spPr/>
    </dgm:pt>
    <dgm:pt modelId="{E4844A40-376A-4F7F-9C3C-C03B66A61D46}" type="pres">
      <dgm:prSet presAssocID="{F2F33D86-CD28-4060-898D-FE2ABD3291D2}" presName="hierChild5" presStyleCnt="0"/>
      <dgm:spPr/>
    </dgm:pt>
    <dgm:pt modelId="{59AA9F71-7B71-43CD-8769-69F957E4CE2C}" type="pres">
      <dgm:prSet presAssocID="{F3AC3CA5-7695-42AE-AA81-0FD02FB35560}" presName="Name37" presStyleLbl="parChTrans1D2" presStyleIdx="1" presStyleCnt="4"/>
      <dgm:spPr/>
    </dgm:pt>
    <dgm:pt modelId="{6DE1C88B-865A-4F2D-8300-2B75E39BE0CF}" type="pres">
      <dgm:prSet presAssocID="{EF117858-213E-4954-856B-70C178FE971C}" presName="hierRoot2" presStyleCnt="0">
        <dgm:presLayoutVars>
          <dgm:hierBranch val="init"/>
        </dgm:presLayoutVars>
      </dgm:prSet>
      <dgm:spPr/>
    </dgm:pt>
    <dgm:pt modelId="{94FE52EB-929A-4094-B9BF-7024670D6F2C}" type="pres">
      <dgm:prSet presAssocID="{EF117858-213E-4954-856B-70C178FE971C}" presName="rootComposite" presStyleCnt="0"/>
      <dgm:spPr/>
    </dgm:pt>
    <dgm:pt modelId="{289A1A92-DB0B-4150-B0EA-AD394E0247F7}" type="pres">
      <dgm:prSet presAssocID="{EF117858-213E-4954-856B-70C178FE971C}" presName="rootText" presStyleLbl="node2" presStyleIdx="1" presStyleCnt="4" custScaleX="158630" custScaleY="164778">
        <dgm:presLayoutVars>
          <dgm:chPref val="3"/>
        </dgm:presLayoutVars>
      </dgm:prSet>
      <dgm:spPr/>
    </dgm:pt>
    <dgm:pt modelId="{06EE9AA3-FE56-465E-BA46-69EDBEC8A38A}" type="pres">
      <dgm:prSet presAssocID="{EF117858-213E-4954-856B-70C178FE971C}" presName="rootConnector" presStyleLbl="node2" presStyleIdx="1" presStyleCnt="4"/>
      <dgm:spPr/>
    </dgm:pt>
    <dgm:pt modelId="{4EAE9103-195A-4682-B710-E669AC4C57B6}" type="pres">
      <dgm:prSet presAssocID="{EF117858-213E-4954-856B-70C178FE971C}" presName="hierChild4" presStyleCnt="0"/>
      <dgm:spPr/>
    </dgm:pt>
    <dgm:pt modelId="{A102B5F7-8104-4D40-96E6-AE8E38A57FCC}" type="pres">
      <dgm:prSet presAssocID="{EF117858-213E-4954-856B-70C178FE971C}" presName="hierChild5" presStyleCnt="0"/>
      <dgm:spPr/>
    </dgm:pt>
    <dgm:pt modelId="{A2F63E9F-933F-40D1-BE79-1A670159ECB6}" type="pres">
      <dgm:prSet presAssocID="{FA20541C-0BC3-4128-9C6F-1F29B9B00E11}" presName="Name37" presStyleLbl="parChTrans1D2" presStyleIdx="2" presStyleCnt="4"/>
      <dgm:spPr/>
    </dgm:pt>
    <dgm:pt modelId="{09DEFB98-EB96-41AD-B389-5CA6AF8B422B}" type="pres">
      <dgm:prSet presAssocID="{56D55D07-0E26-4E2F-9EC5-EADBD0CA9F0B}" presName="hierRoot2" presStyleCnt="0">
        <dgm:presLayoutVars>
          <dgm:hierBranch val="init"/>
        </dgm:presLayoutVars>
      </dgm:prSet>
      <dgm:spPr/>
    </dgm:pt>
    <dgm:pt modelId="{82692744-924A-4BA6-A61C-FE99DBFE8205}" type="pres">
      <dgm:prSet presAssocID="{56D55D07-0E26-4E2F-9EC5-EADBD0CA9F0B}" presName="rootComposite" presStyleCnt="0"/>
      <dgm:spPr/>
    </dgm:pt>
    <dgm:pt modelId="{1457CF6F-F171-4606-B383-80C5309C7A1C}" type="pres">
      <dgm:prSet presAssocID="{56D55D07-0E26-4E2F-9EC5-EADBD0CA9F0B}" presName="rootText" presStyleLbl="node2" presStyleIdx="2" presStyleCnt="4" custScaleX="140687" custScaleY="166433" custLinFactNeighborX="-11824" custLinFactNeighborY="2628">
        <dgm:presLayoutVars>
          <dgm:chPref val="3"/>
        </dgm:presLayoutVars>
      </dgm:prSet>
      <dgm:spPr/>
    </dgm:pt>
    <dgm:pt modelId="{7E6FF069-4DDD-4D6B-B8D3-7DBD5C3951C9}" type="pres">
      <dgm:prSet presAssocID="{56D55D07-0E26-4E2F-9EC5-EADBD0CA9F0B}" presName="rootConnector" presStyleLbl="node2" presStyleIdx="2" presStyleCnt="4"/>
      <dgm:spPr/>
    </dgm:pt>
    <dgm:pt modelId="{D0C4D3DC-22DB-4F45-9446-F51A9AD6F26D}" type="pres">
      <dgm:prSet presAssocID="{56D55D07-0E26-4E2F-9EC5-EADBD0CA9F0B}" presName="hierChild4" presStyleCnt="0"/>
      <dgm:spPr/>
    </dgm:pt>
    <dgm:pt modelId="{66E9B818-4597-4BCB-8E19-696CFD3487FB}" type="pres">
      <dgm:prSet presAssocID="{56D55D07-0E26-4E2F-9EC5-EADBD0CA9F0B}" presName="hierChild5" presStyleCnt="0"/>
      <dgm:spPr/>
    </dgm:pt>
    <dgm:pt modelId="{D9417434-3D43-4EB5-86DB-9B213C229CDB}" type="pres">
      <dgm:prSet presAssocID="{811F5F7D-2BA3-4925-B091-D1D2E03ABA81}" presName="Name37" presStyleLbl="parChTrans1D2" presStyleIdx="3" presStyleCnt="4"/>
      <dgm:spPr/>
    </dgm:pt>
    <dgm:pt modelId="{3CA663FA-0C73-46CA-B86C-4D9CBDECBA01}" type="pres">
      <dgm:prSet presAssocID="{B421A2FB-ACC4-4195-9463-26DED9925E18}" presName="hierRoot2" presStyleCnt="0">
        <dgm:presLayoutVars>
          <dgm:hierBranch val="init"/>
        </dgm:presLayoutVars>
      </dgm:prSet>
      <dgm:spPr/>
    </dgm:pt>
    <dgm:pt modelId="{7754071F-2787-49DD-867B-E6B8C62E0F44}" type="pres">
      <dgm:prSet presAssocID="{B421A2FB-ACC4-4195-9463-26DED9925E18}" presName="rootComposite" presStyleCnt="0"/>
      <dgm:spPr/>
    </dgm:pt>
    <dgm:pt modelId="{14CFD04C-AF76-4816-BBD9-28F2F12140C1}" type="pres">
      <dgm:prSet presAssocID="{B421A2FB-ACC4-4195-9463-26DED9925E18}" presName="rootText" presStyleLbl="node2" presStyleIdx="3" presStyleCnt="4" custScaleX="257208" custScaleY="171769">
        <dgm:presLayoutVars>
          <dgm:chPref val="3"/>
        </dgm:presLayoutVars>
      </dgm:prSet>
      <dgm:spPr/>
    </dgm:pt>
    <dgm:pt modelId="{840C299B-213F-49BD-8673-E6087574EDA5}" type="pres">
      <dgm:prSet presAssocID="{B421A2FB-ACC4-4195-9463-26DED9925E18}" presName="rootConnector" presStyleLbl="node2" presStyleIdx="3" presStyleCnt="4"/>
      <dgm:spPr/>
    </dgm:pt>
    <dgm:pt modelId="{F22138A8-DC0A-48EE-9CED-A67FA21657CE}" type="pres">
      <dgm:prSet presAssocID="{B421A2FB-ACC4-4195-9463-26DED9925E18}" presName="hierChild4" presStyleCnt="0"/>
      <dgm:spPr/>
    </dgm:pt>
    <dgm:pt modelId="{3359B1C0-791B-471C-8431-5F54F594C254}" type="pres">
      <dgm:prSet presAssocID="{09947C6A-1277-4369-9DA1-087F63B913CE}" presName="Name37" presStyleLbl="parChTrans1D3" presStyleIdx="1" presStyleCnt="2"/>
      <dgm:spPr/>
    </dgm:pt>
    <dgm:pt modelId="{D6A1181A-9AB8-463A-B6D8-8158E9B209D2}" type="pres">
      <dgm:prSet presAssocID="{3BEA708D-E96A-4238-B84D-067E02B31230}" presName="hierRoot2" presStyleCnt="0">
        <dgm:presLayoutVars>
          <dgm:hierBranch val="init"/>
        </dgm:presLayoutVars>
      </dgm:prSet>
      <dgm:spPr/>
    </dgm:pt>
    <dgm:pt modelId="{90EEDEB0-E557-464A-BC40-4675102447E0}" type="pres">
      <dgm:prSet presAssocID="{3BEA708D-E96A-4238-B84D-067E02B31230}" presName="rootComposite" presStyleCnt="0"/>
      <dgm:spPr/>
    </dgm:pt>
    <dgm:pt modelId="{67E75D83-213E-4DC8-BFB1-C663454E862D}" type="pres">
      <dgm:prSet presAssocID="{3BEA708D-E96A-4238-B84D-067E02B31230}" presName="rootText" presStyleLbl="node3" presStyleIdx="1" presStyleCnt="2" custScaleX="229296" custScaleY="343842">
        <dgm:presLayoutVars>
          <dgm:chPref val="3"/>
        </dgm:presLayoutVars>
      </dgm:prSet>
      <dgm:spPr/>
    </dgm:pt>
    <dgm:pt modelId="{60861403-B51E-41E8-95DF-D81976986379}" type="pres">
      <dgm:prSet presAssocID="{3BEA708D-E96A-4238-B84D-067E02B31230}" presName="rootConnector" presStyleLbl="node3" presStyleIdx="1" presStyleCnt="2"/>
      <dgm:spPr/>
    </dgm:pt>
    <dgm:pt modelId="{F53CCF55-1D90-485F-A12C-32D654F9B512}" type="pres">
      <dgm:prSet presAssocID="{3BEA708D-E96A-4238-B84D-067E02B31230}" presName="hierChild4" presStyleCnt="0"/>
      <dgm:spPr/>
    </dgm:pt>
    <dgm:pt modelId="{9333A76D-3C39-4C91-8131-F2023BECA8FC}" type="pres">
      <dgm:prSet presAssocID="{3BEA708D-E96A-4238-B84D-067E02B31230}" presName="hierChild5" presStyleCnt="0"/>
      <dgm:spPr/>
    </dgm:pt>
    <dgm:pt modelId="{4A245E05-60E2-4291-B262-23F6BFC96666}" type="pres">
      <dgm:prSet presAssocID="{B421A2FB-ACC4-4195-9463-26DED9925E18}" presName="hierChild5" presStyleCnt="0"/>
      <dgm:spPr/>
    </dgm:pt>
    <dgm:pt modelId="{B5F2A4A4-DD1C-4B1F-A338-DC0E910288C5}" type="pres">
      <dgm:prSet presAssocID="{F211E5C8-C3A6-4986-ADA1-23FD60A36F4D}" presName="hierChild3" presStyleCnt="0"/>
      <dgm:spPr/>
    </dgm:pt>
  </dgm:ptLst>
  <dgm:cxnLst>
    <dgm:cxn modelId="{3312E723-9218-4930-ADB5-E7BE66B700AF}" srcId="{F211E5C8-C3A6-4986-ADA1-23FD60A36F4D}" destId="{56D55D07-0E26-4E2F-9EC5-EADBD0CA9F0B}" srcOrd="2" destOrd="0" parTransId="{FA20541C-0BC3-4128-9C6F-1F29B9B00E11}" sibTransId="{31B85E94-BE60-4012-81B7-F94BF9C5490E}"/>
    <dgm:cxn modelId="{3C914966-F51C-4C81-92FE-5D6A20481749}" type="presOf" srcId="{B421A2FB-ACC4-4195-9463-26DED9925E18}" destId="{840C299B-213F-49BD-8673-E6087574EDA5}" srcOrd="1" destOrd="0" presId="urn:microsoft.com/office/officeart/2005/8/layout/orgChart1"/>
    <dgm:cxn modelId="{B392D747-A348-4B00-B2FB-0E6A4F2C6D44}" type="presOf" srcId="{8C002EE1-1754-4EF7-8E25-BFBCCF4BA92E}" destId="{987EF6B4-5EEB-460C-B6C2-323E018E7312}" srcOrd="0" destOrd="0" presId="urn:microsoft.com/office/officeart/2005/8/layout/orgChart1"/>
    <dgm:cxn modelId="{20792D6D-551D-4B36-9462-64D32395C10C}" type="presOf" srcId="{3BEA708D-E96A-4238-B84D-067E02B31230}" destId="{60861403-B51E-41E8-95DF-D81976986379}" srcOrd="1" destOrd="0" presId="urn:microsoft.com/office/officeart/2005/8/layout/orgChart1"/>
    <dgm:cxn modelId="{50A17C76-4120-457D-A934-BC49BF75FA46}" type="presOf" srcId="{56D55D07-0E26-4E2F-9EC5-EADBD0CA9F0B}" destId="{1457CF6F-F171-4606-B383-80C5309C7A1C}" srcOrd="0" destOrd="0" presId="urn:microsoft.com/office/officeart/2005/8/layout/orgChart1"/>
    <dgm:cxn modelId="{127BCD56-60FA-41E7-ABD6-48CE6715821B}" srcId="{E010A269-B475-4BDF-ACE8-AD4E33A635AF}" destId="{F211E5C8-C3A6-4986-ADA1-23FD60A36F4D}" srcOrd="0" destOrd="0" parTransId="{5F118258-60A7-47A2-A9C1-C5B5F48C3A69}" sibTransId="{B01FB90D-8095-431D-B8B4-4858FBE9E443}"/>
    <dgm:cxn modelId="{0A958478-35BD-4D0E-AAE7-B9F1DD66EA71}" type="presOf" srcId="{56D55D07-0E26-4E2F-9EC5-EADBD0CA9F0B}" destId="{7E6FF069-4DDD-4D6B-B8D3-7DBD5C3951C9}" srcOrd="1" destOrd="0" presId="urn:microsoft.com/office/officeart/2005/8/layout/orgChart1"/>
    <dgm:cxn modelId="{E7F87F79-7908-49AD-B53C-ABCB37B6D605}" srcId="{F211E5C8-C3A6-4986-ADA1-23FD60A36F4D}" destId="{F2F33D86-CD28-4060-898D-FE2ABD3291D2}" srcOrd="0" destOrd="0" parTransId="{807391ED-FCDF-4D8D-B576-BC283B6BEA6E}" sibTransId="{8E642C55-6F2D-49F3-A60B-394820744CE1}"/>
    <dgm:cxn modelId="{06300380-D28C-4A1D-993A-33694BAC16D8}" type="presOf" srcId="{B421A2FB-ACC4-4195-9463-26DED9925E18}" destId="{14CFD04C-AF76-4816-BBD9-28F2F12140C1}" srcOrd="0" destOrd="0" presId="urn:microsoft.com/office/officeart/2005/8/layout/orgChart1"/>
    <dgm:cxn modelId="{479BD783-977F-4503-B253-3FF6D8F356D5}" srcId="{B421A2FB-ACC4-4195-9463-26DED9925E18}" destId="{3BEA708D-E96A-4238-B84D-067E02B31230}" srcOrd="0" destOrd="0" parTransId="{09947C6A-1277-4369-9DA1-087F63B913CE}" sibTransId="{0849849C-FF3C-4C61-A835-2868E9D7F25D}"/>
    <dgm:cxn modelId="{4E4E9987-C961-4BE0-BA97-9D91361FF3B0}" type="presOf" srcId="{807391ED-FCDF-4D8D-B576-BC283B6BEA6E}" destId="{61610B0A-B31F-4B16-92D4-2F5C64137A38}" srcOrd="0" destOrd="0" presId="urn:microsoft.com/office/officeart/2005/8/layout/orgChart1"/>
    <dgm:cxn modelId="{2D2A1989-B70A-4810-AB6F-310BDB7EB994}" type="presOf" srcId="{6D066F78-11D8-40B8-AFB2-FCE3E686DFE0}" destId="{0C52D906-D502-4B71-B826-F787ECB39D8D}" srcOrd="0" destOrd="0" presId="urn:microsoft.com/office/officeart/2005/8/layout/orgChart1"/>
    <dgm:cxn modelId="{D91F4D8A-FD72-4F30-B191-D61C402021FB}" type="presOf" srcId="{FA20541C-0BC3-4128-9C6F-1F29B9B00E11}" destId="{A2F63E9F-933F-40D1-BE79-1A670159ECB6}" srcOrd="0" destOrd="0" presId="urn:microsoft.com/office/officeart/2005/8/layout/orgChart1"/>
    <dgm:cxn modelId="{AA80AC8A-9BB2-4491-A5E2-2C94690E3742}" type="presOf" srcId="{F2F33D86-CD28-4060-898D-FE2ABD3291D2}" destId="{383265B4-D127-4313-94E1-3738FCC13BD5}" srcOrd="1" destOrd="0" presId="urn:microsoft.com/office/officeart/2005/8/layout/orgChart1"/>
    <dgm:cxn modelId="{52411094-741D-4216-9DC4-532866436957}" type="presOf" srcId="{F3AC3CA5-7695-42AE-AA81-0FD02FB35560}" destId="{59AA9F71-7B71-43CD-8769-69F957E4CE2C}" srcOrd="0" destOrd="0" presId="urn:microsoft.com/office/officeart/2005/8/layout/orgChart1"/>
    <dgm:cxn modelId="{0712CA97-E271-487E-B244-30AC1FD0834E}" type="presOf" srcId="{EF117858-213E-4954-856B-70C178FE971C}" destId="{289A1A92-DB0B-4150-B0EA-AD394E0247F7}" srcOrd="0" destOrd="0" presId="urn:microsoft.com/office/officeart/2005/8/layout/orgChart1"/>
    <dgm:cxn modelId="{B0CBBDA1-C9BD-4960-9F26-FFEE41B65BCC}" type="presOf" srcId="{E010A269-B475-4BDF-ACE8-AD4E33A635AF}" destId="{927791A2-E0DC-41A7-B190-9AACC4E8A03E}" srcOrd="0" destOrd="0" presId="urn:microsoft.com/office/officeart/2005/8/layout/orgChart1"/>
    <dgm:cxn modelId="{22A0F5A4-FB70-499D-B8F1-3494E145D937}" type="presOf" srcId="{811F5F7D-2BA3-4925-B091-D1D2E03ABA81}" destId="{D9417434-3D43-4EB5-86DB-9B213C229CDB}" srcOrd="0" destOrd="0" presId="urn:microsoft.com/office/officeart/2005/8/layout/orgChart1"/>
    <dgm:cxn modelId="{3868C8A9-F192-4BFE-9413-A12D61B2EF25}" type="presOf" srcId="{F211E5C8-C3A6-4986-ADA1-23FD60A36F4D}" destId="{02C92D8C-BC48-4048-96D9-F3A6ABCB1573}" srcOrd="1" destOrd="0" presId="urn:microsoft.com/office/officeart/2005/8/layout/orgChart1"/>
    <dgm:cxn modelId="{93996BB7-5D37-4AEC-B542-2CC98CE6F1B5}" type="presOf" srcId="{8C002EE1-1754-4EF7-8E25-BFBCCF4BA92E}" destId="{AE8B8006-9BC1-4FDD-8A80-C0FD373A737D}" srcOrd="1" destOrd="0" presId="urn:microsoft.com/office/officeart/2005/8/layout/orgChart1"/>
    <dgm:cxn modelId="{004CB3B9-79DA-4080-A018-27F0A44BD785}" type="presOf" srcId="{F2F33D86-CD28-4060-898D-FE2ABD3291D2}" destId="{44B49241-A41C-4C4A-ACD2-B56920E10510}" srcOrd="0" destOrd="0" presId="urn:microsoft.com/office/officeart/2005/8/layout/orgChart1"/>
    <dgm:cxn modelId="{DFEB96BD-94E6-4640-8F64-F1F66D65B661}" type="presOf" srcId="{F211E5C8-C3A6-4986-ADA1-23FD60A36F4D}" destId="{70A6909F-B939-49D9-8E26-1652E8223C28}" srcOrd="0" destOrd="0" presId="urn:microsoft.com/office/officeart/2005/8/layout/orgChart1"/>
    <dgm:cxn modelId="{C0CE62D5-C062-49CE-AAF0-D2108811B5F0}" type="presOf" srcId="{3BEA708D-E96A-4238-B84D-067E02B31230}" destId="{67E75D83-213E-4DC8-BFB1-C663454E862D}" srcOrd="0" destOrd="0" presId="urn:microsoft.com/office/officeart/2005/8/layout/orgChart1"/>
    <dgm:cxn modelId="{D52EFFD5-34D4-4C15-B172-BDEED3E0195B}" srcId="{F2F33D86-CD28-4060-898D-FE2ABD3291D2}" destId="{8C002EE1-1754-4EF7-8E25-BFBCCF4BA92E}" srcOrd="0" destOrd="0" parTransId="{6D066F78-11D8-40B8-AFB2-FCE3E686DFE0}" sibTransId="{90BB8FFF-0A1D-4FEF-AC49-6EE015FFE00B}"/>
    <dgm:cxn modelId="{6A5027E4-F5EC-4D09-84B0-C36DB410147F}" type="presOf" srcId="{09947C6A-1277-4369-9DA1-087F63B913CE}" destId="{3359B1C0-791B-471C-8431-5F54F594C254}" srcOrd="0" destOrd="0" presId="urn:microsoft.com/office/officeart/2005/8/layout/orgChart1"/>
    <dgm:cxn modelId="{6A4875EA-40C7-4B7F-A000-84B5733CF1D3}" srcId="{F211E5C8-C3A6-4986-ADA1-23FD60A36F4D}" destId="{EF117858-213E-4954-856B-70C178FE971C}" srcOrd="1" destOrd="0" parTransId="{F3AC3CA5-7695-42AE-AA81-0FD02FB35560}" sibTransId="{FD1A718A-0B5F-4E9A-8902-CC6FEAE82607}"/>
    <dgm:cxn modelId="{7B9887EE-BBAD-4FC8-B37F-1D2A6BACA11D}" type="presOf" srcId="{EF117858-213E-4954-856B-70C178FE971C}" destId="{06EE9AA3-FE56-465E-BA46-69EDBEC8A38A}" srcOrd="1" destOrd="0" presId="urn:microsoft.com/office/officeart/2005/8/layout/orgChart1"/>
    <dgm:cxn modelId="{3C366DF3-602C-413D-87E1-9DE15CD3F964}" srcId="{F211E5C8-C3A6-4986-ADA1-23FD60A36F4D}" destId="{B421A2FB-ACC4-4195-9463-26DED9925E18}" srcOrd="3" destOrd="0" parTransId="{811F5F7D-2BA3-4925-B091-D1D2E03ABA81}" sibTransId="{469DD303-F2C6-4EBD-B976-7C19D5D76572}"/>
    <dgm:cxn modelId="{53D23491-CD13-4CD6-9289-042CB61B1458}" type="presParOf" srcId="{927791A2-E0DC-41A7-B190-9AACC4E8A03E}" destId="{C2E1B116-3E8B-4105-8CC4-EA987BBEE6EB}" srcOrd="0" destOrd="0" presId="urn:microsoft.com/office/officeart/2005/8/layout/orgChart1"/>
    <dgm:cxn modelId="{8962BBD2-84E4-43EF-BE5A-B414A78D0201}" type="presParOf" srcId="{C2E1B116-3E8B-4105-8CC4-EA987BBEE6EB}" destId="{762A4417-DF18-4834-A4C9-1845DCF2F451}" srcOrd="0" destOrd="0" presId="urn:microsoft.com/office/officeart/2005/8/layout/orgChart1"/>
    <dgm:cxn modelId="{6A3D01D9-894E-4B36-B010-17421A848768}" type="presParOf" srcId="{762A4417-DF18-4834-A4C9-1845DCF2F451}" destId="{70A6909F-B939-49D9-8E26-1652E8223C28}" srcOrd="0" destOrd="0" presId="urn:microsoft.com/office/officeart/2005/8/layout/orgChart1"/>
    <dgm:cxn modelId="{96A793EA-F5BE-42FF-9E88-1DCB472CCD66}" type="presParOf" srcId="{762A4417-DF18-4834-A4C9-1845DCF2F451}" destId="{02C92D8C-BC48-4048-96D9-F3A6ABCB1573}" srcOrd="1" destOrd="0" presId="urn:microsoft.com/office/officeart/2005/8/layout/orgChart1"/>
    <dgm:cxn modelId="{97189B3B-5FC2-41F7-B5EB-390E07BD1C7D}" type="presParOf" srcId="{C2E1B116-3E8B-4105-8CC4-EA987BBEE6EB}" destId="{5431A87D-6F49-48EB-A993-10D0070AF479}" srcOrd="1" destOrd="0" presId="urn:microsoft.com/office/officeart/2005/8/layout/orgChart1"/>
    <dgm:cxn modelId="{446ABF6D-F482-4508-853E-2721244E3546}" type="presParOf" srcId="{5431A87D-6F49-48EB-A993-10D0070AF479}" destId="{61610B0A-B31F-4B16-92D4-2F5C64137A38}" srcOrd="0" destOrd="0" presId="urn:microsoft.com/office/officeart/2005/8/layout/orgChart1"/>
    <dgm:cxn modelId="{FD94A0D4-77B3-4FE5-8ADF-BD43D5A1569C}" type="presParOf" srcId="{5431A87D-6F49-48EB-A993-10D0070AF479}" destId="{C0F6E325-CE09-4AA3-8568-D303C6A3185A}" srcOrd="1" destOrd="0" presId="urn:microsoft.com/office/officeart/2005/8/layout/orgChart1"/>
    <dgm:cxn modelId="{0B305393-B0A0-4F27-A351-D20E4517A668}" type="presParOf" srcId="{C0F6E325-CE09-4AA3-8568-D303C6A3185A}" destId="{E2FEC342-7A01-4E27-867E-A0224FCA7EC5}" srcOrd="0" destOrd="0" presId="urn:microsoft.com/office/officeart/2005/8/layout/orgChart1"/>
    <dgm:cxn modelId="{89606553-D3C9-4F58-9F70-DF6E2AF12AD6}" type="presParOf" srcId="{E2FEC342-7A01-4E27-867E-A0224FCA7EC5}" destId="{44B49241-A41C-4C4A-ACD2-B56920E10510}" srcOrd="0" destOrd="0" presId="urn:microsoft.com/office/officeart/2005/8/layout/orgChart1"/>
    <dgm:cxn modelId="{1BD6BEEB-E68B-4A33-AAAB-30DD54483CD0}" type="presParOf" srcId="{E2FEC342-7A01-4E27-867E-A0224FCA7EC5}" destId="{383265B4-D127-4313-94E1-3738FCC13BD5}" srcOrd="1" destOrd="0" presId="urn:microsoft.com/office/officeart/2005/8/layout/orgChart1"/>
    <dgm:cxn modelId="{B4D9AFAF-B212-4395-AD17-FF3C7FAA256B}" type="presParOf" srcId="{C0F6E325-CE09-4AA3-8568-D303C6A3185A}" destId="{1366632E-3076-4058-A02E-C23DB21CCA97}" srcOrd="1" destOrd="0" presId="urn:microsoft.com/office/officeart/2005/8/layout/orgChart1"/>
    <dgm:cxn modelId="{A3017A65-1DA1-4A0E-8ABB-21AA176AC8BC}" type="presParOf" srcId="{1366632E-3076-4058-A02E-C23DB21CCA97}" destId="{0C52D906-D502-4B71-B826-F787ECB39D8D}" srcOrd="0" destOrd="0" presId="urn:microsoft.com/office/officeart/2005/8/layout/orgChart1"/>
    <dgm:cxn modelId="{F1589792-EE2B-4FA7-894C-284AB26EBB32}" type="presParOf" srcId="{1366632E-3076-4058-A02E-C23DB21CCA97}" destId="{45A97F03-286A-42AF-87F6-D3482308C92F}" srcOrd="1" destOrd="0" presId="urn:microsoft.com/office/officeart/2005/8/layout/orgChart1"/>
    <dgm:cxn modelId="{62BC1773-2E7D-411C-A281-7DD2C4065A2B}" type="presParOf" srcId="{45A97F03-286A-42AF-87F6-D3482308C92F}" destId="{F23AFCA2-A824-4AB3-946F-0FA5E8A97BC9}" srcOrd="0" destOrd="0" presId="urn:microsoft.com/office/officeart/2005/8/layout/orgChart1"/>
    <dgm:cxn modelId="{7F40A500-DC49-48F9-A0C4-C4E1CDE69D1D}" type="presParOf" srcId="{F23AFCA2-A824-4AB3-946F-0FA5E8A97BC9}" destId="{987EF6B4-5EEB-460C-B6C2-323E018E7312}" srcOrd="0" destOrd="0" presId="urn:microsoft.com/office/officeart/2005/8/layout/orgChart1"/>
    <dgm:cxn modelId="{7ACC2D58-1940-4BDA-B69E-6E2300129E10}" type="presParOf" srcId="{F23AFCA2-A824-4AB3-946F-0FA5E8A97BC9}" destId="{AE8B8006-9BC1-4FDD-8A80-C0FD373A737D}" srcOrd="1" destOrd="0" presId="urn:microsoft.com/office/officeart/2005/8/layout/orgChart1"/>
    <dgm:cxn modelId="{DC1B5EE6-BF25-44B2-A8B5-776F012DA618}" type="presParOf" srcId="{45A97F03-286A-42AF-87F6-D3482308C92F}" destId="{ABADBA41-8225-4898-BA7E-1647669BC223}" srcOrd="1" destOrd="0" presId="urn:microsoft.com/office/officeart/2005/8/layout/orgChart1"/>
    <dgm:cxn modelId="{BE9E3224-121B-4127-8152-A0CBB78585D4}" type="presParOf" srcId="{45A97F03-286A-42AF-87F6-D3482308C92F}" destId="{9E826FFA-0E6B-4CFB-B94B-7271AE2E0A6A}" srcOrd="2" destOrd="0" presId="urn:microsoft.com/office/officeart/2005/8/layout/orgChart1"/>
    <dgm:cxn modelId="{3EE88C1F-AE16-47F0-858B-53B1C15A2900}" type="presParOf" srcId="{C0F6E325-CE09-4AA3-8568-D303C6A3185A}" destId="{E4844A40-376A-4F7F-9C3C-C03B66A61D46}" srcOrd="2" destOrd="0" presId="urn:microsoft.com/office/officeart/2005/8/layout/orgChart1"/>
    <dgm:cxn modelId="{BC826CB0-5B8E-4D9A-8E93-9A372D1BBEA5}" type="presParOf" srcId="{5431A87D-6F49-48EB-A993-10D0070AF479}" destId="{59AA9F71-7B71-43CD-8769-69F957E4CE2C}" srcOrd="2" destOrd="0" presId="urn:microsoft.com/office/officeart/2005/8/layout/orgChart1"/>
    <dgm:cxn modelId="{C3909E14-8669-4034-988D-904341056708}" type="presParOf" srcId="{5431A87D-6F49-48EB-A993-10D0070AF479}" destId="{6DE1C88B-865A-4F2D-8300-2B75E39BE0CF}" srcOrd="3" destOrd="0" presId="urn:microsoft.com/office/officeart/2005/8/layout/orgChart1"/>
    <dgm:cxn modelId="{E6236FE9-3C14-4634-B7C2-AB8EA8B370A0}" type="presParOf" srcId="{6DE1C88B-865A-4F2D-8300-2B75E39BE0CF}" destId="{94FE52EB-929A-4094-B9BF-7024670D6F2C}" srcOrd="0" destOrd="0" presId="urn:microsoft.com/office/officeart/2005/8/layout/orgChart1"/>
    <dgm:cxn modelId="{DD8E951C-C425-404F-B636-3070E506C455}" type="presParOf" srcId="{94FE52EB-929A-4094-B9BF-7024670D6F2C}" destId="{289A1A92-DB0B-4150-B0EA-AD394E0247F7}" srcOrd="0" destOrd="0" presId="urn:microsoft.com/office/officeart/2005/8/layout/orgChart1"/>
    <dgm:cxn modelId="{5DDF0005-9F35-4651-989E-CCC6D73DF7A9}" type="presParOf" srcId="{94FE52EB-929A-4094-B9BF-7024670D6F2C}" destId="{06EE9AA3-FE56-465E-BA46-69EDBEC8A38A}" srcOrd="1" destOrd="0" presId="urn:microsoft.com/office/officeart/2005/8/layout/orgChart1"/>
    <dgm:cxn modelId="{495C7419-34C0-45D9-BD21-EC497EA6BC6B}" type="presParOf" srcId="{6DE1C88B-865A-4F2D-8300-2B75E39BE0CF}" destId="{4EAE9103-195A-4682-B710-E669AC4C57B6}" srcOrd="1" destOrd="0" presId="urn:microsoft.com/office/officeart/2005/8/layout/orgChart1"/>
    <dgm:cxn modelId="{0DFB0434-545F-4DE2-840F-9457E7AF5F99}" type="presParOf" srcId="{6DE1C88B-865A-4F2D-8300-2B75E39BE0CF}" destId="{A102B5F7-8104-4D40-96E6-AE8E38A57FCC}" srcOrd="2" destOrd="0" presId="urn:microsoft.com/office/officeart/2005/8/layout/orgChart1"/>
    <dgm:cxn modelId="{E5ECC0AA-1299-4F14-81BF-10FA83D5CD1A}" type="presParOf" srcId="{5431A87D-6F49-48EB-A993-10D0070AF479}" destId="{A2F63E9F-933F-40D1-BE79-1A670159ECB6}" srcOrd="4" destOrd="0" presId="urn:microsoft.com/office/officeart/2005/8/layout/orgChart1"/>
    <dgm:cxn modelId="{3AE3651C-CBD3-43C1-B57A-ACC5287A8A05}" type="presParOf" srcId="{5431A87D-6F49-48EB-A993-10D0070AF479}" destId="{09DEFB98-EB96-41AD-B389-5CA6AF8B422B}" srcOrd="5" destOrd="0" presId="urn:microsoft.com/office/officeart/2005/8/layout/orgChart1"/>
    <dgm:cxn modelId="{97CD4B4A-D5D0-4040-B37E-0414BA3E1BA6}" type="presParOf" srcId="{09DEFB98-EB96-41AD-B389-5CA6AF8B422B}" destId="{82692744-924A-4BA6-A61C-FE99DBFE8205}" srcOrd="0" destOrd="0" presId="urn:microsoft.com/office/officeart/2005/8/layout/orgChart1"/>
    <dgm:cxn modelId="{595F5639-44D5-45AE-880F-1EADFA1442BE}" type="presParOf" srcId="{82692744-924A-4BA6-A61C-FE99DBFE8205}" destId="{1457CF6F-F171-4606-B383-80C5309C7A1C}" srcOrd="0" destOrd="0" presId="urn:microsoft.com/office/officeart/2005/8/layout/orgChart1"/>
    <dgm:cxn modelId="{ED77FDA3-E5E0-4577-A1FE-44D9C9310E18}" type="presParOf" srcId="{82692744-924A-4BA6-A61C-FE99DBFE8205}" destId="{7E6FF069-4DDD-4D6B-B8D3-7DBD5C3951C9}" srcOrd="1" destOrd="0" presId="urn:microsoft.com/office/officeart/2005/8/layout/orgChart1"/>
    <dgm:cxn modelId="{E6FE1FD0-3212-4B0C-8057-19DCA5B2E048}" type="presParOf" srcId="{09DEFB98-EB96-41AD-B389-5CA6AF8B422B}" destId="{D0C4D3DC-22DB-4F45-9446-F51A9AD6F26D}" srcOrd="1" destOrd="0" presId="urn:microsoft.com/office/officeart/2005/8/layout/orgChart1"/>
    <dgm:cxn modelId="{07589C16-678A-40E0-AC61-40BAB0D05C0E}" type="presParOf" srcId="{09DEFB98-EB96-41AD-B389-5CA6AF8B422B}" destId="{66E9B818-4597-4BCB-8E19-696CFD3487FB}" srcOrd="2" destOrd="0" presId="urn:microsoft.com/office/officeart/2005/8/layout/orgChart1"/>
    <dgm:cxn modelId="{13254194-AAC6-4F89-BE9A-4E8914D80184}" type="presParOf" srcId="{5431A87D-6F49-48EB-A993-10D0070AF479}" destId="{D9417434-3D43-4EB5-86DB-9B213C229CDB}" srcOrd="6" destOrd="0" presId="urn:microsoft.com/office/officeart/2005/8/layout/orgChart1"/>
    <dgm:cxn modelId="{692F13A7-8128-4BBA-8F30-0828A9B8B9EA}" type="presParOf" srcId="{5431A87D-6F49-48EB-A993-10D0070AF479}" destId="{3CA663FA-0C73-46CA-B86C-4D9CBDECBA01}" srcOrd="7" destOrd="0" presId="urn:microsoft.com/office/officeart/2005/8/layout/orgChart1"/>
    <dgm:cxn modelId="{C2ABFCC2-B7E0-491D-8ABF-71E03DDA8687}" type="presParOf" srcId="{3CA663FA-0C73-46CA-B86C-4D9CBDECBA01}" destId="{7754071F-2787-49DD-867B-E6B8C62E0F44}" srcOrd="0" destOrd="0" presId="urn:microsoft.com/office/officeart/2005/8/layout/orgChart1"/>
    <dgm:cxn modelId="{80CC23F7-C1D3-4102-B10B-F69FDE50DFDD}" type="presParOf" srcId="{7754071F-2787-49DD-867B-E6B8C62E0F44}" destId="{14CFD04C-AF76-4816-BBD9-28F2F12140C1}" srcOrd="0" destOrd="0" presId="urn:microsoft.com/office/officeart/2005/8/layout/orgChart1"/>
    <dgm:cxn modelId="{5B26EEF3-6402-403C-9853-6C258002F333}" type="presParOf" srcId="{7754071F-2787-49DD-867B-E6B8C62E0F44}" destId="{840C299B-213F-49BD-8673-E6087574EDA5}" srcOrd="1" destOrd="0" presId="urn:microsoft.com/office/officeart/2005/8/layout/orgChart1"/>
    <dgm:cxn modelId="{83F346A8-4E83-401E-8940-BC79846185A6}" type="presParOf" srcId="{3CA663FA-0C73-46CA-B86C-4D9CBDECBA01}" destId="{F22138A8-DC0A-48EE-9CED-A67FA21657CE}" srcOrd="1" destOrd="0" presId="urn:microsoft.com/office/officeart/2005/8/layout/orgChart1"/>
    <dgm:cxn modelId="{81AD1158-EF05-4F67-9219-5277EF18989B}" type="presParOf" srcId="{F22138A8-DC0A-48EE-9CED-A67FA21657CE}" destId="{3359B1C0-791B-471C-8431-5F54F594C254}" srcOrd="0" destOrd="0" presId="urn:microsoft.com/office/officeart/2005/8/layout/orgChart1"/>
    <dgm:cxn modelId="{D26909CC-9183-4A68-BF6A-9A241C310746}" type="presParOf" srcId="{F22138A8-DC0A-48EE-9CED-A67FA21657CE}" destId="{D6A1181A-9AB8-463A-B6D8-8158E9B209D2}" srcOrd="1" destOrd="0" presId="urn:microsoft.com/office/officeart/2005/8/layout/orgChart1"/>
    <dgm:cxn modelId="{A5649A8D-F233-4258-8FE5-AB713522786D}" type="presParOf" srcId="{D6A1181A-9AB8-463A-B6D8-8158E9B209D2}" destId="{90EEDEB0-E557-464A-BC40-4675102447E0}" srcOrd="0" destOrd="0" presId="urn:microsoft.com/office/officeart/2005/8/layout/orgChart1"/>
    <dgm:cxn modelId="{2E49C22F-B10C-45F8-85D4-D5CEFE2E1933}" type="presParOf" srcId="{90EEDEB0-E557-464A-BC40-4675102447E0}" destId="{67E75D83-213E-4DC8-BFB1-C663454E862D}" srcOrd="0" destOrd="0" presId="urn:microsoft.com/office/officeart/2005/8/layout/orgChart1"/>
    <dgm:cxn modelId="{7AE89C4F-F83A-4709-B1E5-0DD84FF5CBB1}" type="presParOf" srcId="{90EEDEB0-E557-464A-BC40-4675102447E0}" destId="{60861403-B51E-41E8-95DF-D81976986379}" srcOrd="1" destOrd="0" presId="urn:microsoft.com/office/officeart/2005/8/layout/orgChart1"/>
    <dgm:cxn modelId="{8361B164-2C0A-4B43-9732-06304287AC3B}" type="presParOf" srcId="{D6A1181A-9AB8-463A-B6D8-8158E9B209D2}" destId="{F53CCF55-1D90-485F-A12C-32D654F9B512}" srcOrd="1" destOrd="0" presId="urn:microsoft.com/office/officeart/2005/8/layout/orgChart1"/>
    <dgm:cxn modelId="{5B428171-FF7D-49DF-BE40-597A4B2F34FB}" type="presParOf" srcId="{D6A1181A-9AB8-463A-B6D8-8158E9B209D2}" destId="{9333A76D-3C39-4C91-8131-F2023BECA8FC}" srcOrd="2" destOrd="0" presId="urn:microsoft.com/office/officeart/2005/8/layout/orgChart1"/>
    <dgm:cxn modelId="{C0EA35B1-BB56-4250-9224-95079338EF4C}" type="presParOf" srcId="{3CA663FA-0C73-46CA-B86C-4D9CBDECBA01}" destId="{4A245E05-60E2-4291-B262-23F6BFC96666}" srcOrd="2" destOrd="0" presId="urn:microsoft.com/office/officeart/2005/8/layout/orgChart1"/>
    <dgm:cxn modelId="{36388DCF-7296-4675-9FBF-17087320788B}" type="presParOf" srcId="{C2E1B116-3E8B-4105-8CC4-EA987BBEE6EB}" destId="{B5F2A4A4-DD1C-4B1F-A338-DC0E910288C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EC2F3A-2F10-4A72-9BFB-38BB4039A412}">
      <dsp:nvSpPr>
        <dsp:cNvPr id="0" name=""/>
        <dsp:cNvSpPr/>
      </dsp:nvSpPr>
      <dsp:spPr>
        <a:xfrm>
          <a:off x="6054143" y="1318469"/>
          <a:ext cx="163331" cy="1160547"/>
        </a:xfrm>
        <a:custGeom>
          <a:avLst/>
          <a:gdLst/>
          <a:ahLst/>
          <a:cxnLst/>
          <a:rect l="0" t="0" r="0" b="0"/>
          <a:pathLst>
            <a:path>
              <a:moveTo>
                <a:pt x="0" y="0"/>
              </a:moveTo>
              <a:lnTo>
                <a:pt x="0" y="1160547"/>
              </a:lnTo>
              <a:lnTo>
                <a:pt x="163331" y="1160547"/>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66FE31-1D4F-4553-A680-AAE381045B83}">
      <dsp:nvSpPr>
        <dsp:cNvPr id="0" name=""/>
        <dsp:cNvSpPr/>
      </dsp:nvSpPr>
      <dsp:spPr>
        <a:xfrm>
          <a:off x="4705136" y="545368"/>
          <a:ext cx="1784557" cy="228663"/>
        </a:xfrm>
        <a:custGeom>
          <a:avLst/>
          <a:gdLst/>
          <a:ahLst/>
          <a:cxnLst/>
          <a:rect l="0" t="0" r="0" b="0"/>
          <a:pathLst>
            <a:path>
              <a:moveTo>
                <a:pt x="0" y="0"/>
              </a:moveTo>
              <a:lnTo>
                <a:pt x="0" y="114331"/>
              </a:lnTo>
              <a:lnTo>
                <a:pt x="1784557" y="114331"/>
              </a:lnTo>
              <a:lnTo>
                <a:pt x="1784557" y="228663"/>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85933F-AE66-41CC-ADBC-A5B58A7A974F}">
      <dsp:nvSpPr>
        <dsp:cNvPr id="0" name=""/>
        <dsp:cNvSpPr/>
      </dsp:nvSpPr>
      <dsp:spPr>
        <a:xfrm>
          <a:off x="3992434" y="1318469"/>
          <a:ext cx="163331" cy="1173118"/>
        </a:xfrm>
        <a:custGeom>
          <a:avLst/>
          <a:gdLst/>
          <a:ahLst/>
          <a:cxnLst/>
          <a:rect l="0" t="0" r="0" b="0"/>
          <a:pathLst>
            <a:path>
              <a:moveTo>
                <a:pt x="0" y="0"/>
              </a:moveTo>
              <a:lnTo>
                <a:pt x="0" y="1173118"/>
              </a:lnTo>
              <a:lnTo>
                <a:pt x="163331" y="117311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C4B17B-CC9A-4BB2-A581-72D84149FFFF}">
      <dsp:nvSpPr>
        <dsp:cNvPr id="0" name=""/>
        <dsp:cNvSpPr/>
      </dsp:nvSpPr>
      <dsp:spPr>
        <a:xfrm>
          <a:off x="4427984" y="545368"/>
          <a:ext cx="277151" cy="228663"/>
        </a:xfrm>
        <a:custGeom>
          <a:avLst/>
          <a:gdLst/>
          <a:ahLst/>
          <a:cxnLst/>
          <a:rect l="0" t="0" r="0" b="0"/>
          <a:pathLst>
            <a:path>
              <a:moveTo>
                <a:pt x="277151" y="0"/>
              </a:moveTo>
              <a:lnTo>
                <a:pt x="277151" y="114331"/>
              </a:lnTo>
              <a:lnTo>
                <a:pt x="0" y="114331"/>
              </a:lnTo>
              <a:lnTo>
                <a:pt x="0" y="228663"/>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80CFDE-A88B-47F2-A28D-60EBCF658108}">
      <dsp:nvSpPr>
        <dsp:cNvPr id="0" name=""/>
        <dsp:cNvSpPr/>
      </dsp:nvSpPr>
      <dsp:spPr>
        <a:xfrm>
          <a:off x="2439309" y="1318469"/>
          <a:ext cx="91440" cy="1180381"/>
        </a:xfrm>
        <a:custGeom>
          <a:avLst/>
          <a:gdLst/>
          <a:ahLst/>
          <a:cxnLst/>
          <a:rect l="0" t="0" r="0" b="0"/>
          <a:pathLst>
            <a:path>
              <a:moveTo>
                <a:pt x="45720" y="0"/>
              </a:moveTo>
              <a:lnTo>
                <a:pt x="45720" y="1180381"/>
              </a:lnTo>
              <a:lnTo>
                <a:pt x="100261" y="1180381"/>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46839A-F240-43A8-A862-81F2C5420C88}">
      <dsp:nvSpPr>
        <dsp:cNvPr id="0" name=""/>
        <dsp:cNvSpPr/>
      </dsp:nvSpPr>
      <dsp:spPr>
        <a:xfrm>
          <a:off x="2920578" y="545368"/>
          <a:ext cx="1784557" cy="228663"/>
        </a:xfrm>
        <a:custGeom>
          <a:avLst/>
          <a:gdLst/>
          <a:ahLst/>
          <a:cxnLst/>
          <a:rect l="0" t="0" r="0" b="0"/>
          <a:pathLst>
            <a:path>
              <a:moveTo>
                <a:pt x="1784557" y="0"/>
              </a:moveTo>
              <a:lnTo>
                <a:pt x="1784557" y="114331"/>
              </a:lnTo>
              <a:lnTo>
                <a:pt x="0" y="114331"/>
              </a:lnTo>
              <a:lnTo>
                <a:pt x="0" y="228663"/>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47C65B-2624-42BB-B7CC-D37AACADB69A}">
      <dsp:nvSpPr>
        <dsp:cNvPr id="0" name=""/>
        <dsp:cNvSpPr/>
      </dsp:nvSpPr>
      <dsp:spPr>
        <a:xfrm>
          <a:off x="3431321" y="931"/>
          <a:ext cx="2547629" cy="544437"/>
        </a:xfrm>
        <a:prstGeom prst="rect">
          <a:avLst/>
        </a:prstGeom>
        <a:solidFill>
          <a:schemeClr val="lt1"/>
        </a:solidFill>
        <a:ln w="158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uk-UA" sz="1400" kern="1200">
              <a:latin typeface="Times New Roman" panose="02020603050405020304" pitchFamily="18" charset="0"/>
              <a:cs typeface="Times New Roman" panose="02020603050405020304" pitchFamily="18" charset="0"/>
            </a:rPr>
            <a:t>Господарські засоби підприємства (активи)</a:t>
          </a:r>
          <a:endParaRPr lang="ru-RU" sz="1400" kern="1200">
            <a:latin typeface="Times New Roman" panose="02020603050405020304" pitchFamily="18" charset="0"/>
            <a:cs typeface="Times New Roman" panose="02020603050405020304" pitchFamily="18" charset="0"/>
          </a:endParaRPr>
        </a:p>
      </dsp:txBody>
      <dsp:txXfrm>
        <a:off x="3431321" y="931"/>
        <a:ext cx="2547629" cy="544437"/>
      </dsp:txXfrm>
    </dsp:sp>
    <dsp:sp modelId="{59AA0A88-0C41-433B-B993-02B4AA08698F}">
      <dsp:nvSpPr>
        <dsp:cNvPr id="0" name=""/>
        <dsp:cNvSpPr/>
      </dsp:nvSpPr>
      <dsp:spPr>
        <a:xfrm>
          <a:off x="2376141" y="774032"/>
          <a:ext cx="1088874" cy="544437"/>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uk-UA" sz="1000" kern="1200">
              <a:latin typeface="Times New Roman" panose="02020603050405020304" pitchFamily="18" charset="0"/>
              <a:cs typeface="Times New Roman" panose="02020603050405020304" pitchFamily="18" charset="0"/>
            </a:rPr>
            <a:t>Необоротні активи</a:t>
          </a:r>
          <a:endParaRPr lang="ru-RU" sz="1000" kern="1200">
            <a:latin typeface="Times New Roman" panose="02020603050405020304" pitchFamily="18" charset="0"/>
            <a:cs typeface="Times New Roman" panose="02020603050405020304" pitchFamily="18" charset="0"/>
          </a:endParaRPr>
        </a:p>
      </dsp:txBody>
      <dsp:txXfrm>
        <a:off x="2376141" y="774032"/>
        <a:ext cx="1088874" cy="544437"/>
      </dsp:txXfrm>
    </dsp:sp>
    <dsp:sp modelId="{4E015692-302F-45E6-B8CC-993A6557C27F}">
      <dsp:nvSpPr>
        <dsp:cNvPr id="0" name=""/>
        <dsp:cNvSpPr/>
      </dsp:nvSpPr>
      <dsp:spPr>
        <a:xfrm>
          <a:off x="2539570" y="1548064"/>
          <a:ext cx="1278742" cy="1901573"/>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l" defTabSz="533400">
            <a:lnSpc>
              <a:spcPct val="90000"/>
            </a:lnSpc>
            <a:spcBef>
              <a:spcPct val="0"/>
            </a:spcBef>
            <a:spcAft>
              <a:spcPct val="35000"/>
            </a:spcAft>
            <a:buNone/>
          </a:pPr>
          <a:r>
            <a:rPr lang="uk-UA" sz="1200" kern="1200">
              <a:latin typeface="Times New Roman" panose="02020603050405020304" pitchFamily="18" charset="0"/>
              <a:cs typeface="Times New Roman" panose="02020603050405020304" pitchFamily="18" charset="0"/>
            </a:rPr>
            <a:t>- основні засоби;</a:t>
          </a:r>
        </a:p>
        <a:p>
          <a:pPr marL="0" lvl="0" indent="0" algn="l" defTabSz="533400">
            <a:lnSpc>
              <a:spcPct val="90000"/>
            </a:lnSpc>
            <a:spcBef>
              <a:spcPct val="0"/>
            </a:spcBef>
            <a:spcAft>
              <a:spcPct val="35000"/>
            </a:spcAft>
            <a:buNone/>
          </a:pPr>
          <a:r>
            <a:rPr lang="uk-UA" sz="1200" kern="1200">
              <a:latin typeface="Times New Roman" panose="02020603050405020304" pitchFamily="18" charset="0"/>
              <a:cs typeface="Times New Roman" panose="02020603050405020304" pitchFamily="18" charset="0"/>
            </a:rPr>
            <a:t>- нематеріальні активи;</a:t>
          </a:r>
        </a:p>
        <a:p>
          <a:pPr marL="0" lvl="0" indent="0" algn="l" defTabSz="533400">
            <a:lnSpc>
              <a:spcPct val="90000"/>
            </a:lnSpc>
            <a:spcBef>
              <a:spcPct val="0"/>
            </a:spcBef>
            <a:spcAft>
              <a:spcPct val="35000"/>
            </a:spcAft>
            <a:buNone/>
          </a:pPr>
          <a:r>
            <a:rPr lang="uk-UA" sz="1200" kern="1200">
              <a:latin typeface="Times New Roman" panose="02020603050405020304" pitchFamily="18" charset="0"/>
              <a:cs typeface="Times New Roman" panose="02020603050405020304" pitchFamily="18" charset="0"/>
            </a:rPr>
            <a:t>- довгострокові фінансові інвестиції;</a:t>
          </a:r>
        </a:p>
        <a:p>
          <a:pPr marL="0" lvl="0" indent="0" algn="l" defTabSz="533400">
            <a:lnSpc>
              <a:spcPct val="90000"/>
            </a:lnSpc>
            <a:spcBef>
              <a:spcPct val="0"/>
            </a:spcBef>
            <a:spcAft>
              <a:spcPct val="35000"/>
            </a:spcAft>
            <a:buNone/>
          </a:pPr>
          <a:r>
            <a:rPr lang="uk-UA" sz="1200" kern="1200">
              <a:latin typeface="Times New Roman" panose="02020603050405020304" pitchFamily="18" charset="0"/>
              <a:cs typeface="Times New Roman" panose="02020603050405020304" pitchFamily="18" charset="0"/>
            </a:rPr>
            <a:t>- капітальні інвестиції та</a:t>
          </a:r>
        </a:p>
        <a:p>
          <a:pPr marL="0" lvl="0" indent="0" algn="l" defTabSz="533400">
            <a:lnSpc>
              <a:spcPct val="90000"/>
            </a:lnSpc>
            <a:spcBef>
              <a:spcPct val="0"/>
            </a:spcBef>
            <a:spcAft>
              <a:spcPct val="35000"/>
            </a:spcAft>
            <a:buNone/>
          </a:pPr>
          <a:r>
            <a:rPr lang="uk-UA" sz="1200" kern="1200">
              <a:latin typeface="Times New Roman" panose="02020603050405020304" pitchFamily="18" charset="0"/>
              <a:cs typeface="Times New Roman" panose="02020603050405020304" pitchFamily="18" charset="0"/>
            </a:rPr>
            <a:t>інші необоротні активи</a:t>
          </a:r>
          <a:endParaRPr lang="ru-RU" sz="1200" kern="1200">
            <a:latin typeface="Times New Roman" panose="02020603050405020304" pitchFamily="18" charset="0"/>
            <a:cs typeface="Times New Roman" panose="02020603050405020304" pitchFamily="18" charset="0"/>
          </a:endParaRPr>
        </a:p>
      </dsp:txBody>
      <dsp:txXfrm>
        <a:off x="2539570" y="1548064"/>
        <a:ext cx="1278742" cy="1901573"/>
      </dsp:txXfrm>
    </dsp:sp>
    <dsp:sp modelId="{E62B893D-CD64-495F-8D72-4E39910A1EFF}">
      <dsp:nvSpPr>
        <dsp:cNvPr id="0" name=""/>
        <dsp:cNvSpPr/>
      </dsp:nvSpPr>
      <dsp:spPr>
        <a:xfrm>
          <a:off x="3883547" y="774032"/>
          <a:ext cx="1088874" cy="544437"/>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uk-UA" sz="1000" kern="1200">
              <a:latin typeface="Times New Roman" panose="02020603050405020304" pitchFamily="18" charset="0"/>
              <a:cs typeface="Times New Roman" panose="02020603050405020304" pitchFamily="18" charset="0"/>
            </a:rPr>
            <a:t>Оборотні </a:t>
          </a:r>
        </a:p>
        <a:p>
          <a:pPr marL="0" lvl="0" indent="0" algn="ctr" defTabSz="444500">
            <a:lnSpc>
              <a:spcPct val="90000"/>
            </a:lnSpc>
            <a:spcBef>
              <a:spcPct val="0"/>
            </a:spcBef>
            <a:spcAft>
              <a:spcPct val="35000"/>
            </a:spcAft>
            <a:buNone/>
          </a:pPr>
          <a:r>
            <a:rPr lang="uk-UA" sz="1000" kern="1200">
              <a:latin typeface="Times New Roman" panose="02020603050405020304" pitchFamily="18" charset="0"/>
              <a:cs typeface="Times New Roman" panose="02020603050405020304" pitchFamily="18" charset="0"/>
            </a:rPr>
            <a:t>активи</a:t>
          </a:r>
          <a:endParaRPr lang="ru-RU" sz="1000" kern="1200">
            <a:latin typeface="Times New Roman" panose="02020603050405020304" pitchFamily="18" charset="0"/>
            <a:cs typeface="Times New Roman" panose="02020603050405020304" pitchFamily="18" charset="0"/>
          </a:endParaRPr>
        </a:p>
      </dsp:txBody>
      <dsp:txXfrm>
        <a:off x="3883547" y="774032"/>
        <a:ext cx="1088874" cy="544437"/>
      </dsp:txXfrm>
    </dsp:sp>
    <dsp:sp modelId="{3F9DB3BD-74C4-4B0A-A876-820C4695492A}">
      <dsp:nvSpPr>
        <dsp:cNvPr id="0" name=""/>
        <dsp:cNvSpPr/>
      </dsp:nvSpPr>
      <dsp:spPr>
        <a:xfrm>
          <a:off x="4155766" y="1547133"/>
          <a:ext cx="1833044" cy="1888909"/>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l" defTabSz="533400">
            <a:lnSpc>
              <a:spcPct val="90000"/>
            </a:lnSpc>
            <a:spcBef>
              <a:spcPct val="0"/>
            </a:spcBef>
            <a:spcAft>
              <a:spcPct val="35000"/>
            </a:spcAft>
            <a:buNone/>
          </a:pPr>
          <a:r>
            <a:rPr lang="uk-UA" sz="1200" kern="1200">
              <a:latin typeface="Times New Roman" panose="02020603050405020304" pitchFamily="18" charset="0"/>
              <a:cs typeface="Times New Roman" panose="02020603050405020304" pitchFamily="18" charset="0"/>
            </a:rPr>
            <a:t>- запаси (сировина й матеріали</a:t>
          </a:r>
          <a:r>
            <a:rPr lang="uk-UA" sz="1200" kern="1200">
              <a:solidFill>
                <a:srgbClr val="FF0000"/>
              </a:solidFill>
              <a:latin typeface="Times New Roman" panose="02020603050405020304" pitchFamily="18" charset="0"/>
              <a:cs typeface="Times New Roman" panose="02020603050405020304" pitchFamily="18" charset="0"/>
            </a:rPr>
            <a:t>;</a:t>
          </a:r>
          <a:r>
            <a:rPr lang="uk-UA" sz="1200" kern="1200">
              <a:latin typeface="Times New Roman" panose="02020603050405020304" pitchFamily="18" charset="0"/>
              <a:cs typeface="Times New Roman" panose="02020603050405020304" pitchFamily="18" charset="0"/>
            </a:rPr>
            <a:t> паливо</a:t>
          </a:r>
          <a:r>
            <a:rPr lang="uk-UA" sz="1200" kern="1200">
              <a:solidFill>
                <a:srgbClr val="FF0000"/>
              </a:solidFill>
              <a:latin typeface="Times New Roman" panose="02020603050405020304" pitchFamily="18" charset="0"/>
              <a:cs typeface="Times New Roman" panose="02020603050405020304" pitchFamily="18" charset="0"/>
            </a:rPr>
            <a:t>;</a:t>
          </a:r>
          <a:r>
            <a:rPr lang="uk-UA" sz="1200" kern="1200">
              <a:latin typeface="Times New Roman" panose="02020603050405020304" pitchFamily="18" charset="0"/>
              <a:cs typeface="Times New Roman" panose="02020603050405020304" pitchFamily="18" charset="0"/>
            </a:rPr>
            <a:t> будматеріали; запчастини</a:t>
          </a:r>
          <a:r>
            <a:rPr lang="uk-UA" sz="1200" kern="1200">
              <a:solidFill>
                <a:srgbClr val="FF0000"/>
              </a:solidFill>
              <a:latin typeface="Times New Roman" panose="02020603050405020304" pitchFamily="18" charset="0"/>
              <a:cs typeface="Times New Roman" panose="02020603050405020304" pitchFamily="18" charset="0"/>
            </a:rPr>
            <a:t>,</a:t>
          </a:r>
          <a:r>
            <a:rPr lang="uk-UA" sz="1200" kern="1200">
              <a:latin typeface="Times New Roman" panose="02020603050405020304" pitchFamily="18" charset="0"/>
              <a:cs typeface="Times New Roman" panose="02020603050405020304" pitchFamily="18" charset="0"/>
            </a:rPr>
            <a:t> тара</a:t>
          </a:r>
          <a:r>
            <a:rPr lang="uk-UA" sz="1200" kern="1200">
              <a:solidFill>
                <a:srgbClr val="FF0000"/>
              </a:solidFill>
              <a:latin typeface="Times New Roman" panose="02020603050405020304" pitchFamily="18" charset="0"/>
              <a:cs typeface="Times New Roman" panose="02020603050405020304" pitchFamily="18" charset="0"/>
            </a:rPr>
            <a:t>,</a:t>
          </a:r>
          <a:r>
            <a:rPr lang="uk-UA" sz="1200" kern="1200">
              <a:latin typeface="Times New Roman" panose="02020603050405020304" pitchFamily="18" charset="0"/>
              <a:cs typeface="Times New Roman" panose="02020603050405020304" pitchFamily="18" charset="0"/>
            </a:rPr>
            <a:t> МШП, готова продукція; товари; МШП та ін.);</a:t>
          </a:r>
        </a:p>
        <a:p>
          <a:pPr marL="0" lvl="0" indent="0" algn="l" defTabSz="533400">
            <a:lnSpc>
              <a:spcPct val="90000"/>
            </a:lnSpc>
            <a:spcBef>
              <a:spcPct val="0"/>
            </a:spcBef>
            <a:spcAft>
              <a:spcPct val="35000"/>
            </a:spcAft>
            <a:buNone/>
          </a:pPr>
          <a:r>
            <a:rPr lang="uk-UA" sz="1200" kern="1200">
              <a:latin typeface="Times New Roman" panose="02020603050405020304" pitchFamily="18" charset="0"/>
              <a:cs typeface="Times New Roman" panose="02020603050405020304" pitchFamily="18" charset="0"/>
            </a:rPr>
            <a:t>- грошові кошти та їх еквіваленти;</a:t>
          </a:r>
        </a:p>
        <a:p>
          <a:pPr marL="0" lvl="0" indent="0" algn="l" defTabSz="533400">
            <a:lnSpc>
              <a:spcPct val="90000"/>
            </a:lnSpc>
            <a:spcBef>
              <a:spcPct val="0"/>
            </a:spcBef>
            <a:spcAft>
              <a:spcPct val="35000"/>
            </a:spcAft>
            <a:buNone/>
          </a:pPr>
          <a:r>
            <a:rPr lang="uk-UA" sz="1200" kern="1200">
              <a:latin typeface="Times New Roman" panose="02020603050405020304" pitchFamily="18" charset="0"/>
              <a:cs typeface="Times New Roman" panose="02020603050405020304" pitchFamily="18" charset="0"/>
            </a:rPr>
            <a:t>- короткострокові фінансові інвестиції;</a:t>
          </a:r>
        </a:p>
        <a:p>
          <a:pPr marL="0" lvl="0" indent="0" algn="l" defTabSz="533400">
            <a:lnSpc>
              <a:spcPct val="90000"/>
            </a:lnSpc>
            <a:spcBef>
              <a:spcPct val="0"/>
            </a:spcBef>
            <a:spcAft>
              <a:spcPct val="35000"/>
            </a:spcAft>
            <a:buNone/>
          </a:pPr>
          <a:r>
            <a:rPr lang="uk-UA" sz="1200" kern="1200">
              <a:latin typeface="Times New Roman" panose="02020603050405020304" pitchFamily="18" charset="0"/>
              <a:cs typeface="Times New Roman" panose="02020603050405020304" pitchFamily="18" charset="0"/>
            </a:rPr>
            <a:t>- дебіторська заборгованість</a:t>
          </a:r>
          <a:endParaRPr lang="ru-RU" sz="1200" kern="1200">
            <a:latin typeface="Times New Roman" panose="02020603050405020304" pitchFamily="18" charset="0"/>
            <a:cs typeface="Times New Roman" panose="02020603050405020304" pitchFamily="18" charset="0"/>
          </a:endParaRPr>
        </a:p>
        <a:p>
          <a:pPr marL="0" lvl="0" indent="0" algn="ctr" defTabSz="533400">
            <a:lnSpc>
              <a:spcPct val="90000"/>
            </a:lnSpc>
            <a:spcBef>
              <a:spcPct val="0"/>
            </a:spcBef>
            <a:spcAft>
              <a:spcPct val="35000"/>
            </a:spcAft>
            <a:buNone/>
          </a:pPr>
          <a:endParaRPr lang="ru-RU" sz="1200" kern="1200"/>
        </a:p>
      </dsp:txBody>
      <dsp:txXfrm>
        <a:off x="4155766" y="1547133"/>
        <a:ext cx="1833044" cy="1888909"/>
      </dsp:txXfrm>
    </dsp:sp>
    <dsp:sp modelId="{6228499D-2112-4384-A7BA-CB08C462B9E8}">
      <dsp:nvSpPr>
        <dsp:cNvPr id="0" name=""/>
        <dsp:cNvSpPr/>
      </dsp:nvSpPr>
      <dsp:spPr>
        <a:xfrm>
          <a:off x="5945255" y="774032"/>
          <a:ext cx="1088874" cy="544437"/>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uk-UA" sz="1000" kern="1200">
              <a:latin typeface="Times New Roman" panose="02020603050405020304" pitchFamily="18" charset="0"/>
              <a:cs typeface="Times New Roman" panose="02020603050405020304" pitchFamily="18" charset="0"/>
            </a:rPr>
            <a:t>Витрати </a:t>
          </a:r>
        </a:p>
        <a:p>
          <a:pPr marL="0" lvl="0" indent="0" algn="ctr" defTabSz="444500">
            <a:lnSpc>
              <a:spcPct val="90000"/>
            </a:lnSpc>
            <a:spcBef>
              <a:spcPct val="0"/>
            </a:spcBef>
            <a:spcAft>
              <a:spcPct val="35000"/>
            </a:spcAft>
            <a:buNone/>
          </a:pPr>
          <a:r>
            <a:rPr lang="uk-UA" sz="1000" kern="1200">
              <a:latin typeface="Times New Roman" panose="02020603050405020304" pitchFamily="18" charset="0"/>
              <a:cs typeface="Times New Roman" panose="02020603050405020304" pitchFamily="18" charset="0"/>
            </a:rPr>
            <a:t>майбутніх</a:t>
          </a:r>
        </a:p>
        <a:p>
          <a:pPr marL="0" lvl="0" indent="0" algn="ctr" defTabSz="444500">
            <a:lnSpc>
              <a:spcPct val="90000"/>
            </a:lnSpc>
            <a:spcBef>
              <a:spcPct val="0"/>
            </a:spcBef>
            <a:spcAft>
              <a:spcPct val="35000"/>
            </a:spcAft>
            <a:buNone/>
          </a:pPr>
          <a:r>
            <a:rPr lang="uk-UA" sz="1000" kern="1200">
              <a:latin typeface="Times New Roman" panose="02020603050405020304" pitchFamily="18" charset="0"/>
              <a:cs typeface="Times New Roman" panose="02020603050405020304" pitchFamily="18" charset="0"/>
            </a:rPr>
            <a:t>періодів</a:t>
          </a:r>
          <a:endParaRPr lang="ru-RU" sz="1000" kern="1200">
            <a:latin typeface="Times New Roman" panose="02020603050405020304" pitchFamily="18" charset="0"/>
            <a:cs typeface="Times New Roman" panose="02020603050405020304" pitchFamily="18" charset="0"/>
          </a:endParaRPr>
        </a:p>
      </dsp:txBody>
      <dsp:txXfrm>
        <a:off x="5945255" y="774032"/>
        <a:ext cx="1088874" cy="544437"/>
      </dsp:txXfrm>
    </dsp:sp>
    <dsp:sp modelId="{5040DC9F-6A76-4615-B541-264D31D955BC}">
      <dsp:nvSpPr>
        <dsp:cNvPr id="0" name=""/>
        <dsp:cNvSpPr/>
      </dsp:nvSpPr>
      <dsp:spPr>
        <a:xfrm>
          <a:off x="6217474" y="1547133"/>
          <a:ext cx="1010759" cy="1863767"/>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l"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 </a:t>
          </a:r>
          <a:r>
            <a:rPr lang="uk-UA" sz="1200" kern="1200">
              <a:latin typeface="Times New Roman" panose="02020603050405020304" pitchFamily="18" charset="0"/>
              <a:cs typeface="Times New Roman" panose="02020603050405020304" pitchFamily="18" charset="0"/>
            </a:rPr>
            <a:t>витрати, що здійснені у даному звітному періоді, але відносяться до наступних звітних періодів</a:t>
          </a:r>
          <a:endParaRPr lang="ru-RU" sz="1200" kern="1200">
            <a:latin typeface="Times New Roman" panose="02020603050405020304" pitchFamily="18" charset="0"/>
            <a:cs typeface="Times New Roman" panose="02020603050405020304" pitchFamily="18" charset="0"/>
          </a:endParaRPr>
        </a:p>
      </dsp:txBody>
      <dsp:txXfrm>
        <a:off x="6217474" y="1547133"/>
        <a:ext cx="1010759" cy="18637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59B1C0-791B-471C-8431-5F54F594C254}">
      <dsp:nvSpPr>
        <dsp:cNvPr id="0" name=""/>
        <dsp:cNvSpPr/>
      </dsp:nvSpPr>
      <dsp:spPr>
        <a:xfrm>
          <a:off x="5868538" y="1520403"/>
          <a:ext cx="373737" cy="1036129"/>
        </a:xfrm>
        <a:custGeom>
          <a:avLst/>
          <a:gdLst/>
          <a:ahLst/>
          <a:cxnLst/>
          <a:rect l="0" t="0" r="0" b="0"/>
          <a:pathLst>
            <a:path>
              <a:moveTo>
                <a:pt x="0" y="0"/>
              </a:moveTo>
              <a:lnTo>
                <a:pt x="0" y="1036129"/>
              </a:lnTo>
              <a:lnTo>
                <a:pt x="373737" y="1036129"/>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417434-3D43-4EB5-86DB-9B213C229CDB}">
      <dsp:nvSpPr>
        <dsp:cNvPr id="0" name=""/>
        <dsp:cNvSpPr/>
      </dsp:nvSpPr>
      <dsp:spPr>
        <a:xfrm>
          <a:off x="4625931" y="485009"/>
          <a:ext cx="2239239" cy="203427"/>
        </a:xfrm>
        <a:custGeom>
          <a:avLst/>
          <a:gdLst/>
          <a:ahLst/>
          <a:cxnLst/>
          <a:rect l="0" t="0" r="0" b="0"/>
          <a:pathLst>
            <a:path>
              <a:moveTo>
                <a:pt x="0" y="0"/>
              </a:moveTo>
              <a:lnTo>
                <a:pt x="0" y="101713"/>
              </a:lnTo>
              <a:lnTo>
                <a:pt x="2239239" y="101713"/>
              </a:lnTo>
              <a:lnTo>
                <a:pt x="2239239" y="203427"/>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F63E9F-933F-40D1-BE79-1A670159ECB6}">
      <dsp:nvSpPr>
        <dsp:cNvPr id="0" name=""/>
        <dsp:cNvSpPr/>
      </dsp:nvSpPr>
      <dsp:spPr>
        <a:xfrm>
          <a:off x="4574273" y="485009"/>
          <a:ext cx="91440" cy="216156"/>
        </a:xfrm>
        <a:custGeom>
          <a:avLst/>
          <a:gdLst/>
          <a:ahLst/>
          <a:cxnLst/>
          <a:rect l="0" t="0" r="0" b="0"/>
          <a:pathLst>
            <a:path>
              <a:moveTo>
                <a:pt x="51658" y="0"/>
              </a:moveTo>
              <a:lnTo>
                <a:pt x="51658" y="114442"/>
              </a:lnTo>
              <a:lnTo>
                <a:pt x="45720" y="114442"/>
              </a:lnTo>
              <a:lnTo>
                <a:pt x="45720" y="216156"/>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AA9F71-7B71-43CD-8769-69F957E4CE2C}">
      <dsp:nvSpPr>
        <dsp:cNvPr id="0" name=""/>
        <dsp:cNvSpPr/>
      </dsp:nvSpPr>
      <dsp:spPr>
        <a:xfrm>
          <a:off x="3081359" y="485009"/>
          <a:ext cx="1544572" cy="203427"/>
        </a:xfrm>
        <a:custGeom>
          <a:avLst/>
          <a:gdLst/>
          <a:ahLst/>
          <a:cxnLst/>
          <a:rect l="0" t="0" r="0" b="0"/>
          <a:pathLst>
            <a:path>
              <a:moveTo>
                <a:pt x="1544572" y="0"/>
              </a:moveTo>
              <a:lnTo>
                <a:pt x="1544572" y="101713"/>
              </a:lnTo>
              <a:lnTo>
                <a:pt x="0" y="101713"/>
              </a:lnTo>
              <a:lnTo>
                <a:pt x="0" y="203427"/>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52D906-D502-4B71-B826-F787ECB39D8D}">
      <dsp:nvSpPr>
        <dsp:cNvPr id="0" name=""/>
        <dsp:cNvSpPr/>
      </dsp:nvSpPr>
      <dsp:spPr>
        <a:xfrm>
          <a:off x="1237772" y="1460963"/>
          <a:ext cx="145305" cy="1095721"/>
        </a:xfrm>
        <a:custGeom>
          <a:avLst/>
          <a:gdLst/>
          <a:ahLst/>
          <a:cxnLst/>
          <a:rect l="0" t="0" r="0" b="0"/>
          <a:pathLst>
            <a:path>
              <a:moveTo>
                <a:pt x="0" y="0"/>
              </a:moveTo>
              <a:lnTo>
                <a:pt x="0" y="1095721"/>
              </a:lnTo>
              <a:lnTo>
                <a:pt x="145305" y="1095721"/>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610B0A-B31F-4B16-92D4-2F5C64137A38}">
      <dsp:nvSpPr>
        <dsp:cNvPr id="0" name=""/>
        <dsp:cNvSpPr/>
      </dsp:nvSpPr>
      <dsp:spPr>
        <a:xfrm>
          <a:off x="1625253" y="485009"/>
          <a:ext cx="3000678" cy="203427"/>
        </a:xfrm>
        <a:custGeom>
          <a:avLst/>
          <a:gdLst/>
          <a:ahLst/>
          <a:cxnLst/>
          <a:rect l="0" t="0" r="0" b="0"/>
          <a:pathLst>
            <a:path>
              <a:moveTo>
                <a:pt x="3000678" y="0"/>
              </a:moveTo>
              <a:lnTo>
                <a:pt x="3000678" y="101713"/>
              </a:lnTo>
              <a:lnTo>
                <a:pt x="0" y="101713"/>
              </a:lnTo>
              <a:lnTo>
                <a:pt x="0" y="203427"/>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A6909F-B939-49D9-8E26-1652E8223C28}">
      <dsp:nvSpPr>
        <dsp:cNvPr id="0" name=""/>
        <dsp:cNvSpPr/>
      </dsp:nvSpPr>
      <dsp:spPr>
        <a:xfrm>
          <a:off x="1470391" y="658"/>
          <a:ext cx="6311080" cy="484351"/>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uk-UA" sz="1400" kern="1200">
              <a:latin typeface="Times New Roman" panose="02020603050405020304" pitchFamily="18" charset="0"/>
              <a:cs typeface="Times New Roman" panose="02020603050405020304" pitchFamily="18" charset="0"/>
            </a:rPr>
            <a:t>Джерела господарських засобів підприємства (пасиви)</a:t>
          </a:r>
          <a:endParaRPr lang="ru-RU" sz="1400" kern="1200">
            <a:latin typeface="Times New Roman" panose="02020603050405020304" pitchFamily="18" charset="0"/>
            <a:cs typeface="Times New Roman" panose="02020603050405020304" pitchFamily="18" charset="0"/>
          </a:endParaRPr>
        </a:p>
      </dsp:txBody>
      <dsp:txXfrm>
        <a:off x="1470391" y="658"/>
        <a:ext cx="6311080" cy="484351"/>
      </dsp:txXfrm>
    </dsp:sp>
    <dsp:sp modelId="{44B49241-A41C-4C4A-ACD2-B56920E10510}">
      <dsp:nvSpPr>
        <dsp:cNvPr id="0" name=""/>
        <dsp:cNvSpPr/>
      </dsp:nvSpPr>
      <dsp:spPr>
        <a:xfrm>
          <a:off x="1140901" y="688437"/>
          <a:ext cx="968702" cy="772526"/>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uk-UA" sz="1400" kern="1200">
              <a:latin typeface="Times New Roman" panose="02020603050405020304" pitchFamily="18" charset="0"/>
              <a:cs typeface="Times New Roman" panose="02020603050405020304" pitchFamily="18" charset="0"/>
            </a:rPr>
            <a:t>Власний</a:t>
          </a:r>
        </a:p>
        <a:p>
          <a:pPr marL="0" lvl="0" indent="0" algn="ctr" defTabSz="622300">
            <a:lnSpc>
              <a:spcPct val="90000"/>
            </a:lnSpc>
            <a:spcBef>
              <a:spcPct val="0"/>
            </a:spcBef>
            <a:spcAft>
              <a:spcPct val="35000"/>
            </a:spcAft>
            <a:buNone/>
          </a:pPr>
          <a:r>
            <a:rPr lang="uk-UA" sz="1400" kern="1200">
              <a:latin typeface="Times New Roman" panose="02020603050405020304" pitchFamily="18" charset="0"/>
              <a:cs typeface="Times New Roman" panose="02020603050405020304" pitchFamily="18" charset="0"/>
            </a:rPr>
            <a:t>капітал</a:t>
          </a:r>
          <a:endParaRPr lang="ru-RU" sz="1400" kern="1200">
            <a:latin typeface="Times New Roman" panose="02020603050405020304" pitchFamily="18" charset="0"/>
            <a:cs typeface="Times New Roman" panose="02020603050405020304" pitchFamily="18" charset="0"/>
          </a:endParaRPr>
        </a:p>
      </dsp:txBody>
      <dsp:txXfrm>
        <a:off x="1140901" y="688437"/>
        <a:ext cx="968702" cy="772526"/>
      </dsp:txXfrm>
    </dsp:sp>
    <dsp:sp modelId="{987EF6B4-5EEB-460C-B6C2-323E018E7312}">
      <dsp:nvSpPr>
        <dsp:cNvPr id="0" name=""/>
        <dsp:cNvSpPr/>
      </dsp:nvSpPr>
      <dsp:spPr>
        <a:xfrm>
          <a:off x="1383077" y="1664391"/>
          <a:ext cx="2311228" cy="1784588"/>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l" defTabSz="533400">
            <a:lnSpc>
              <a:spcPct val="90000"/>
            </a:lnSpc>
            <a:spcBef>
              <a:spcPct val="0"/>
            </a:spcBef>
            <a:spcAft>
              <a:spcPct val="35000"/>
            </a:spcAft>
            <a:buNone/>
          </a:pPr>
          <a:r>
            <a:rPr lang="ru-RU" sz="1200" kern="1200">
              <a:latin typeface="Times New Roman" panose="02020603050405020304" pitchFamily="18" charset="0"/>
              <a:cs typeface="Times New Roman" panose="02020603050405020304" pitchFamily="18" charset="0"/>
            </a:rPr>
            <a:t>- статутний капітал;</a:t>
          </a:r>
        </a:p>
        <a:p>
          <a:pPr marL="0" lvl="0" indent="0" algn="l" defTabSz="533400">
            <a:lnSpc>
              <a:spcPct val="90000"/>
            </a:lnSpc>
            <a:spcBef>
              <a:spcPct val="0"/>
            </a:spcBef>
            <a:spcAft>
              <a:spcPct val="35000"/>
            </a:spcAft>
            <a:buNone/>
          </a:pPr>
          <a:r>
            <a:rPr lang="ru-RU" sz="1200" kern="1200">
              <a:latin typeface="Times New Roman" panose="02020603050405020304" pitchFamily="18" charset="0"/>
              <a:cs typeface="Times New Roman" panose="02020603050405020304" pitchFamily="18" charset="0"/>
            </a:rPr>
            <a:t>- </a:t>
          </a:r>
          <a:r>
            <a:rPr lang="uk-UA" sz="1200" kern="1200">
              <a:latin typeface="Times New Roman" panose="02020603050405020304" pitchFamily="18" charset="0"/>
              <a:cs typeface="Times New Roman" panose="02020603050405020304" pitchFamily="18" charset="0"/>
            </a:rPr>
            <a:t>додатковий капітал;</a:t>
          </a:r>
        </a:p>
        <a:p>
          <a:pPr marL="0" lvl="0" indent="0" algn="l" defTabSz="533400">
            <a:lnSpc>
              <a:spcPct val="90000"/>
            </a:lnSpc>
            <a:spcBef>
              <a:spcPct val="0"/>
            </a:spcBef>
            <a:spcAft>
              <a:spcPct val="35000"/>
            </a:spcAft>
            <a:buNone/>
          </a:pPr>
          <a:r>
            <a:rPr lang="uk-UA" sz="1200" kern="1200">
              <a:latin typeface="Times New Roman" panose="02020603050405020304" pitchFamily="18" charset="0"/>
              <a:cs typeface="Times New Roman" panose="02020603050405020304" pitchFamily="18" charset="0"/>
            </a:rPr>
            <a:t>- резервний капітал;</a:t>
          </a:r>
        </a:p>
        <a:p>
          <a:pPr marL="0" lvl="0" indent="0" algn="l" defTabSz="533400">
            <a:lnSpc>
              <a:spcPct val="90000"/>
            </a:lnSpc>
            <a:spcBef>
              <a:spcPct val="0"/>
            </a:spcBef>
            <a:spcAft>
              <a:spcPct val="35000"/>
            </a:spcAft>
            <a:buNone/>
          </a:pPr>
          <a:r>
            <a:rPr lang="uk-UA" sz="1200" kern="1200">
              <a:latin typeface="Times New Roman" panose="02020603050405020304" pitchFamily="18" charset="0"/>
              <a:cs typeface="Times New Roman" panose="02020603050405020304" pitchFamily="18" charset="0"/>
            </a:rPr>
            <a:t>- нерозподілені прибутки (непокриті збитки)</a:t>
          </a:r>
          <a:endParaRPr lang="ru-RU" sz="1200" kern="1200">
            <a:latin typeface="Times New Roman" panose="02020603050405020304" pitchFamily="18" charset="0"/>
            <a:cs typeface="Times New Roman" panose="02020603050405020304" pitchFamily="18" charset="0"/>
          </a:endParaRPr>
        </a:p>
      </dsp:txBody>
      <dsp:txXfrm>
        <a:off x="1383077" y="1664391"/>
        <a:ext cx="2311228" cy="1784588"/>
      </dsp:txXfrm>
    </dsp:sp>
    <dsp:sp modelId="{289A1A92-DB0B-4150-B0EA-AD394E0247F7}">
      <dsp:nvSpPr>
        <dsp:cNvPr id="0" name=""/>
        <dsp:cNvSpPr/>
      </dsp:nvSpPr>
      <dsp:spPr>
        <a:xfrm>
          <a:off x="2313032" y="688437"/>
          <a:ext cx="1536653" cy="798104"/>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uk-UA" sz="1400" kern="1200">
              <a:latin typeface="Times New Roman" panose="02020603050405020304" pitchFamily="18" charset="0"/>
              <a:cs typeface="Times New Roman" panose="02020603050405020304" pitchFamily="18" charset="0"/>
            </a:rPr>
            <a:t>Довгострокові</a:t>
          </a:r>
        </a:p>
        <a:p>
          <a:pPr marL="0" lvl="0" indent="0" algn="ctr" defTabSz="622300">
            <a:lnSpc>
              <a:spcPct val="90000"/>
            </a:lnSpc>
            <a:spcBef>
              <a:spcPct val="0"/>
            </a:spcBef>
            <a:spcAft>
              <a:spcPct val="35000"/>
            </a:spcAft>
            <a:buNone/>
          </a:pPr>
          <a:r>
            <a:rPr lang="uk-UA" sz="1400" kern="1200">
              <a:latin typeface="Times New Roman" panose="02020603050405020304" pitchFamily="18" charset="0"/>
              <a:cs typeface="Times New Roman" panose="02020603050405020304" pitchFamily="18" charset="0"/>
            </a:rPr>
            <a:t>зобов’язання</a:t>
          </a:r>
          <a:endParaRPr lang="ru-RU" sz="1400" kern="1200">
            <a:latin typeface="Times New Roman" panose="02020603050405020304" pitchFamily="18" charset="0"/>
            <a:cs typeface="Times New Roman" panose="02020603050405020304" pitchFamily="18" charset="0"/>
          </a:endParaRPr>
        </a:p>
      </dsp:txBody>
      <dsp:txXfrm>
        <a:off x="2313032" y="688437"/>
        <a:ext cx="1536653" cy="798104"/>
      </dsp:txXfrm>
    </dsp:sp>
    <dsp:sp modelId="{1457CF6F-F171-4606-B383-80C5309C7A1C}">
      <dsp:nvSpPr>
        <dsp:cNvPr id="0" name=""/>
        <dsp:cNvSpPr/>
      </dsp:nvSpPr>
      <dsp:spPr>
        <a:xfrm>
          <a:off x="3938574" y="701166"/>
          <a:ext cx="1362839" cy="80612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uk-UA" sz="1400" kern="1200">
              <a:latin typeface="Times New Roman" panose="02020603050405020304" pitchFamily="18" charset="0"/>
              <a:cs typeface="Times New Roman" panose="02020603050405020304" pitchFamily="18" charset="0"/>
            </a:rPr>
            <a:t>Поточні</a:t>
          </a:r>
        </a:p>
        <a:p>
          <a:pPr marL="0" lvl="0" indent="0" algn="ctr" defTabSz="622300">
            <a:lnSpc>
              <a:spcPct val="90000"/>
            </a:lnSpc>
            <a:spcBef>
              <a:spcPct val="0"/>
            </a:spcBef>
            <a:spcAft>
              <a:spcPct val="35000"/>
            </a:spcAft>
            <a:buNone/>
          </a:pPr>
          <a:r>
            <a:rPr lang="uk-UA" sz="1400" kern="1200">
              <a:latin typeface="Times New Roman" panose="02020603050405020304" pitchFamily="18" charset="0"/>
              <a:cs typeface="Times New Roman" panose="02020603050405020304" pitchFamily="18" charset="0"/>
            </a:rPr>
            <a:t>зобов’язання</a:t>
          </a:r>
          <a:endParaRPr lang="ru-RU" sz="1400" kern="1200">
            <a:latin typeface="Times New Roman" panose="02020603050405020304" pitchFamily="18" charset="0"/>
            <a:cs typeface="Times New Roman" panose="02020603050405020304" pitchFamily="18" charset="0"/>
          </a:endParaRPr>
        </a:p>
      </dsp:txBody>
      <dsp:txXfrm>
        <a:off x="3938574" y="701166"/>
        <a:ext cx="1362839" cy="806120"/>
      </dsp:txXfrm>
    </dsp:sp>
    <dsp:sp modelId="{14CFD04C-AF76-4816-BBD9-28F2F12140C1}">
      <dsp:nvSpPr>
        <dsp:cNvPr id="0" name=""/>
        <dsp:cNvSpPr/>
      </dsp:nvSpPr>
      <dsp:spPr>
        <a:xfrm>
          <a:off x="5619380" y="688437"/>
          <a:ext cx="2491581" cy="831965"/>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uk-UA" sz="1400" kern="1200">
              <a:latin typeface="Times New Roman" panose="02020603050405020304" pitchFamily="18" charset="0"/>
              <a:cs typeface="Times New Roman" panose="02020603050405020304" pitchFamily="18" charset="0"/>
            </a:rPr>
            <a:t>Забезпечення майбутніх витрат і платежів</a:t>
          </a:r>
        </a:p>
      </dsp:txBody>
      <dsp:txXfrm>
        <a:off x="5619380" y="688437"/>
        <a:ext cx="2491581" cy="831965"/>
      </dsp:txXfrm>
    </dsp:sp>
    <dsp:sp modelId="{67E75D83-213E-4DC8-BFB1-C663454E862D}">
      <dsp:nvSpPr>
        <dsp:cNvPr id="0" name=""/>
        <dsp:cNvSpPr/>
      </dsp:nvSpPr>
      <dsp:spPr>
        <a:xfrm>
          <a:off x="6242275" y="1723830"/>
          <a:ext cx="2221197" cy="1665403"/>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l" defTabSz="533400">
            <a:lnSpc>
              <a:spcPct val="90000"/>
            </a:lnSpc>
            <a:spcBef>
              <a:spcPct val="0"/>
            </a:spcBef>
            <a:spcAft>
              <a:spcPct val="35000"/>
            </a:spcAft>
            <a:buNone/>
          </a:pPr>
          <a:r>
            <a:rPr lang="ru-RU" sz="1200" kern="1200">
              <a:latin typeface="Times New Roman" panose="02020603050405020304" pitchFamily="18" charset="0"/>
              <a:cs typeface="Times New Roman" panose="02020603050405020304" pitchFamily="18" charset="0"/>
            </a:rPr>
            <a:t>- </a:t>
          </a:r>
          <a:r>
            <a:rPr lang="uk-UA" sz="1200" kern="1200">
              <a:latin typeface="Times New Roman" panose="02020603050405020304" pitchFamily="18" charset="0"/>
              <a:cs typeface="Times New Roman" panose="02020603050405020304" pitchFamily="18" charset="0"/>
            </a:rPr>
            <a:t>суми, зарезервовані у встановленому порядку з метою рівномірного включення витрат та платежів до витрат або обороту</a:t>
          </a:r>
          <a:endParaRPr lang="ru-RU" sz="1200" kern="1200">
            <a:latin typeface="Times New Roman" panose="02020603050405020304" pitchFamily="18" charset="0"/>
            <a:cs typeface="Times New Roman" panose="02020603050405020304" pitchFamily="18" charset="0"/>
          </a:endParaRPr>
        </a:p>
      </dsp:txBody>
      <dsp:txXfrm>
        <a:off x="6242275" y="1723830"/>
        <a:ext cx="2221197" cy="166540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ru-RU"/>
              <a:t>Образец заголовка</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8/19/2021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4280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1876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7196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4588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ru-RU"/>
              <a:t>Образец заголовка</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6894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8/19/2021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5061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447191" y="2824269"/>
            <a:ext cx="4645152" cy="264445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412362" y="2821491"/>
            <a:ext cx="4645152" cy="263737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5137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6698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5697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ru-RU"/>
              <a:t>Образец заголовка</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2A54C80-263E-416B-A8E0-580EDEADCBDC}" type="datetimeFigureOut">
              <a:rPr lang="en-US" smtClean="0"/>
              <a:t>8/19/2021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6891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8/19/2021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3678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8/19/2021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8195118"/>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uk.wikipedia.org/wiki/%D0%9F%D0%B0%D1%81%D0%B8%D0%B2_(%D0%B1%D1%83%D1%85%D0%B3%D0%B0%D0%BB%D1%82%D0%B5%D1%80%D1%96%D1%8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FA4291-66F9-44EB-B092-8169859E1791}"/>
              </a:ext>
            </a:extLst>
          </p:cNvPr>
          <p:cNvSpPr>
            <a:spLocks noGrp="1"/>
          </p:cNvSpPr>
          <p:nvPr>
            <p:ph type="ctrTitle"/>
          </p:nvPr>
        </p:nvSpPr>
        <p:spPr/>
        <p:txBody>
          <a:bodyPr/>
          <a:lstStyle/>
          <a:p>
            <a:r>
              <a:rPr lang="uk-UA" dirty="0"/>
              <a:t>Капітал підприємства</a:t>
            </a:r>
            <a:endParaRPr lang="ru-RU" dirty="0"/>
          </a:p>
        </p:txBody>
      </p:sp>
    </p:spTree>
    <p:extLst>
      <p:ext uri="{BB962C8B-B14F-4D97-AF65-F5344CB8AC3E}">
        <p14:creationId xmlns:p14="http://schemas.microsoft.com/office/powerpoint/2010/main" val="1291824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FB3018-DC67-4E14-9A13-A6CB5C706BAF}"/>
              </a:ext>
            </a:extLst>
          </p:cNvPr>
          <p:cNvSpPr>
            <a:spLocks noGrp="1"/>
          </p:cNvSpPr>
          <p:nvPr>
            <p:ph type="title"/>
          </p:nvPr>
        </p:nvSpPr>
        <p:spPr/>
        <p:txBody>
          <a:bodyPr/>
          <a:lstStyle/>
          <a:p>
            <a:r>
              <a:rPr lang="uk-UA" dirty="0"/>
              <a:t>Структура оборотних активів</a:t>
            </a:r>
            <a:endParaRPr lang="ru-RU" dirty="0"/>
          </a:p>
        </p:txBody>
      </p:sp>
      <p:sp>
        <p:nvSpPr>
          <p:cNvPr id="3" name="Объект 2">
            <a:extLst>
              <a:ext uri="{FF2B5EF4-FFF2-40B4-BE49-F238E27FC236}">
                <a16:creationId xmlns:a16="http://schemas.microsoft.com/office/drawing/2014/main" id="{C68F15FD-270F-48B9-A28D-8815A2992DD9}"/>
              </a:ext>
            </a:extLst>
          </p:cNvPr>
          <p:cNvSpPr>
            <a:spLocks noGrp="1"/>
          </p:cNvSpPr>
          <p:nvPr>
            <p:ph idx="1"/>
          </p:nvPr>
        </p:nvSpPr>
        <p:spPr/>
        <p:txBody>
          <a:bodyPr>
            <a:normAutofit fontScale="62500" lnSpcReduction="20000"/>
          </a:bodyPr>
          <a:lstStyle/>
          <a:p>
            <a:pPr algn="just">
              <a:lnSpc>
                <a:spcPct val="150000"/>
              </a:lnSpc>
              <a:spcAft>
                <a:spcPts val="800"/>
              </a:spcAft>
            </a:pPr>
            <a:r>
              <a:rPr lang="uk-UA" sz="1800" b="1" dirty="0">
                <a:effectLst/>
                <a:latin typeface="Times New Roman" panose="02020603050405020304" pitchFamily="18" charset="0"/>
                <a:ea typeface="Calibri" panose="020F0502020204030204" pitchFamily="34" charset="0"/>
                <a:cs typeface="Times New Roman" panose="02020603050405020304" pitchFamily="18" charset="0"/>
              </a:rPr>
              <a:t>Запаси</a:t>
            </a:r>
            <a:r>
              <a:rPr lang="uk-UA" sz="1800" dirty="0">
                <a:effectLst/>
                <a:latin typeface="Times New Roman" panose="02020603050405020304" pitchFamily="18" charset="0"/>
                <a:ea typeface="Calibri" panose="020F0502020204030204" pitchFamily="34" charset="0"/>
                <a:cs typeface="Times New Roman" panose="02020603050405020304" pitchFamily="18" charset="0"/>
              </a:rPr>
              <a:t> – це активи підприємства, що призначені для обробки, переробки та використання у виробництві та господарських потреб, а також засоби праці, що відносяться до малоцінних та швидкозношуваних предметів (сировина і матеріали, МШП, паливо, запчастини, готова продукція, незакінчене виробництво, будівельні матеріали тощо).</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uk-UA" sz="1800" b="1" dirty="0">
                <a:effectLst/>
                <a:latin typeface="Times New Roman" panose="02020603050405020304" pitchFamily="18" charset="0"/>
                <a:ea typeface="Calibri" panose="020F0502020204030204" pitchFamily="34" charset="0"/>
                <a:cs typeface="Times New Roman" panose="02020603050405020304" pitchFamily="18" charset="0"/>
              </a:rPr>
              <a:t>Дебіторська заборгованість </a:t>
            </a:r>
            <a:r>
              <a:rPr lang="uk-UA" sz="1800" dirty="0">
                <a:effectLst/>
                <a:latin typeface="Times New Roman" panose="02020603050405020304" pitchFamily="18" charset="0"/>
                <a:ea typeface="Calibri" panose="020F0502020204030204" pitchFamily="34" charset="0"/>
                <a:cs typeface="Times New Roman" panose="02020603050405020304" pitchFamily="18" charset="0"/>
              </a:rPr>
              <a:t>– заборгованість покупців та замовників за надані їм продукцію, роботи, послуги. Дебіторська заборгованість поділяється на заборгованість з покупцями і замовниками, за розрахунками з бюджетом, за виданими авансами, з нарахованих доходів, за претензіями та ін. Розрізняють поточну дебіторську заборгованість, довгострокову заборгованість та безнадійну заборгованість (поточна заборгованість щодо якої є впевненість про її неповернення або за якою минув строк позивної давності).</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uk-UA" sz="1800" b="1" dirty="0">
                <a:effectLst/>
                <a:latin typeface="Times New Roman" panose="02020603050405020304" pitchFamily="18" charset="0"/>
                <a:ea typeface="Calibri" panose="020F0502020204030204" pitchFamily="34" charset="0"/>
                <a:cs typeface="Times New Roman" panose="02020603050405020304" pitchFamily="18" charset="0"/>
              </a:rPr>
              <a:t>Поточні фінансові інвестиції </a:t>
            </a:r>
            <a:r>
              <a:rPr lang="uk-UA" sz="1800" dirty="0">
                <a:effectLst/>
                <a:latin typeface="Times New Roman" panose="02020603050405020304" pitchFamily="18" charset="0"/>
                <a:ea typeface="Calibri" panose="020F0502020204030204" pitchFamily="34" charset="0"/>
                <a:cs typeface="Times New Roman" panose="02020603050405020304" pitchFamily="18" charset="0"/>
              </a:rPr>
              <a:t>– це фінансові інвестиції, що здійснюються на строк протягом одного року.</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uk-UA" sz="1800" b="1" dirty="0">
                <a:effectLst/>
                <a:latin typeface="Times New Roman" panose="02020603050405020304" pitchFamily="18" charset="0"/>
                <a:ea typeface="Calibri" panose="020F0502020204030204" pitchFamily="34" charset="0"/>
                <a:cs typeface="Times New Roman" panose="02020603050405020304" pitchFamily="18" charset="0"/>
              </a:rPr>
              <a:t>Грошові кошти та їх еквіваленти </a:t>
            </a:r>
            <a:r>
              <a:rPr lang="uk-UA" sz="1800" dirty="0">
                <a:effectLst/>
                <a:latin typeface="Times New Roman" panose="02020603050405020304" pitchFamily="18" charset="0"/>
                <a:ea typeface="Calibri" panose="020F0502020204030204" pitchFamily="34" charset="0"/>
                <a:cs typeface="Times New Roman" panose="02020603050405020304" pitchFamily="18" charset="0"/>
              </a:rPr>
              <a:t>відображають гроші в касі підприємства, на поточних та інших рахунках в банках, а також еквіваленти грошових коштів (грошові документи: поштові марки, сплачені проїзні документи, путівки, векселі одержані тощо).</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823811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92A49D-02C5-48B5-820E-5316A92B21B4}"/>
              </a:ext>
            </a:extLst>
          </p:cNvPr>
          <p:cNvSpPr>
            <a:spLocks noGrp="1"/>
          </p:cNvSpPr>
          <p:nvPr>
            <p:ph type="title"/>
          </p:nvPr>
        </p:nvSpPr>
        <p:spPr/>
        <p:txBody>
          <a:bodyPr/>
          <a:lstStyle/>
          <a:p>
            <a:r>
              <a:rPr lang="uk-UA" dirty="0"/>
              <a:t>Пасивний капітал, його структура</a:t>
            </a:r>
            <a:endParaRPr lang="ru-RU" dirty="0"/>
          </a:p>
        </p:txBody>
      </p:sp>
      <p:sp>
        <p:nvSpPr>
          <p:cNvPr id="3" name="Объект 2">
            <a:extLst>
              <a:ext uri="{FF2B5EF4-FFF2-40B4-BE49-F238E27FC236}">
                <a16:creationId xmlns:a16="http://schemas.microsoft.com/office/drawing/2014/main" id="{037C0736-4CE3-4F7C-BA24-7DEB096ED431}"/>
              </a:ext>
            </a:extLst>
          </p:cNvPr>
          <p:cNvSpPr>
            <a:spLocks noGrp="1"/>
          </p:cNvSpPr>
          <p:nvPr>
            <p:ph idx="1"/>
          </p:nvPr>
        </p:nvSpPr>
        <p:spPr/>
        <p:txBody>
          <a:bodyPr/>
          <a:lstStyle/>
          <a:p>
            <a:r>
              <a:rPr lang="ru-RU" b="0" i="0" u="none" strike="noStrike" dirty="0" err="1">
                <a:solidFill>
                  <a:srgbClr val="0645AD"/>
                </a:solidFill>
                <a:effectLst/>
                <a:latin typeface="Arial" panose="020B0604020202020204" pitchFamily="34" charset="0"/>
                <a:hlinkClick r:id="rId2" tooltip="Пасив (бухгалтерія)"/>
              </a:rPr>
              <a:t>пасив</a:t>
            </a:r>
            <a:r>
              <a:rPr lang="ru-RU" b="0" i="0" dirty="0">
                <a:solidFill>
                  <a:srgbClr val="202122"/>
                </a:solidFill>
                <a:effectLst/>
                <a:latin typeface="Arial" panose="020B0604020202020204" pitchFamily="34" charset="0"/>
              </a:rPr>
              <a:t>  — </a:t>
            </a:r>
            <a:r>
              <a:rPr lang="ru-RU" b="0" i="0" dirty="0" err="1">
                <a:solidFill>
                  <a:srgbClr val="202122"/>
                </a:solidFill>
                <a:effectLst/>
                <a:latin typeface="Arial" panose="020B0604020202020204" pitchFamily="34" charset="0"/>
              </a:rPr>
              <a:t>сукупність</a:t>
            </a:r>
            <a:r>
              <a:rPr lang="ru-RU" b="0" i="0" dirty="0">
                <a:solidFill>
                  <a:srgbClr val="202122"/>
                </a:solidFill>
                <a:effectLst/>
                <a:latin typeface="Arial" panose="020B0604020202020204" pitchFamily="34" charset="0"/>
              </a:rPr>
              <a:t> </a:t>
            </a:r>
            <a:r>
              <a:rPr lang="ru-RU" b="0" i="0" dirty="0" err="1">
                <a:solidFill>
                  <a:srgbClr val="202122"/>
                </a:solidFill>
                <a:effectLst/>
                <a:latin typeface="Arial" panose="020B0604020202020204" pitchFamily="34" charset="0"/>
              </a:rPr>
              <a:t>усіх</a:t>
            </a:r>
            <a:r>
              <a:rPr lang="ru-RU" b="0" i="0" dirty="0">
                <a:solidFill>
                  <a:srgbClr val="202122"/>
                </a:solidFill>
                <a:effectLst/>
                <a:latin typeface="Arial" panose="020B0604020202020204" pitchFamily="34" charset="0"/>
              </a:rPr>
              <a:t> </a:t>
            </a:r>
            <a:r>
              <a:rPr lang="ru-RU" b="0" i="0" dirty="0" err="1">
                <a:solidFill>
                  <a:srgbClr val="202122"/>
                </a:solidFill>
                <a:effectLst/>
                <a:latin typeface="Arial" panose="020B0604020202020204" pitchFamily="34" charset="0"/>
              </a:rPr>
              <a:t>зобов'язань</a:t>
            </a:r>
            <a:r>
              <a:rPr lang="ru-RU" b="0" i="0" dirty="0">
                <a:solidFill>
                  <a:srgbClr val="202122"/>
                </a:solidFill>
                <a:effectLst/>
                <a:latin typeface="Arial" panose="020B0604020202020204" pitchFamily="34" charset="0"/>
              </a:rPr>
              <a:t> (</a:t>
            </a:r>
            <a:r>
              <a:rPr lang="ru-RU" b="0" i="0" dirty="0" err="1">
                <a:solidFill>
                  <a:srgbClr val="202122"/>
                </a:solidFill>
                <a:effectLst/>
                <a:latin typeface="Arial" panose="020B0604020202020204" pitchFamily="34" charset="0"/>
              </a:rPr>
              <a:t>джерел</a:t>
            </a:r>
            <a:r>
              <a:rPr lang="ru-RU" b="0" i="0" dirty="0">
                <a:solidFill>
                  <a:srgbClr val="202122"/>
                </a:solidFill>
                <a:effectLst/>
                <a:latin typeface="Arial" panose="020B0604020202020204" pitchFamily="34" charset="0"/>
              </a:rPr>
              <a:t> </a:t>
            </a:r>
            <a:r>
              <a:rPr lang="ru-RU" b="0" i="0" dirty="0" err="1">
                <a:solidFill>
                  <a:srgbClr val="202122"/>
                </a:solidFill>
                <a:effectLst/>
                <a:latin typeface="Arial" panose="020B0604020202020204" pitchFamily="34" charset="0"/>
              </a:rPr>
              <a:t>формування</a:t>
            </a:r>
            <a:r>
              <a:rPr lang="ru-RU" b="0" i="0" dirty="0">
                <a:solidFill>
                  <a:srgbClr val="202122"/>
                </a:solidFill>
                <a:effectLst/>
                <a:latin typeface="Arial" panose="020B0604020202020204" pitchFamily="34" charset="0"/>
              </a:rPr>
              <a:t> </a:t>
            </a:r>
            <a:r>
              <a:rPr lang="ru-RU" b="0" i="0" dirty="0" err="1">
                <a:solidFill>
                  <a:srgbClr val="202122"/>
                </a:solidFill>
                <a:effectLst/>
                <a:latin typeface="Arial" panose="020B0604020202020204" pitchFamily="34" charset="0"/>
              </a:rPr>
              <a:t>засобів</a:t>
            </a:r>
            <a:r>
              <a:rPr lang="ru-RU" b="0" i="0" dirty="0">
                <a:solidFill>
                  <a:srgbClr val="202122"/>
                </a:solidFill>
                <a:effectLst/>
                <a:latin typeface="Arial" panose="020B0604020202020204" pitchFamily="34" charset="0"/>
              </a:rPr>
              <a:t>) </a:t>
            </a:r>
            <a:r>
              <a:rPr lang="ru-RU" b="0" i="0" dirty="0" err="1">
                <a:solidFill>
                  <a:srgbClr val="202122"/>
                </a:solidFill>
                <a:effectLst/>
                <a:latin typeface="Arial" panose="020B0604020202020204" pitchFamily="34" charset="0"/>
              </a:rPr>
              <a:t>підприємства</a:t>
            </a:r>
            <a:r>
              <a:rPr lang="ru-RU" b="0" i="0" dirty="0">
                <a:solidFill>
                  <a:srgbClr val="202122"/>
                </a:solidFill>
                <a:effectLst/>
                <a:latin typeface="Arial" panose="020B0604020202020204" pitchFamily="34" charset="0"/>
              </a:rPr>
              <a:t>.</a:t>
            </a:r>
          </a:p>
          <a:p>
            <a:endParaRPr lang="ru-RU" dirty="0"/>
          </a:p>
        </p:txBody>
      </p:sp>
    </p:spTree>
    <p:extLst>
      <p:ext uri="{BB962C8B-B14F-4D97-AF65-F5344CB8AC3E}">
        <p14:creationId xmlns:p14="http://schemas.microsoft.com/office/powerpoint/2010/main" val="2223016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1BB639-0518-4405-A270-B5A26E2AAC60}"/>
              </a:ext>
            </a:extLst>
          </p:cNvPr>
          <p:cNvSpPr>
            <a:spLocks noGrp="1"/>
          </p:cNvSpPr>
          <p:nvPr>
            <p:ph type="title"/>
          </p:nvPr>
        </p:nvSpPr>
        <p:spPr/>
        <p:txBody>
          <a:bodyPr/>
          <a:lstStyle/>
          <a:p>
            <a:r>
              <a:rPr lang="uk-UA" dirty="0"/>
              <a:t>Структура пасивного капіталу</a:t>
            </a:r>
            <a:endParaRPr lang="ru-RU" dirty="0"/>
          </a:p>
        </p:txBody>
      </p:sp>
      <p:graphicFrame>
        <p:nvGraphicFramePr>
          <p:cNvPr id="9" name="Объект 8">
            <a:extLst>
              <a:ext uri="{FF2B5EF4-FFF2-40B4-BE49-F238E27FC236}">
                <a16:creationId xmlns:a16="http://schemas.microsoft.com/office/drawing/2014/main" id="{CF6457AC-FA09-481F-A6E1-65F95B694C6B}"/>
              </a:ext>
            </a:extLst>
          </p:cNvPr>
          <p:cNvGraphicFramePr>
            <a:graphicFrameLocks noGrp="1"/>
          </p:cNvGraphicFramePr>
          <p:nvPr>
            <p:ph idx="1"/>
            <p:extLst>
              <p:ext uri="{D42A27DB-BD31-4B8C-83A1-F6EECF244321}">
                <p14:modId xmlns:p14="http://schemas.microsoft.com/office/powerpoint/2010/main" val="942369092"/>
              </p:ext>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5613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DFC22D-497E-4A58-BB79-EEB9B1F0A12B}"/>
              </a:ext>
            </a:extLst>
          </p:cNvPr>
          <p:cNvSpPr>
            <a:spLocks noGrp="1"/>
          </p:cNvSpPr>
          <p:nvPr>
            <p:ph type="title"/>
          </p:nvPr>
        </p:nvSpPr>
        <p:spPr/>
        <p:txBody>
          <a:bodyPr/>
          <a:lstStyle/>
          <a:p>
            <a:r>
              <a:rPr lang="uk-UA" dirty="0"/>
              <a:t>Основні елементи пасивного капіталу</a:t>
            </a:r>
            <a:endParaRPr lang="ru-RU" dirty="0"/>
          </a:p>
        </p:txBody>
      </p:sp>
      <p:sp>
        <p:nvSpPr>
          <p:cNvPr id="3" name="Объект 2">
            <a:extLst>
              <a:ext uri="{FF2B5EF4-FFF2-40B4-BE49-F238E27FC236}">
                <a16:creationId xmlns:a16="http://schemas.microsoft.com/office/drawing/2014/main" id="{F48A2C41-170E-4BBC-860D-972BDDFAAC3F}"/>
              </a:ext>
            </a:extLst>
          </p:cNvPr>
          <p:cNvSpPr>
            <a:spLocks noGrp="1"/>
          </p:cNvSpPr>
          <p:nvPr>
            <p:ph idx="1"/>
          </p:nvPr>
        </p:nvSpPr>
        <p:spPr/>
        <p:txBody>
          <a:bodyPr>
            <a:normAutofit fontScale="25000" lnSpcReduction="20000"/>
          </a:bodyPr>
          <a:lstStyle/>
          <a:p>
            <a:pPr algn="just">
              <a:lnSpc>
                <a:spcPct val="150000"/>
              </a:lnSpc>
              <a:spcAft>
                <a:spcPts val="800"/>
              </a:spcAft>
            </a:pPr>
            <a:r>
              <a:rPr lang="uk-UA" sz="4000" b="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Статутний капітал </a:t>
            </a:r>
            <a:r>
              <a:rPr lang="uk-UA" sz="4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формується за рахунок сукупності вкладів засновників (власників) у майно підприємства для забезпечення його діяльності в розмірах, визначених установчими документами (статутом). Розмір статутного капіталу може змінюватися лише за рішенням засновників (акціонерів) за рахунок додаткових вкладень засновників або за рахунок частини прибутку підприємства. Аналогічно формується і пайовий капітал, наприклад у кооперативах або селянських фермерських господарствах. </a:t>
            </a:r>
            <a:endParaRPr lang="ru-RU" sz="4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uk-UA" sz="4000" b="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Додатковий капітал </a:t>
            </a:r>
            <a:r>
              <a:rPr lang="uk-UA" sz="4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формується за рахунок емісійного доходу, дооцінки активів, безоплатно одержаного майна тощо.</a:t>
            </a:r>
            <a:endParaRPr lang="ru-RU" sz="4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uk-UA" sz="4000" b="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Резервний капітал </a:t>
            </a:r>
            <a:r>
              <a:rPr lang="uk-UA" sz="4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є джерелом коштів, призначених для покриття передбачуваних у майбутньому можливих видатків, резервів на списання прострочених боргів, гарантійних зобов’язань, збитків тощо.</a:t>
            </a:r>
            <a:endParaRPr lang="ru-RU" sz="4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uk-UA" sz="4000" b="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Прибуток підприємства </a:t>
            </a:r>
            <a:r>
              <a:rPr lang="uk-UA" sz="4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є безпосереднім джерелом поповнення господарських засобів і відповідних резервів. У бухгалтерському обліку відображають не тільки формування прибутку, а й розподіл прибутку між власниками (нарахування дивідендів), виплати за облігаціями, відрахування в резервний капітал та інше використання. </a:t>
            </a:r>
            <a:endParaRPr lang="ru-RU" sz="4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uk-UA" sz="4000" b="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До залучених джерел </a:t>
            </a:r>
            <a:r>
              <a:rPr lang="uk-UA" sz="4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формування господарських засобів належать ті, що тимчасово надаються в користування підприємству, а потім повертаються їх власникам на узгоджених між ними і підприємством умовах. До таких джерел відносять: кредити банків, позикові кошти під зобов’язання, кредиторську заборгованість. Залучені кошти можуть бути довгостроковими і поточними (короткостроковими) та мають форму зобов’язань.</a:t>
            </a:r>
            <a:endParaRPr lang="ru-RU" sz="40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941838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E72DC37-3C46-4973-88A0-1104E8787229}"/>
              </a:ext>
            </a:extLst>
          </p:cNvPr>
          <p:cNvSpPr>
            <a:spLocks noGrp="1"/>
          </p:cNvSpPr>
          <p:nvPr>
            <p:ph type="title"/>
          </p:nvPr>
        </p:nvSpPr>
        <p:spPr/>
        <p:txBody>
          <a:bodyPr/>
          <a:lstStyle/>
          <a:p>
            <a:pPr algn="ctr"/>
            <a:r>
              <a:rPr lang="uk-UA" dirty="0"/>
              <a:t>План</a:t>
            </a:r>
            <a:endParaRPr lang="ru-RU" dirty="0"/>
          </a:p>
        </p:txBody>
      </p:sp>
      <p:sp>
        <p:nvSpPr>
          <p:cNvPr id="3" name="Объект 2">
            <a:extLst>
              <a:ext uri="{FF2B5EF4-FFF2-40B4-BE49-F238E27FC236}">
                <a16:creationId xmlns:a16="http://schemas.microsoft.com/office/drawing/2014/main" id="{963119E1-A841-4CDF-8D01-2B8F0CE47AF1}"/>
              </a:ext>
            </a:extLst>
          </p:cNvPr>
          <p:cNvSpPr>
            <a:spLocks noGrp="1"/>
          </p:cNvSpPr>
          <p:nvPr>
            <p:ph idx="1"/>
          </p:nvPr>
        </p:nvSpPr>
        <p:spPr/>
        <p:txBody>
          <a:bodyPr/>
          <a:lstStyle/>
          <a:p>
            <a:r>
              <a:rPr lang="uk-UA" dirty="0"/>
              <a:t>1. Активний капітал, його склад.</a:t>
            </a:r>
          </a:p>
          <a:p>
            <a:r>
              <a:rPr lang="uk-UA" dirty="0"/>
              <a:t>2. Пасивний капітал, структура.</a:t>
            </a:r>
            <a:endParaRPr lang="ru-RU" dirty="0"/>
          </a:p>
        </p:txBody>
      </p:sp>
    </p:spTree>
    <p:extLst>
      <p:ext uri="{BB962C8B-B14F-4D97-AF65-F5344CB8AC3E}">
        <p14:creationId xmlns:p14="http://schemas.microsoft.com/office/powerpoint/2010/main" val="2390392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9EEF5A-DEC6-4650-9C1F-788903208837}"/>
              </a:ext>
            </a:extLst>
          </p:cNvPr>
          <p:cNvSpPr>
            <a:spLocks noGrp="1"/>
          </p:cNvSpPr>
          <p:nvPr>
            <p:ph type="title"/>
          </p:nvPr>
        </p:nvSpPr>
        <p:spPr/>
        <p:txBody>
          <a:bodyPr/>
          <a:lstStyle/>
          <a:p>
            <a:pPr algn="ctr"/>
            <a:r>
              <a:rPr lang="uk-UA" dirty="0"/>
              <a:t>Активний капітал, його склад</a:t>
            </a:r>
            <a:endParaRPr lang="ru-RU" dirty="0"/>
          </a:p>
        </p:txBody>
      </p:sp>
      <p:sp>
        <p:nvSpPr>
          <p:cNvPr id="3" name="Объект 2">
            <a:extLst>
              <a:ext uri="{FF2B5EF4-FFF2-40B4-BE49-F238E27FC236}">
                <a16:creationId xmlns:a16="http://schemas.microsoft.com/office/drawing/2014/main" id="{30DFEC21-CAE7-4C3E-9438-A45DF0542113}"/>
              </a:ext>
            </a:extLst>
          </p:cNvPr>
          <p:cNvSpPr>
            <a:spLocks noGrp="1"/>
          </p:cNvSpPr>
          <p:nvPr>
            <p:ph idx="1"/>
          </p:nvPr>
        </p:nvSpPr>
        <p:spPr/>
        <p:txBody>
          <a:bodyPr/>
          <a:lstStyle/>
          <a:p>
            <a:br>
              <a:rPr lang="ru-RU" dirty="0"/>
            </a:br>
            <a:r>
              <a:rPr lang="ru-RU" b="0" i="0" dirty="0" err="1">
                <a:solidFill>
                  <a:srgbClr val="666666"/>
                </a:solidFill>
                <a:effectLst/>
                <a:latin typeface="Tahoma" panose="020B0604030504040204" pitchFamily="34" charset="0"/>
              </a:rPr>
              <a:t>Однією</a:t>
            </a:r>
            <a:r>
              <a:rPr lang="ru-RU" b="0" i="0" dirty="0">
                <a:solidFill>
                  <a:srgbClr val="666666"/>
                </a:solidFill>
                <a:effectLst/>
                <a:latin typeface="Tahoma" panose="020B0604030504040204" pitchFamily="34" charset="0"/>
              </a:rPr>
              <a:t> з </a:t>
            </a:r>
            <a:r>
              <a:rPr lang="ru-RU" b="0" i="0" dirty="0" err="1">
                <a:solidFill>
                  <a:srgbClr val="666666"/>
                </a:solidFill>
                <a:effectLst/>
                <a:latin typeface="Tahoma" panose="020B0604030504040204" pitchFamily="34" charset="0"/>
              </a:rPr>
              <a:t>ключових</a:t>
            </a:r>
            <a:r>
              <a:rPr lang="ru-RU" b="0" i="0" dirty="0">
                <a:solidFill>
                  <a:srgbClr val="666666"/>
                </a:solidFill>
                <a:effectLst/>
                <a:latin typeface="Tahoma" panose="020B0604030504040204" pitchFamily="34" charset="0"/>
              </a:rPr>
              <a:t> </a:t>
            </a:r>
            <a:r>
              <a:rPr lang="ru-RU" b="0" i="0" dirty="0" err="1">
                <a:solidFill>
                  <a:srgbClr val="666666"/>
                </a:solidFill>
                <a:effectLst/>
                <a:latin typeface="Tahoma" panose="020B0604030504040204" pitchFamily="34" charset="0"/>
              </a:rPr>
              <a:t>категорій</a:t>
            </a:r>
            <a:r>
              <a:rPr lang="ru-RU" b="0" i="0" dirty="0">
                <a:solidFill>
                  <a:srgbClr val="666666"/>
                </a:solidFill>
                <a:effectLst/>
                <a:latin typeface="Tahoma" panose="020B0604030504040204" pitchFamily="34" charset="0"/>
              </a:rPr>
              <a:t> </a:t>
            </a:r>
            <a:r>
              <a:rPr lang="ru-RU" b="0" i="0" dirty="0" err="1">
                <a:solidFill>
                  <a:srgbClr val="666666"/>
                </a:solidFill>
                <a:effectLst/>
                <a:latin typeface="Tahoma" panose="020B0604030504040204" pitchFamily="34" charset="0"/>
              </a:rPr>
              <a:t>фінансів</a:t>
            </a:r>
            <a:r>
              <a:rPr lang="ru-RU" b="0" i="0" dirty="0">
                <a:solidFill>
                  <a:srgbClr val="666666"/>
                </a:solidFill>
                <a:effectLst/>
                <a:latin typeface="Tahoma" panose="020B0604030504040204" pitchFamily="34" charset="0"/>
              </a:rPr>
              <a:t> </a:t>
            </a:r>
            <a:r>
              <a:rPr lang="ru-RU" b="0" i="0" dirty="0" err="1">
                <a:solidFill>
                  <a:srgbClr val="666666"/>
                </a:solidFill>
                <a:effectLst/>
                <a:latin typeface="Tahoma" panose="020B0604030504040204" pitchFamily="34" charset="0"/>
              </a:rPr>
              <a:t>підприємств</a:t>
            </a:r>
            <a:r>
              <a:rPr lang="ru-RU" b="0" i="0" dirty="0">
                <a:solidFill>
                  <a:srgbClr val="666666"/>
                </a:solidFill>
                <a:effectLst/>
                <a:latin typeface="Tahoma" panose="020B0604030504040204" pitchFamily="34" charset="0"/>
              </a:rPr>
              <a:t> є </a:t>
            </a:r>
            <a:r>
              <a:rPr lang="ru-RU" b="0" i="0" dirty="0" err="1">
                <a:solidFill>
                  <a:srgbClr val="666666"/>
                </a:solidFill>
                <a:effectLst/>
                <a:latin typeface="Tahoma" panose="020B0604030504040204" pitchFamily="34" charset="0"/>
              </a:rPr>
              <a:t>капітал</a:t>
            </a:r>
            <a:r>
              <a:rPr lang="ru-RU" b="0" i="0" dirty="0">
                <a:solidFill>
                  <a:srgbClr val="666666"/>
                </a:solidFill>
                <a:effectLst/>
                <a:latin typeface="Tahoma" panose="020B0604030504040204" pitchFamily="34" charset="0"/>
              </a:rPr>
              <a:t>. </a:t>
            </a:r>
            <a:r>
              <a:rPr lang="ru-RU" b="0" i="0" dirty="0" err="1">
                <a:solidFill>
                  <a:srgbClr val="666666"/>
                </a:solidFill>
                <a:effectLst/>
                <a:latin typeface="Tahoma" panose="020B0604030504040204" pitchFamily="34" charset="0"/>
              </a:rPr>
              <a:t>Саме</a:t>
            </a:r>
            <a:r>
              <a:rPr lang="ru-RU" b="0" i="0" dirty="0">
                <a:solidFill>
                  <a:srgbClr val="666666"/>
                </a:solidFill>
                <a:effectLst/>
                <a:latin typeface="Tahoma" panose="020B0604030504040204" pitchFamily="34" charset="0"/>
              </a:rPr>
              <a:t> з </a:t>
            </a:r>
            <a:r>
              <a:rPr lang="ru-RU" b="0" i="0" dirty="0" err="1">
                <a:solidFill>
                  <a:srgbClr val="666666"/>
                </a:solidFill>
                <a:effectLst/>
                <a:latin typeface="Tahoma" panose="020B0604030504040204" pitchFamily="34" charset="0"/>
              </a:rPr>
              <a:t>його</a:t>
            </a:r>
            <a:r>
              <a:rPr lang="ru-RU" b="0" i="0" dirty="0">
                <a:solidFill>
                  <a:srgbClr val="666666"/>
                </a:solidFill>
                <a:effectLst/>
                <a:latin typeface="Tahoma" panose="020B0604030504040204" pitchFamily="34" charset="0"/>
              </a:rPr>
              <a:t> </a:t>
            </a:r>
            <a:r>
              <a:rPr lang="ru-RU" b="0" i="0" dirty="0" err="1">
                <a:solidFill>
                  <a:srgbClr val="666666"/>
                </a:solidFill>
                <a:effectLst/>
                <a:latin typeface="Tahoma" panose="020B0604030504040204" pitchFamily="34" charset="0"/>
              </a:rPr>
              <a:t>формуванням</a:t>
            </a:r>
            <a:r>
              <a:rPr lang="ru-RU" b="0" i="0" dirty="0">
                <a:solidFill>
                  <a:srgbClr val="666666"/>
                </a:solidFill>
                <a:effectLst/>
                <a:latin typeface="Tahoma" panose="020B0604030504040204" pitchFamily="34" charset="0"/>
              </a:rPr>
              <a:t> і </a:t>
            </a:r>
            <a:r>
              <a:rPr lang="ru-RU" b="0" i="0" dirty="0" err="1">
                <a:solidFill>
                  <a:srgbClr val="666666"/>
                </a:solidFill>
                <a:effectLst/>
                <a:latin typeface="Tahoma" panose="020B0604030504040204" pitchFamily="34" charset="0"/>
              </a:rPr>
              <a:t>використанням</a:t>
            </a:r>
            <a:r>
              <a:rPr lang="ru-RU" b="0" i="0" dirty="0">
                <a:solidFill>
                  <a:srgbClr val="666666"/>
                </a:solidFill>
                <a:effectLst/>
                <a:latin typeface="Tahoma" panose="020B0604030504040204" pitchFamily="34" charset="0"/>
              </a:rPr>
              <a:t> </a:t>
            </a:r>
            <a:r>
              <a:rPr lang="ru-RU" b="0" i="0" dirty="0" err="1">
                <a:solidFill>
                  <a:srgbClr val="666666"/>
                </a:solidFill>
                <a:effectLst/>
                <a:latin typeface="Tahoma" panose="020B0604030504040204" pitchFamily="34" charset="0"/>
              </a:rPr>
              <a:t>безпосередньо</a:t>
            </a:r>
            <a:r>
              <a:rPr lang="ru-RU" b="0" i="0" dirty="0">
                <a:solidFill>
                  <a:srgbClr val="666666"/>
                </a:solidFill>
                <a:effectLst/>
                <a:latin typeface="Tahoma" panose="020B0604030504040204" pitchFamily="34" charset="0"/>
              </a:rPr>
              <a:t> </a:t>
            </a:r>
            <a:r>
              <a:rPr lang="ru-RU" b="0" i="0" dirty="0" err="1">
                <a:solidFill>
                  <a:srgbClr val="666666"/>
                </a:solidFill>
                <a:effectLst/>
                <a:latin typeface="Tahoma" panose="020B0604030504040204" pitchFamily="34" charset="0"/>
              </a:rPr>
              <a:t>пов’я­зана</a:t>
            </a:r>
            <a:r>
              <a:rPr lang="ru-RU" b="0" i="0" dirty="0">
                <a:solidFill>
                  <a:srgbClr val="666666"/>
                </a:solidFill>
                <a:effectLst/>
                <a:latin typeface="Tahoma" panose="020B0604030504040204" pitchFamily="34" charset="0"/>
              </a:rPr>
              <a:t> </a:t>
            </a:r>
            <a:r>
              <a:rPr lang="ru-RU" b="0" i="0" dirty="0" err="1">
                <a:solidFill>
                  <a:srgbClr val="666666"/>
                </a:solidFill>
                <a:effectLst/>
                <a:latin typeface="Tahoma" panose="020B0604030504040204" pitchFamily="34" charset="0"/>
              </a:rPr>
              <a:t>фінансова</a:t>
            </a:r>
            <a:r>
              <a:rPr lang="ru-RU" b="0" i="0" dirty="0">
                <a:solidFill>
                  <a:srgbClr val="666666"/>
                </a:solidFill>
                <a:effectLst/>
                <a:latin typeface="Tahoma" panose="020B0604030504040204" pitchFamily="34" charset="0"/>
              </a:rPr>
              <a:t> </a:t>
            </a:r>
            <a:r>
              <a:rPr lang="ru-RU" b="0" i="0" dirty="0" err="1">
                <a:solidFill>
                  <a:srgbClr val="666666"/>
                </a:solidFill>
                <a:effectLst/>
                <a:latin typeface="Tahoma" panose="020B0604030504040204" pitchFamily="34" charset="0"/>
              </a:rPr>
              <a:t>діяльність</a:t>
            </a:r>
            <a:r>
              <a:rPr lang="ru-RU" b="0" i="0" dirty="0">
                <a:solidFill>
                  <a:srgbClr val="666666"/>
                </a:solidFill>
                <a:effectLst/>
                <a:latin typeface="Tahoma" panose="020B0604030504040204" pitchFamily="34" charset="0"/>
              </a:rPr>
              <a:t> </a:t>
            </a:r>
            <a:r>
              <a:rPr lang="ru-RU" b="0" i="0" dirty="0" err="1">
                <a:solidFill>
                  <a:srgbClr val="666666"/>
                </a:solidFill>
                <a:effectLst/>
                <a:latin typeface="Tahoma" panose="020B0604030504040204" pitchFamily="34" charset="0"/>
              </a:rPr>
              <a:t>суб’єктів</a:t>
            </a:r>
            <a:r>
              <a:rPr lang="ru-RU" b="0" i="0" dirty="0">
                <a:solidFill>
                  <a:srgbClr val="666666"/>
                </a:solidFill>
                <a:effectLst/>
                <a:latin typeface="Tahoma" panose="020B0604030504040204" pitchFamily="34" charset="0"/>
              </a:rPr>
              <a:t> </a:t>
            </a:r>
            <a:r>
              <a:rPr lang="ru-RU" b="0" i="0" dirty="0" err="1">
                <a:solidFill>
                  <a:srgbClr val="666666"/>
                </a:solidFill>
                <a:effectLst/>
                <a:latin typeface="Tahoma" panose="020B0604030504040204" pitchFamily="34" charset="0"/>
              </a:rPr>
              <a:t>господарювання</a:t>
            </a:r>
            <a:r>
              <a:rPr lang="ru-RU" b="0" i="0" dirty="0">
                <a:solidFill>
                  <a:srgbClr val="666666"/>
                </a:solidFill>
                <a:effectLst/>
                <a:latin typeface="Tahoma" panose="020B0604030504040204" pitchFamily="34" charset="0"/>
              </a:rPr>
              <a:t>.</a:t>
            </a:r>
          </a:p>
          <a:p>
            <a:r>
              <a:rPr lang="ru-RU" b="0" i="0" dirty="0" err="1">
                <a:solidFill>
                  <a:srgbClr val="666666"/>
                </a:solidFill>
                <a:effectLst/>
                <a:latin typeface="Tahoma" panose="020B0604030504040204" pitchFamily="34" charset="0"/>
              </a:rPr>
              <a:t>Поняття</a:t>
            </a:r>
            <a:r>
              <a:rPr lang="ru-RU" b="0" i="0" dirty="0">
                <a:solidFill>
                  <a:srgbClr val="666666"/>
                </a:solidFill>
                <a:effectLst/>
                <a:latin typeface="Tahoma" panose="020B0604030504040204" pitchFamily="34" charset="0"/>
              </a:rPr>
              <a:t> «</a:t>
            </a:r>
            <a:r>
              <a:rPr lang="ru-RU" b="0" i="0" dirty="0" err="1">
                <a:solidFill>
                  <a:srgbClr val="666666"/>
                </a:solidFill>
                <a:effectLst/>
                <a:latin typeface="Tahoma" panose="020B0604030504040204" pitchFamily="34" charset="0"/>
              </a:rPr>
              <a:t>капітал</a:t>
            </a:r>
            <a:r>
              <a:rPr lang="ru-RU" b="0" i="0" dirty="0">
                <a:solidFill>
                  <a:srgbClr val="666666"/>
                </a:solidFill>
                <a:effectLst/>
                <a:latin typeface="Tahoma" panose="020B0604030504040204" pitchFamily="34" charset="0"/>
              </a:rPr>
              <a:t>» є </a:t>
            </a:r>
            <a:r>
              <a:rPr lang="ru-RU" b="0" i="0" dirty="0" err="1">
                <a:solidFill>
                  <a:srgbClr val="666666"/>
                </a:solidFill>
                <a:effectLst/>
                <a:latin typeface="Tahoma" panose="020B0604030504040204" pitchFamily="34" charset="0"/>
              </a:rPr>
              <a:t>однією</a:t>
            </a:r>
            <a:r>
              <a:rPr lang="ru-RU" b="0" i="0" dirty="0">
                <a:solidFill>
                  <a:srgbClr val="666666"/>
                </a:solidFill>
                <a:effectLst/>
                <a:latin typeface="Tahoma" panose="020B0604030504040204" pitchFamily="34" charset="0"/>
              </a:rPr>
              <a:t> з </a:t>
            </a:r>
            <a:r>
              <a:rPr lang="ru-RU" b="0" i="0" dirty="0" err="1">
                <a:solidFill>
                  <a:srgbClr val="666666"/>
                </a:solidFill>
                <a:effectLst/>
                <a:latin typeface="Tahoma" panose="020B0604030504040204" pitchFamily="34" charset="0"/>
              </a:rPr>
              <a:t>найскладніших</a:t>
            </a:r>
            <a:r>
              <a:rPr lang="ru-RU" b="0" i="0" dirty="0">
                <a:solidFill>
                  <a:srgbClr val="666666"/>
                </a:solidFill>
                <a:effectLst/>
                <a:latin typeface="Tahoma" panose="020B0604030504040204" pitchFamily="34" charset="0"/>
              </a:rPr>
              <a:t> </a:t>
            </a:r>
            <a:r>
              <a:rPr lang="ru-RU" b="0" i="0" dirty="0" err="1">
                <a:solidFill>
                  <a:srgbClr val="666666"/>
                </a:solidFill>
                <a:effectLst/>
                <a:latin typeface="Tahoma" panose="020B0604030504040204" pitchFamily="34" charset="0"/>
              </a:rPr>
              <a:t>категорій</a:t>
            </a:r>
            <a:r>
              <a:rPr lang="ru-RU" b="0" i="0" dirty="0">
                <a:solidFill>
                  <a:srgbClr val="666666"/>
                </a:solidFill>
                <a:effectLst/>
                <a:latin typeface="Tahoma" panose="020B0604030504040204" pitchFamily="34" charset="0"/>
              </a:rPr>
              <a:t> </a:t>
            </a:r>
            <a:r>
              <a:rPr lang="ru-RU" b="0" i="0" dirty="0" err="1">
                <a:solidFill>
                  <a:srgbClr val="666666"/>
                </a:solidFill>
                <a:effectLst/>
                <a:latin typeface="Tahoma" panose="020B0604030504040204" pitchFamily="34" charset="0"/>
              </a:rPr>
              <a:t>фінансової</a:t>
            </a:r>
            <a:r>
              <a:rPr lang="ru-RU" b="0" i="0" dirty="0">
                <a:solidFill>
                  <a:srgbClr val="666666"/>
                </a:solidFill>
                <a:effectLst/>
                <a:latin typeface="Tahoma" panose="020B0604030504040204" pitchFamily="34" charset="0"/>
              </a:rPr>
              <a:t> науки. У </a:t>
            </a:r>
            <a:r>
              <a:rPr lang="ru-RU" b="0" i="0" dirty="0" err="1">
                <a:solidFill>
                  <a:srgbClr val="666666"/>
                </a:solidFill>
                <a:effectLst/>
                <a:latin typeface="Tahoma" panose="020B0604030504040204" pitchFamily="34" charset="0"/>
              </a:rPr>
              <a:t>вітчизняній</a:t>
            </a:r>
            <a:r>
              <a:rPr lang="ru-RU" b="0" i="0" dirty="0">
                <a:solidFill>
                  <a:srgbClr val="666666"/>
                </a:solidFill>
                <a:effectLst/>
                <a:latin typeface="Tahoma" panose="020B0604030504040204" pitchFamily="34" charset="0"/>
              </a:rPr>
              <a:t> та </a:t>
            </a:r>
            <a:r>
              <a:rPr lang="ru-RU" b="0" i="0" dirty="0" err="1">
                <a:solidFill>
                  <a:srgbClr val="666666"/>
                </a:solidFill>
                <a:effectLst/>
                <a:latin typeface="Tahoma" panose="020B0604030504040204" pitchFamily="34" charset="0"/>
              </a:rPr>
              <a:t>зарубіжній</a:t>
            </a:r>
            <a:r>
              <a:rPr lang="ru-RU" b="0" i="0" dirty="0">
                <a:solidFill>
                  <a:srgbClr val="666666"/>
                </a:solidFill>
                <a:effectLst/>
                <a:latin typeface="Tahoma" panose="020B0604030504040204" pitchFamily="34" charset="0"/>
              </a:rPr>
              <a:t> </a:t>
            </a:r>
            <a:r>
              <a:rPr lang="ru-RU" b="0" i="0" dirty="0" err="1">
                <a:solidFill>
                  <a:srgbClr val="666666"/>
                </a:solidFill>
                <a:effectLst/>
                <a:latin typeface="Tahoma" panose="020B0604030504040204" pitchFamily="34" charset="0"/>
              </a:rPr>
              <a:t>науково-практичній</a:t>
            </a:r>
            <a:r>
              <a:rPr lang="ru-RU" b="0" i="0" dirty="0">
                <a:solidFill>
                  <a:srgbClr val="666666"/>
                </a:solidFill>
                <a:effectLst/>
                <a:latin typeface="Tahoma" panose="020B0604030504040204" pitchFamily="34" charset="0"/>
              </a:rPr>
              <a:t> </a:t>
            </a:r>
            <a:r>
              <a:rPr lang="ru-RU" b="0" i="0" dirty="0" err="1">
                <a:solidFill>
                  <a:srgbClr val="666666"/>
                </a:solidFill>
                <a:effectLst/>
                <a:latin typeface="Tahoma" panose="020B0604030504040204" pitchFamily="34" charset="0"/>
              </a:rPr>
              <a:t>літературі</a:t>
            </a:r>
            <a:r>
              <a:rPr lang="ru-RU" b="0" i="0" dirty="0">
                <a:solidFill>
                  <a:srgbClr val="666666"/>
                </a:solidFill>
                <a:effectLst/>
                <a:latin typeface="Tahoma" panose="020B0604030504040204" pitchFamily="34" charset="0"/>
              </a:rPr>
              <a:t> </a:t>
            </a:r>
            <a:r>
              <a:rPr lang="ru-RU" b="0" i="0" dirty="0" err="1">
                <a:solidFill>
                  <a:srgbClr val="666666"/>
                </a:solidFill>
                <a:effectLst/>
                <a:latin typeface="Tahoma" panose="020B0604030504040204" pitchFamily="34" charset="0"/>
              </a:rPr>
              <a:t>можна</a:t>
            </a:r>
            <a:r>
              <a:rPr lang="ru-RU" b="0" i="0" dirty="0">
                <a:solidFill>
                  <a:srgbClr val="666666"/>
                </a:solidFill>
                <a:effectLst/>
                <a:latin typeface="Tahoma" panose="020B0604030504040204" pitchFamily="34" charset="0"/>
              </a:rPr>
              <a:t> </a:t>
            </a:r>
            <a:r>
              <a:rPr lang="ru-RU" b="0" i="0" dirty="0" err="1">
                <a:solidFill>
                  <a:srgbClr val="666666"/>
                </a:solidFill>
                <a:effectLst/>
                <a:latin typeface="Tahoma" panose="020B0604030504040204" pitchFamily="34" charset="0"/>
              </a:rPr>
              <a:t>зустріти</a:t>
            </a:r>
            <a:r>
              <a:rPr lang="ru-RU" b="0" i="0" dirty="0">
                <a:solidFill>
                  <a:srgbClr val="666666"/>
                </a:solidFill>
                <a:effectLst/>
                <a:latin typeface="Tahoma" panose="020B0604030504040204" pitchFamily="34" charset="0"/>
              </a:rPr>
              <a:t> </a:t>
            </a:r>
            <a:r>
              <a:rPr lang="ru-RU" b="0" i="0" dirty="0" err="1">
                <a:solidFill>
                  <a:srgbClr val="666666"/>
                </a:solidFill>
                <a:effectLst/>
                <a:latin typeface="Tahoma" panose="020B0604030504040204" pitchFamily="34" charset="0"/>
              </a:rPr>
              <a:t>багато</a:t>
            </a:r>
            <a:r>
              <a:rPr lang="ru-RU" b="0" i="0" dirty="0">
                <a:solidFill>
                  <a:srgbClr val="666666"/>
                </a:solidFill>
                <a:effectLst/>
                <a:latin typeface="Tahoma" panose="020B0604030504040204" pitchFamily="34" charset="0"/>
              </a:rPr>
              <a:t> (</a:t>
            </a:r>
            <a:r>
              <a:rPr lang="ru-RU" b="0" i="0" dirty="0" err="1">
                <a:solidFill>
                  <a:srgbClr val="666666"/>
                </a:solidFill>
                <a:effectLst/>
                <a:latin typeface="Tahoma" panose="020B0604030504040204" pitchFamily="34" charset="0"/>
              </a:rPr>
              <a:t>досить</a:t>
            </a:r>
            <a:r>
              <a:rPr lang="ru-RU" b="0" i="0" dirty="0">
                <a:solidFill>
                  <a:srgbClr val="666666"/>
                </a:solidFill>
                <a:effectLst/>
                <a:latin typeface="Tahoma" panose="020B0604030504040204" pitchFamily="34" charset="0"/>
              </a:rPr>
              <a:t> часто </a:t>
            </a:r>
            <a:r>
              <a:rPr lang="ru-RU" b="0" i="0" dirty="0" err="1">
                <a:solidFill>
                  <a:srgbClr val="666666"/>
                </a:solidFill>
                <a:effectLst/>
                <a:latin typeface="Tahoma" panose="020B0604030504040204" pitchFamily="34" charset="0"/>
              </a:rPr>
              <a:t>взаємопротилежних</a:t>
            </a:r>
            <a:r>
              <a:rPr lang="ru-RU" b="0" i="0" dirty="0">
                <a:solidFill>
                  <a:srgbClr val="666666"/>
                </a:solidFill>
                <a:effectLst/>
                <a:latin typeface="Tahoma" panose="020B0604030504040204" pitchFamily="34" charset="0"/>
              </a:rPr>
              <a:t>) </a:t>
            </a:r>
            <a:r>
              <a:rPr lang="ru-RU" b="0" i="0" dirty="0" err="1">
                <a:solidFill>
                  <a:srgbClr val="666666"/>
                </a:solidFill>
                <a:effectLst/>
                <a:latin typeface="Tahoma" panose="020B0604030504040204" pitchFamily="34" charset="0"/>
              </a:rPr>
              <a:t>підходів</a:t>
            </a:r>
            <a:r>
              <a:rPr lang="ru-RU" b="0" i="0" dirty="0">
                <a:solidFill>
                  <a:srgbClr val="666666"/>
                </a:solidFill>
                <a:effectLst/>
                <a:latin typeface="Tahoma" panose="020B0604030504040204" pitchFamily="34" charset="0"/>
              </a:rPr>
              <a:t> до </a:t>
            </a:r>
            <a:r>
              <a:rPr lang="ru-RU" b="0" i="0" dirty="0" err="1">
                <a:solidFill>
                  <a:srgbClr val="666666"/>
                </a:solidFill>
                <a:effectLst/>
                <a:latin typeface="Tahoma" panose="020B0604030504040204" pitchFamily="34" charset="0"/>
              </a:rPr>
              <a:t>визначення</a:t>
            </a:r>
            <a:r>
              <a:rPr lang="ru-RU" b="0" i="0" dirty="0">
                <a:solidFill>
                  <a:srgbClr val="666666"/>
                </a:solidFill>
                <a:effectLst/>
                <a:latin typeface="Tahoma" panose="020B0604030504040204" pitchFamily="34" charset="0"/>
              </a:rPr>
              <a:t> </a:t>
            </a:r>
            <a:r>
              <a:rPr lang="ru-RU" b="0" i="0" dirty="0" err="1">
                <a:solidFill>
                  <a:srgbClr val="666666"/>
                </a:solidFill>
                <a:effectLst/>
                <a:latin typeface="Tahoma" panose="020B0604030504040204" pitchFamily="34" charset="0"/>
              </a:rPr>
              <a:t>сутності</a:t>
            </a:r>
            <a:r>
              <a:rPr lang="ru-RU" b="0" i="0" dirty="0">
                <a:solidFill>
                  <a:srgbClr val="666666"/>
                </a:solidFill>
                <a:effectLst/>
                <a:latin typeface="Tahoma" panose="020B0604030504040204" pitchFamily="34" charset="0"/>
              </a:rPr>
              <a:t> </a:t>
            </a:r>
            <a:r>
              <a:rPr lang="ru-RU" b="0" i="0" dirty="0" err="1">
                <a:solidFill>
                  <a:srgbClr val="666666"/>
                </a:solidFill>
                <a:effectLst/>
                <a:latin typeface="Tahoma" panose="020B0604030504040204" pitchFamily="34" charset="0"/>
              </a:rPr>
              <a:t>капіталу</a:t>
            </a:r>
            <a:r>
              <a:rPr lang="ru-RU" b="0" i="0" dirty="0">
                <a:solidFill>
                  <a:srgbClr val="666666"/>
                </a:solidFill>
                <a:effectLst/>
                <a:latin typeface="Tahoma" panose="020B0604030504040204" pitchFamily="34" charset="0"/>
              </a:rPr>
              <a:t>. </a:t>
            </a:r>
            <a:endParaRPr lang="ru-RU" dirty="0"/>
          </a:p>
        </p:txBody>
      </p:sp>
    </p:spTree>
    <p:extLst>
      <p:ext uri="{BB962C8B-B14F-4D97-AF65-F5344CB8AC3E}">
        <p14:creationId xmlns:p14="http://schemas.microsoft.com/office/powerpoint/2010/main" val="2133671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D88E5C2-376C-4BFF-87C5-AEE7C29AA101}"/>
              </a:ext>
            </a:extLst>
          </p:cNvPr>
          <p:cNvSpPr>
            <a:spLocks noGrp="1"/>
          </p:cNvSpPr>
          <p:nvPr>
            <p:ph type="title"/>
          </p:nvPr>
        </p:nvSpPr>
        <p:spPr>
          <a:xfrm>
            <a:off x="479907" y="2583873"/>
            <a:ext cx="8596668" cy="2985654"/>
          </a:xfrm>
        </p:spPr>
        <p:txBody>
          <a:bodyPr>
            <a:normAutofit/>
          </a:bodyPr>
          <a:lstStyle/>
          <a:p>
            <a:r>
              <a:rPr lang="ru-RU" b="1" dirty="0" err="1">
                <a:solidFill>
                  <a:srgbClr val="202124"/>
                </a:solidFill>
                <a:latin typeface="arial" panose="020B0604020202020204" pitchFamily="34" charset="0"/>
              </a:rPr>
              <a:t>К</a:t>
            </a:r>
            <a:r>
              <a:rPr lang="ru-RU" b="1" i="0" dirty="0" err="1">
                <a:solidFill>
                  <a:srgbClr val="202124"/>
                </a:solidFill>
                <a:effectLst/>
                <a:latin typeface="arial" panose="020B0604020202020204" pitchFamily="34" charset="0"/>
              </a:rPr>
              <a:t>апітал</a:t>
            </a:r>
            <a:r>
              <a:rPr lang="ru-RU" b="1" i="0" dirty="0">
                <a:solidFill>
                  <a:srgbClr val="202124"/>
                </a:solidFill>
                <a:effectLst/>
                <a:latin typeface="arial" panose="020B0604020202020204" pitchFamily="34" charset="0"/>
              </a:rPr>
              <a:t> </a:t>
            </a:r>
            <a:r>
              <a:rPr lang="ru-RU" b="1" i="0" dirty="0" err="1">
                <a:solidFill>
                  <a:srgbClr val="202124"/>
                </a:solidFill>
                <a:effectLst/>
                <a:latin typeface="arial" panose="020B0604020202020204" pitchFamily="34" charset="0"/>
              </a:rPr>
              <a:t>підприємства</a:t>
            </a:r>
            <a:r>
              <a:rPr lang="ru-RU" b="0" i="0" dirty="0">
                <a:solidFill>
                  <a:srgbClr val="202124"/>
                </a:solidFill>
                <a:effectLst/>
                <a:latin typeface="arial" panose="020B0604020202020204" pitchFamily="34" charset="0"/>
              </a:rPr>
              <a:t> – </a:t>
            </a:r>
            <a:r>
              <a:rPr lang="ru-RU" b="0" i="0" dirty="0" err="1">
                <a:solidFill>
                  <a:srgbClr val="202124"/>
                </a:solidFill>
                <a:effectLst/>
                <a:latin typeface="arial" panose="020B0604020202020204" pitchFamily="34" charset="0"/>
              </a:rPr>
              <a:t>це</a:t>
            </a:r>
            <a:r>
              <a:rPr lang="ru-RU" b="0" i="0" dirty="0">
                <a:solidFill>
                  <a:srgbClr val="202124"/>
                </a:solidFill>
                <a:effectLst/>
                <a:latin typeface="arial" panose="020B0604020202020204" pitchFamily="34" charset="0"/>
              </a:rPr>
              <a:t> </a:t>
            </a:r>
            <a:r>
              <a:rPr lang="ru-RU" b="0" i="0" dirty="0" err="1">
                <a:solidFill>
                  <a:srgbClr val="202124"/>
                </a:solidFill>
                <a:effectLst/>
                <a:latin typeface="arial" panose="020B0604020202020204" pitchFamily="34" charset="0"/>
              </a:rPr>
              <a:t>сукупність</a:t>
            </a:r>
            <a:r>
              <a:rPr lang="ru-RU" b="0" i="0" dirty="0">
                <a:solidFill>
                  <a:srgbClr val="202124"/>
                </a:solidFill>
                <a:effectLst/>
                <a:latin typeface="arial" panose="020B0604020202020204" pitchFamily="34" charset="0"/>
              </a:rPr>
              <a:t> </a:t>
            </a:r>
            <a:r>
              <a:rPr lang="ru-RU" b="0" i="0" dirty="0" err="1">
                <a:solidFill>
                  <a:srgbClr val="202124"/>
                </a:solidFill>
                <a:effectLst/>
                <a:latin typeface="arial" panose="020B0604020202020204" pitchFamily="34" charset="0"/>
              </a:rPr>
              <a:t>засобів</a:t>
            </a:r>
            <a:r>
              <a:rPr lang="ru-RU" b="0" i="0" dirty="0">
                <a:solidFill>
                  <a:srgbClr val="202124"/>
                </a:solidFill>
                <a:effectLst/>
                <a:latin typeface="arial" panose="020B0604020202020204" pitchFamily="34" charset="0"/>
              </a:rPr>
              <a:t> </a:t>
            </a:r>
            <a:r>
              <a:rPr lang="ru-RU" b="0" i="0" dirty="0" err="1">
                <a:solidFill>
                  <a:srgbClr val="202124"/>
                </a:solidFill>
                <a:effectLst/>
                <a:latin typeface="arial" panose="020B0604020202020204" pitchFamily="34" charset="0"/>
              </a:rPr>
              <a:t>виробництва</a:t>
            </a:r>
            <a:r>
              <a:rPr lang="ru-RU" b="0" i="0" dirty="0">
                <a:solidFill>
                  <a:srgbClr val="202124"/>
                </a:solidFill>
                <a:effectLst/>
                <a:latin typeface="arial" panose="020B0604020202020204" pitchFamily="34" charset="0"/>
              </a:rPr>
              <a:t>, </a:t>
            </a:r>
            <a:r>
              <a:rPr lang="ru-RU" b="0" i="0" dirty="0" err="1">
                <a:solidFill>
                  <a:srgbClr val="202124"/>
                </a:solidFill>
                <a:effectLst/>
                <a:latin typeface="arial" panose="020B0604020202020204" pitchFamily="34" charset="0"/>
              </a:rPr>
              <a:t>цінностей</a:t>
            </a:r>
            <a:r>
              <a:rPr lang="ru-RU" b="0" i="0" dirty="0">
                <a:solidFill>
                  <a:srgbClr val="202124"/>
                </a:solidFill>
                <a:effectLst/>
                <a:latin typeface="arial" panose="020B0604020202020204" pitchFamily="34" charset="0"/>
              </a:rPr>
              <a:t> у </a:t>
            </a:r>
            <a:r>
              <a:rPr lang="ru-RU" b="0" i="0" dirty="0" err="1">
                <a:solidFill>
                  <a:srgbClr val="202124"/>
                </a:solidFill>
                <a:effectLst/>
                <a:latin typeface="arial" panose="020B0604020202020204" pitchFamily="34" charset="0"/>
              </a:rPr>
              <a:t>матеріальній</a:t>
            </a:r>
            <a:r>
              <a:rPr lang="ru-RU" b="0" i="0" dirty="0">
                <a:solidFill>
                  <a:srgbClr val="202124"/>
                </a:solidFill>
                <a:effectLst/>
                <a:latin typeface="arial" panose="020B0604020202020204" pitchFamily="34" charset="0"/>
              </a:rPr>
              <a:t>, </a:t>
            </a:r>
            <a:r>
              <a:rPr lang="ru-RU" b="0" i="0" dirty="0" err="1">
                <a:solidFill>
                  <a:srgbClr val="202124"/>
                </a:solidFill>
                <a:effectLst/>
                <a:latin typeface="arial" panose="020B0604020202020204" pitchFamily="34" charset="0"/>
              </a:rPr>
              <a:t>грошовій</a:t>
            </a:r>
            <a:r>
              <a:rPr lang="ru-RU" b="0" i="0" dirty="0">
                <a:solidFill>
                  <a:srgbClr val="202124"/>
                </a:solidFill>
                <a:effectLst/>
                <a:latin typeface="arial" panose="020B0604020202020204" pitchFamily="34" charset="0"/>
              </a:rPr>
              <a:t> та </a:t>
            </a:r>
            <a:r>
              <a:rPr lang="ru-RU" b="0" i="0" dirty="0" err="1">
                <a:solidFill>
                  <a:srgbClr val="202124"/>
                </a:solidFill>
                <a:effectLst/>
                <a:latin typeface="arial" panose="020B0604020202020204" pitchFamily="34" charset="0"/>
              </a:rPr>
              <a:t>нематеріальній</a:t>
            </a:r>
            <a:r>
              <a:rPr lang="ru-RU" b="0" i="0" dirty="0">
                <a:solidFill>
                  <a:srgbClr val="202124"/>
                </a:solidFill>
                <a:effectLst/>
                <a:latin typeface="arial" panose="020B0604020202020204" pitchFamily="34" charset="0"/>
              </a:rPr>
              <a:t> формах, </a:t>
            </a:r>
            <a:r>
              <a:rPr lang="ru-RU" b="0" i="0" dirty="0" err="1">
                <a:solidFill>
                  <a:srgbClr val="202124"/>
                </a:solidFill>
                <a:effectLst/>
                <a:latin typeface="arial" panose="020B0604020202020204" pitchFamily="34" charset="0"/>
              </a:rPr>
              <a:t>які</a:t>
            </a:r>
            <a:r>
              <a:rPr lang="ru-RU" b="0" i="0" dirty="0">
                <a:solidFill>
                  <a:srgbClr val="202124"/>
                </a:solidFill>
                <a:effectLst/>
                <a:latin typeface="arial" panose="020B0604020202020204" pitchFamily="34" charset="0"/>
              </a:rPr>
              <a:t> </a:t>
            </a:r>
            <a:r>
              <a:rPr lang="ru-RU" b="0" i="0" dirty="0" err="1">
                <a:solidFill>
                  <a:srgbClr val="202124"/>
                </a:solidFill>
                <a:effectLst/>
                <a:latin typeface="arial" panose="020B0604020202020204" pitchFamily="34" charset="0"/>
              </a:rPr>
              <a:t>забезпечують</a:t>
            </a:r>
            <a:r>
              <a:rPr lang="ru-RU" b="0" i="0" dirty="0">
                <a:solidFill>
                  <a:srgbClr val="202124"/>
                </a:solidFill>
                <a:effectLst/>
                <a:latin typeface="arial" panose="020B0604020202020204" pitchFamily="34" charset="0"/>
              </a:rPr>
              <a:t> </a:t>
            </a:r>
            <a:r>
              <a:rPr lang="ru-RU" b="0" i="0" dirty="0" err="1">
                <a:solidFill>
                  <a:srgbClr val="202124"/>
                </a:solidFill>
                <a:effectLst/>
                <a:latin typeface="arial" panose="020B0604020202020204" pitchFamily="34" charset="0"/>
              </a:rPr>
              <a:t>його</a:t>
            </a:r>
            <a:r>
              <a:rPr lang="ru-RU" b="0" i="0" dirty="0">
                <a:solidFill>
                  <a:srgbClr val="202124"/>
                </a:solidFill>
                <a:effectLst/>
                <a:latin typeface="arial" panose="020B0604020202020204" pitchFamily="34" charset="0"/>
              </a:rPr>
              <a:t> </a:t>
            </a:r>
            <a:r>
              <a:rPr lang="ru-RU" b="0" i="0" dirty="0" err="1">
                <a:solidFill>
                  <a:srgbClr val="202124"/>
                </a:solidFill>
                <a:effectLst/>
                <a:latin typeface="arial" panose="020B0604020202020204" pitchFamily="34" charset="0"/>
              </a:rPr>
              <a:t>власникові</a:t>
            </a:r>
            <a:r>
              <a:rPr lang="ru-RU" b="0" i="0" dirty="0">
                <a:solidFill>
                  <a:srgbClr val="202124"/>
                </a:solidFill>
                <a:effectLst/>
                <a:latin typeface="arial" panose="020B0604020202020204" pitchFamily="34" charset="0"/>
              </a:rPr>
              <a:t> </a:t>
            </a:r>
            <a:r>
              <a:rPr lang="ru-RU" b="0" i="0" dirty="0" err="1">
                <a:solidFill>
                  <a:srgbClr val="202124"/>
                </a:solidFill>
                <a:effectLst/>
                <a:latin typeface="arial" panose="020B0604020202020204" pitchFamily="34" charset="0"/>
              </a:rPr>
              <a:t>одержання</a:t>
            </a:r>
            <a:r>
              <a:rPr lang="ru-RU" b="0" i="0" dirty="0">
                <a:solidFill>
                  <a:srgbClr val="202124"/>
                </a:solidFill>
                <a:effectLst/>
                <a:latin typeface="arial" panose="020B0604020202020204" pitchFamily="34" charset="0"/>
              </a:rPr>
              <a:t> </a:t>
            </a:r>
            <a:r>
              <a:rPr lang="ru-RU" b="0" i="0" dirty="0" err="1">
                <a:solidFill>
                  <a:srgbClr val="202124"/>
                </a:solidFill>
                <a:effectLst/>
                <a:latin typeface="arial" panose="020B0604020202020204" pitchFamily="34" charset="0"/>
              </a:rPr>
              <a:t>додаткової</a:t>
            </a:r>
            <a:r>
              <a:rPr lang="ru-RU" b="0" i="0" dirty="0">
                <a:solidFill>
                  <a:srgbClr val="202124"/>
                </a:solidFill>
                <a:effectLst/>
                <a:latin typeface="arial" panose="020B0604020202020204" pitchFamily="34" charset="0"/>
              </a:rPr>
              <a:t> </a:t>
            </a:r>
            <a:r>
              <a:rPr lang="ru-RU" b="0" i="0" dirty="0" err="1">
                <a:solidFill>
                  <a:srgbClr val="202124"/>
                </a:solidFill>
                <a:effectLst/>
                <a:latin typeface="arial" panose="020B0604020202020204" pitchFamily="34" charset="0"/>
              </a:rPr>
              <a:t>вартості</a:t>
            </a:r>
            <a:r>
              <a:rPr lang="ru-RU" b="0" i="0" dirty="0">
                <a:solidFill>
                  <a:srgbClr val="202124"/>
                </a:solidFill>
                <a:effectLst/>
                <a:latin typeface="arial" panose="020B0604020202020204" pitchFamily="34" charset="0"/>
              </a:rPr>
              <a:t>.</a:t>
            </a:r>
            <a:endParaRPr lang="ru-RU" dirty="0"/>
          </a:p>
        </p:txBody>
      </p:sp>
    </p:spTree>
    <p:extLst>
      <p:ext uri="{BB962C8B-B14F-4D97-AF65-F5344CB8AC3E}">
        <p14:creationId xmlns:p14="http://schemas.microsoft.com/office/powerpoint/2010/main" val="1451161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4BC7F3-A6FB-4C0C-AF35-320A20F7A0FD}"/>
              </a:ext>
            </a:extLst>
          </p:cNvPr>
          <p:cNvSpPr>
            <a:spLocks noGrp="1"/>
          </p:cNvSpPr>
          <p:nvPr>
            <p:ph type="title"/>
          </p:nvPr>
        </p:nvSpPr>
        <p:spPr>
          <a:xfrm>
            <a:off x="687725" y="2376055"/>
            <a:ext cx="8596668" cy="2829790"/>
          </a:xfrm>
        </p:spPr>
        <p:txBody>
          <a:bodyPr>
            <a:normAutofit fontScale="90000"/>
          </a:bodyPr>
          <a:lstStyle/>
          <a:p>
            <a:pPr indent="540385">
              <a:spcAft>
                <a:spcPts val="0"/>
              </a:spcAft>
            </a:pPr>
            <a:r>
              <a:rPr lang="uk-UA" sz="1800" b="1" i="0" dirty="0">
                <a:solidFill>
                  <a:srgbClr val="000000"/>
                </a:solidFill>
                <a:effectLst/>
                <a:latin typeface="Arial" panose="020B0604020202020204" pitchFamily="34" charset="0"/>
              </a:rPr>
              <a:t>Активний капітал </a:t>
            </a:r>
            <a:r>
              <a:rPr lang="uk-UA" sz="1800" b="0" i="0" dirty="0">
                <a:solidFill>
                  <a:srgbClr val="000000"/>
                </a:solidFill>
                <a:effectLst/>
                <a:latin typeface="Arial" panose="020B0604020202020204" pitchFamily="34" charset="0"/>
              </a:rPr>
              <a:t>забезпечує проведення фінансових і комерційних операцій суб'єктами господарювання. Під </a:t>
            </a:r>
            <a:r>
              <a:rPr lang="uk-UA" sz="1800" b="1" i="1" dirty="0">
                <a:solidFill>
                  <a:srgbClr val="000000"/>
                </a:solidFill>
                <a:effectLst/>
                <a:latin typeface="Arial" panose="020B0604020202020204" pitchFamily="34" charset="0"/>
              </a:rPr>
              <a:t>активами</a:t>
            </a:r>
            <a:r>
              <a:rPr lang="uk-UA" sz="1800" b="0" i="1" dirty="0">
                <a:solidFill>
                  <a:srgbClr val="000000"/>
                </a:solidFill>
                <a:effectLst/>
                <a:latin typeface="Arial" panose="020B0604020202020204" pitchFamily="34" charset="0"/>
              </a:rPr>
              <a:t> </a:t>
            </a:r>
            <a:r>
              <a:rPr lang="uk-UA" sz="1800" b="0" i="0" dirty="0">
                <a:solidFill>
                  <a:srgbClr val="000000"/>
                </a:solidFill>
                <a:effectLst/>
                <a:latin typeface="Arial" panose="020B0604020202020204" pitchFamily="34" charset="0"/>
              </a:rPr>
              <a:t>розуміють ресурси підприємства, використання яких приведе до надходження економічних </a:t>
            </a:r>
            <a:r>
              <a:rPr lang="uk-UA" sz="1800" b="0" i="0" dirty="0" err="1">
                <a:solidFill>
                  <a:srgbClr val="000000"/>
                </a:solidFill>
                <a:effectLst/>
                <a:latin typeface="Arial" panose="020B0604020202020204" pitchFamily="34" charset="0"/>
              </a:rPr>
              <a:t>вигод</a:t>
            </a:r>
            <a:r>
              <a:rPr lang="uk-UA" sz="1800" b="0" i="0" dirty="0">
                <a:solidFill>
                  <a:srgbClr val="000000"/>
                </a:solidFill>
                <a:effectLst/>
                <a:latin typeface="Arial" panose="020B0604020202020204" pitchFamily="34" charset="0"/>
              </a:rPr>
              <a:t> у майбутньому. Таке збільшення можливе в тому випадку, коли активи будуть використовуватися раціонально і економічно.</a:t>
            </a:r>
            <a:br>
              <a:rPr lang="uk-UA" b="0" i="0" dirty="0">
                <a:solidFill>
                  <a:srgbClr val="000000"/>
                </a:solidFill>
                <a:effectLst/>
                <a:latin typeface="verdana" panose="020B0604030504040204" pitchFamily="34" charset="0"/>
              </a:rPr>
            </a:br>
            <a:r>
              <a:rPr lang="uk-UA" sz="1800" b="0" i="0" dirty="0">
                <a:solidFill>
                  <a:srgbClr val="000000"/>
                </a:solidFill>
                <a:effectLst/>
                <a:latin typeface="Arial" panose="020B0604020202020204" pitchFamily="34" charset="0"/>
              </a:rPr>
              <a:t>Активний капітал підприємства має відповідну структуру, яка визначається галуззю, в якій зайнятий суб'єкт підприємницької діяльності, розмірами підприємства, його зв'язками з постачальниками і споживачами та ін. Разом з тим, у складі активного капіталу можна позначити основні елементи, які характерні для всіх видів діяльності.</a:t>
            </a:r>
            <a:br>
              <a:rPr lang="uk-UA" b="0" i="0" dirty="0">
                <a:solidFill>
                  <a:srgbClr val="000000"/>
                </a:solidFill>
                <a:effectLst/>
                <a:latin typeface="verdana" panose="020B0604030504040204" pitchFamily="34" charset="0"/>
              </a:rPr>
            </a:br>
            <a:endParaRPr lang="ru-RU" dirty="0"/>
          </a:p>
        </p:txBody>
      </p:sp>
    </p:spTree>
    <p:extLst>
      <p:ext uri="{BB962C8B-B14F-4D97-AF65-F5344CB8AC3E}">
        <p14:creationId xmlns:p14="http://schemas.microsoft.com/office/powerpoint/2010/main" val="513490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E56AC4-8276-40FB-8DD6-B3113C47D94C}"/>
              </a:ext>
            </a:extLst>
          </p:cNvPr>
          <p:cNvSpPr>
            <a:spLocks noGrp="1"/>
          </p:cNvSpPr>
          <p:nvPr>
            <p:ph type="title"/>
          </p:nvPr>
        </p:nvSpPr>
        <p:spPr/>
        <p:txBody>
          <a:bodyPr/>
          <a:lstStyle/>
          <a:p>
            <a:r>
              <a:rPr lang="uk-UA" dirty="0"/>
              <a:t>Структура активного капіталу</a:t>
            </a:r>
            <a:endParaRPr lang="ru-RU" dirty="0"/>
          </a:p>
        </p:txBody>
      </p:sp>
      <p:graphicFrame>
        <p:nvGraphicFramePr>
          <p:cNvPr id="6" name="Объект 5">
            <a:extLst>
              <a:ext uri="{FF2B5EF4-FFF2-40B4-BE49-F238E27FC236}">
                <a16:creationId xmlns:a16="http://schemas.microsoft.com/office/drawing/2014/main" id="{FE63FE8D-D827-4927-8C20-DF064E510BD9}"/>
              </a:ext>
            </a:extLst>
          </p:cNvPr>
          <p:cNvGraphicFramePr>
            <a:graphicFrameLocks noGrp="1"/>
          </p:cNvGraphicFramePr>
          <p:nvPr>
            <p:ph idx="1"/>
            <p:extLst>
              <p:ext uri="{D42A27DB-BD31-4B8C-83A1-F6EECF244321}">
                <p14:modId xmlns:p14="http://schemas.microsoft.com/office/powerpoint/2010/main" val="2831761641"/>
              </p:ext>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5529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6B38BF-97D9-49BD-BA89-B3AF27998AE1}"/>
              </a:ext>
            </a:extLst>
          </p:cNvPr>
          <p:cNvSpPr>
            <a:spLocks noGrp="1"/>
          </p:cNvSpPr>
          <p:nvPr>
            <p:ph type="title"/>
          </p:nvPr>
        </p:nvSpPr>
        <p:spPr/>
        <p:txBody>
          <a:bodyPr/>
          <a:lstStyle/>
          <a:p>
            <a:r>
              <a:rPr lang="uk-UA" dirty="0"/>
              <a:t>Необоротні активи (Основний капітал)</a:t>
            </a:r>
            <a:endParaRPr lang="ru-RU" dirty="0"/>
          </a:p>
        </p:txBody>
      </p:sp>
      <p:sp>
        <p:nvSpPr>
          <p:cNvPr id="3" name="Объект 2">
            <a:extLst>
              <a:ext uri="{FF2B5EF4-FFF2-40B4-BE49-F238E27FC236}">
                <a16:creationId xmlns:a16="http://schemas.microsoft.com/office/drawing/2014/main" id="{2936A108-D07A-44AE-A0C5-485067C1B601}"/>
              </a:ext>
            </a:extLst>
          </p:cNvPr>
          <p:cNvSpPr>
            <a:spLocks noGrp="1"/>
          </p:cNvSpPr>
          <p:nvPr>
            <p:ph idx="1"/>
          </p:nvPr>
        </p:nvSpPr>
        <p:spPr/>
        <p:txBody>
          <a:bodyPr/>
          <a:lstStyle/>
          <a:p>
            <a:pPr indent="180340" algn="just">
              <a:tabLst>
                <a:tab pos="2400300" algn="l"/>
              </a:tabLst>
            </a:pPr>
            <a:r>
              <a:rPr lang="uk-UA" sz="1800" b="1" i="1" dirty="0">
                <a:effectLst/>
                <a:latin typeface="Times New Roman" panose="02020603050405020304" pitchFamily="18" charset="0"/>
                <a:ea typeface="Times New Roman" panose="02020603050405020304" pitchFamily="18" charset="0"/>
              </a:rPr>
              <a:t>Основний капітал</a:t>
            </a:r>
            <a:r>
              <a:rPr lang="uk-UA" sz="1800" dirty="0">
                <a:effectLst/>
                <a:latin typeface="Times New Roman" panose="02020603050405020304" pitchFamily="18" charset="0"/>
                <a:ea typeface="Times New Roman" panose="02020603050405020304" pitchFamily="18" charset="0"/>
              </a:rPr>
              <a:t> формує ту частину активів підприємства, що беруть участь у багатьох виробничих циклах, частинами </a:t>
            </a:r>
            <a:r>
              <a:rPr lang="uk-UA" sz="1800" dirty="0" err="1">
                <a:effectLst/>
                <a:latin typeface="Times New Roman" panose="02020603050405020304" pitchFamily="18" charset="0"/>
                <a:ea typeface="Times New Roman" panose="02020603050405020304" pitchFamily="18" charset="0"/>
              </a:rPr>
              <a:t>переносячи</a:t>
            </a:r>
            <a:r>
              <a:rPr lang="uk-UA" sz="1800" dirty="0">
                <a:effectLst/>
                <a:latin typeface="Times New Roman" panose="02020603050405020304" pitchFamily="18" charset="0"/>
                <a:ea typeface="Times New Roman" panose="02020603050405020304" pitchFamily="18" charset="0"/>
              </a:rPr>
              <a:t> свою вартість на вартість готової продукції. </a:t>
            </a:r>
            <a:r>
              <a:rPr lang="uk-UA" sz="1800" i="1" dirty="0">
                <a:effectLst/>
                <a:latin typeface="Times New Roman" panose="02020603050405020304" pitchFamily="18" charset="0"/>
                <a:ea typeface="Times New Roman" panose="02020603050405020304" pitchFamily="18" charset="0"/>
              </a:rPr>
              <a:t>Основні активи</a:t>
            </a:r>
            <a:r>
              <a:rPr lang="uk-UA" sz="1800" dirty="0">
                <a:effectLst/>
                <a:latin typeface="Times New Roman" panose="02020603050405020304" pitchFamily="18" charset="0"/>
                <a:ea typeface="Times New Roman" panose="02020603050405020304" pitchFamily="18" charset="0"/>
              </a:rPr>
              <a:t> становлять виробничу </a:t>
            </a:r>
            <a:r>
              <a:rPr lang="uk-UA" sz="1800" i="1" dirty="0">
                <a:effectLst/>
                <a:latin typeface="Times New Roman" panose="02020603050405020304" pitchFamily="18" charset="0"/>
                <a:ea typeface="Times New Roman" panose="02020603050405020304" pitchFamily="18" charset="0"/>
              </a:rPr>
              <a:t>основу</a:t>
            </a:r>
            <a:r>
              <a:rPr lang="uk-UA" sz="1800" dirty="0">
                <a:effectLst/>
                <a:latin typeface="Times New Roman" panose="02020603050405020304" pitchFamily="18" charset="0"/>
                <a:ea typeface="Times New Roman" panose="02020603050405020304" pitchFamily="18" charset="0"/>
              </a:rPr>
              <a:t> підприємств (будівлі, споруди, машини, устаткування ін.) – звідси їх назва.</a:t>
            </a:r>
            <a:endParaRPr lang="ru-RU" sz="1800" dirty="0">
              <a:effectLst/>
              <a:latin typeface="Times New Roman" panose="02020603050405020304" pitchFamily="18" charset="0"/>
              <a:ea typeface="Times New Roman" panose="02020603050405020304" pitchFamily="18" charset="0"/>
            </a:endParaRPr>
          </a:p>
          <a:p>
            <a:r>
              <a:rPr lang="uk-UA" sz="1800" dirty="0">
                <a:effectLst/>
                <a:latin typeface="Times New Roman" panose="02020603050405020304" pitchFamily="18" charset="0"/>
                <a:ea typeface="Times New Roman" panose="02020603050405020304" pitchFamily="18" charset="0"/>
              </a:rPr>
              <a:t>Конкретними формами основного капіталу (необоротних активів) на підприємстві є </a:t>
            </a:r>
            <a:r>
              <a:rPr lang="uk-UA" sz="1800" i="1" dirty="0">
                <a:effectLst/>
                <a:latin typeface="Times New Roman" panose="02020603050405020304" pitchFamily="18" charset="0"/>
                <a:ea typeface="Times New Roman" panose="02020603050405020304" pitchFamily="18" charset="0"/>
              </a:rPr>
              <a:t>основні засоби, нематеріальні активи, фінансові інвестиції</a:t>
            </a:r>
            <a:r>
              <a:rPr lang="uk-UA" sz="1800" dirty="0">
                <a:effectLst/>
                <a:latin typeface="Times New Roman" panose="02020603050405020304" pitchFamily="18" charset="0"/>
                <a:ea typeface="Times New Roman" panose="02020603050405020304" pitchFamily="18" charset="0"/>
              </a:rPr>
              <a:t>  (схема на попередньому слайді)</a:t>
            </a:r>
            <a:endParaRPr lang="ru-RU" dirty="0"/>
          </a:p>
        </p:txBody>
      </p:sp>
    </p:spTree>
    <p:extLst>
      <p:ext uri="{BB962C8B-B14F-4D97-AF65-F5344CB8AC3E}">
        <p14:creationId xmlns:p14="http://schemas.microsoft.com/office/powerpoint/2010/main" val="3486329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CABE706-BAD8-471B-8452-23F297639B91}"/>
              </a:ext>
            </a:extLst>
          </p:cNvPr>
          <p:cNvSpPr>
            <a:spLocks noGrp="1"/>
          </p:cNvSpPr>
          <p:nvPr>
            <p:ph type="title"/>
          </p:nvPr>
        </p:nvSpPr>
        <p:spPr/>
        <p:txBody>
          <a:bodyPr/>
          <a:lstStyle/>
          <a:p>
            <a:r>
              <a:rPr lang="uk-UA" dirty="0"/>
              <a:t>Структура необоротних активів</a:t>
            </a:r>
            <a:endParaRPr lang="ru-RU" dirty="0"/>
          </a:p>
        </p:txBody>
      </p:sp>
      <p:sp>
        <p:nvSpPr>
          <p:cNvPr id="3" name="Объект 2">
            <a:extLst>
              <a:ext uri="{FF2B5EF4-FFF2-40B4-BE49-F238E27FC236}">
                <a16:creationId xmlns:a16="http://schemas.microsoft.com/office/drawing/2014/main" id="{85478AA8-6828-4AFB-87AD-A4904F8E0D37}"/>
              </a:ext>
            </a:extLst>
          </p:cNvPr>
          <p:cNvSpPr>
            <a:spLocks noGrp="1"/>
          </p:cNvSpPr>
          <p:nvPr>
            <p:ph idx="1"/>
          </p:nvPr>
        </p:nvSpPr>
        <p:spPr/>
        <p:txBody>
          <a:bodyPr>
            <a:normAutofit fontScale="62500" lnSpcReduction="20000"/>
          </a:bodyPr>
          <a:lstStyle/>
          <a:p>
            <a:pPr algn="just">
              <a:lnSpc>
                <a:spcPct val="150000"/>
              </a:lnSpc>
              <a:spcAft>
                <a:spcPts val="800"/>
              </a:spcAft>
            </a:pPr>
            <a:r>
              <a:rPr lang="uk-UA" sz="1800" b="1" dirty="0">
                <a:effectLst/>
                <a:latin typeface="Times New Roman" panose="02020603050405020304" pitchFamily="18" charset="0"/>
                <a:ea typeface="Calibri" panose="020F0502020204030204" pitchFamily="34" charset="0"/>
                <a:cs typeface="Times New Roman" panose="02020603050405020304" pitchFamily="18" charset="0"/>
              </a:rPr>
              <a:t>Основні засоби </a:t>
            </a:r>
            <a:r>
              <a:rPr lang="uk-UA" sz="1800" dirty="0">
                <a:effectLst/>
                <a:latin typeface="Times New Roman" panose="02020603050405020304" pitchFamily="18" charset="0"/>
                <a:ea typeface="Calibri" panose="020F0502020204030204" pitchFamily="34" charset="0"/>
                <a:cs typeface="Times New Roman" panose="02020603050405020304" pitchFamily="18" charset="0"/>
              </a:rPr>
              <a:t>– матеріальні активи, які використовуються підприємством більше одного року у незмінній </a:t>
            </a:r>
            <a:r>
              <a:rPr lang="uk-UA" sz="1800" dirty="0" err="1">
                <a:effectLst/>
                <a:latin typeface="Times New Roman" panose="02020603050405020304" pitchFamily="18" charset="0"/>
                <a:ea typeface="Calibri" panose="020F0502020204030204" pitchFamily="34" charset="0"/>
                <a:cs typeface="Times New Roman" panose="02020603050405020304" pitchFamily="18" charset="0"/>
              </a:rPr>
              <a:t>натурально</a:t>
            </a:r>
            <a:r>
              <a:rPr lang="uk-UA" sz="1800" dirty="0">
                <a:effectLst/>
                <a:latin typeface="Times New Roman" panose="02020603050405020304" pitchFamily="18" charset="0"/>
                <a:ea typeface="Calibri" panose="020F0502020204030204" pitchFamily="34" charset="0"/>
                <a:cs typeface="Times New Roman" panose="02020603050405020304" pitchFamily="18" charset="0"/>
              </a:rPr>
              <a:t>-речовій формі. Вартість основних засобів зменшується поступово з їх фізичним і моральним зношуванням (будинки, споруди, земельні ділянки, машини та обладнання, транспортні засоби тощо).</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uk-UA" sz="1800" b="1" dirty="0">
                <a:effectLst/>
                <a:latin typeface="Times New Roman" panose="02020603050405020304" pitchFamily="18" charset="0"/>
                <a:ea typeface="Calibri" panose="020F0502020204030204" pitchFamily="34" charset="0"/>
                <a:cs typeface="Times New Roman" panose="02020603050405020304" pitchFamily="18" charset="0"/>
              </a:rPr>
              <a:t>Нематеріальні активи </a:t>
            </a:r>
            <a:r>
              <a:rPr lang="uk-UA" sz="1800" dirty="0">
                <a:effectLst/>
                <a:latin typeface="Times New Roman" panose="02020603050405020304" pitchFamily="18" charset="0"/>
                <a:ea typeface="Calibri" panose="020F0502020204030204" pitchFamily="34" charset="0"/>
                <a:cs typeface="Times New Roman" panose="02020603050405020304" pitchFamily="18" charset="0"/>
              </a:rPr>
              <a:t>– це немонетарні активи, що не мають матеріальної форми, можуть бути відокремлені від підприємства та використовуються більше одного року (права користування природними ресурсами, майном, товарні марки, знаки тощо). Використання таких активів призведе до економічних вигід у майбутньому.</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uk-UA" sz="1800" b="1" dirty="0">
                <a:effectLst/>
                <a:latin typeface="Times New Roman" panose="02020603050405020304" pitchFamily="18" charset="0"/>
                <a:ea typeface="Calibri" panose="020F0502020204030204" pitchFamily="34" charset="0"/>
                <a:cs typeface="Times New Roman" panose="02020603050405020304" pitchFamily="18" charset="0"/>
              </a:rPr>
              <a:t>Довгострокові фінансові інвестиції </a:t>
            </a:r>
            <a:r>
              <a:rPr lang="uk-UA" sz="1800" dirty="0">
                <a:effectLst/>
                <a:latin typeface="Times New Roman" panose="02020603050405020304" pitchFamily="18" charset="0"/>
                <a:ea typeface="Calibri" panose="020F0502020204030204" pitchFamily="34" charset="0"/>
                <a:cs typeface="Times New Roman" panose="02020603050405020304" pitchFamily="18" charset="0"/>
              </a:rPr>
              <a:t>– вкладення підприємства у цінні папери інших підприємств, облігації державних та місцевих позик, статутні капітали інших підприємств.</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uk-UA" sz="1800" b="1" dirty="0">
                <a:effectLst/>
                <a:latin typeface="Times New Roman" panose="02020603050405020304" pitchFamily="18" charset="0"/>
                <a:ea typeface="Calibri" panose="020F0502020204030204" pitchFamily="34" charset="0"/>
                <a:cs typeface="Times New Roman" panose="02020603050405020304" pitchFamily="18" charset="0"/>
              </a:rPr>
              <a:t>Капітальні інвестиції </a:t>
            </a:r>
            <a:r>
              <a:rPr lang="uk-UA" sz="1800" dirty="0">
                <a:effectLst/>
                <a:latin typeface="Times New Roman" panose="02020603050405020304" pitchFamily="18" charset="0"/>
                <a:ea typeface="Calibri" panose="020F0502020204030204" pitchFamily="34" charset="0"/>
                <a:cs typeface="Times New Roman" panose="02020603050405020304" pitchFamily="18" charset="0"/>
              </a:rPr>
              <a:t>– це витрати на будівельно-монтажні роботи, придбання та виготовлення основних засобів, проектні, проектно-пошукові й бурові роботи, підготовку й перепідготовку кадрів та ін.</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2497536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D78683-EF5D-4349-A25E-E6350F1F4341}"/>
              </a:ext>
            </a:extLst>
          </p:cNvPr>
          <p:cNvSpPr>
            <a:spLocks noGrp="1"/>
          </p:cNvSpPr>
          <p:nvPr>
            <p:ph type="title"/>
          </p:nvPr>
        </p:nvSpPr>
        <p:spPr/>
        <p:txBody>
          <a:bodyPr/>
          <a:lstStyle/>
          <a:p>
            <a:r>
              <a:rPr lang="uk-UA" dirty="0"/>
              <a:t>Оборотні активи</a:t>
            </a:r>
            <a:endParaRPr lang="ru-RU" dirty="0"/>
          </a:p>
        </p:txBody>
      </p:sp>
      <p:sp>
        <p:nvSpPr>
          <p:cNvPr id="3" name="Объект 2">
            <a:extLst>
              <a:ext uri="{FF2B5EF4-FFF2-40B4-BE49-F238E27FC236}">
                <a16:creationId xmlns:a16="http://schemas.microsoft.com/office/drawing/2014/main" id="{EF36C87E-FDEE-44A9-BDB3-197165C7A99C}"/>
              </a:ext>
            </a:extLst>
          </p:cNvPr>
          <p:cNvSpPr>
            <a:spLocks noGrp="1"/>
          </p:cNvSpPr>
          <p:nvPr>
            <p:ph idx="1"/>
          </p:nvPr>
        </p:nvSpPr>
        <p:spPr/>
        <p:txBody>
          <a:bodyPr/>
          <a:lstStyle/>
          <a:p>
            <a:pPr indent="180340" algn="just">
              <a:tabLst>
                <a:tab pos="2400300" algn="l"/>
              </a:tabLst>
            </a:pPr>
            <a:r>
              <a:rPr lang="uk-UA" sz="1800" b="1" i="1" dirty="0">
                <a:effectLst/>
                <a:latin typeface="Times New Roman" panose="02020603050405020304" pitchFamily="18" charset="0"/>
                <a:ea typeface="Times New Roman" panose="02020603050405020304" pitchFamily="18" charset="0"/>
              </a:rPr>
              <a:t>Оборотним капіталом</a:t>
            </a:r>
            <a:r>
              <a:rPr lang="uk-UA" sz="1800" dirty="0">
                <a:effectLst/>
                <a:latin typeface="Times New Roman" panose="02020603050405020304" pitchFamily="18" charset="0"/>
                <a:ea typeface="Times New Roman" panose="02020603050405020304" pitchFamily="18" charset="0"/>
              </a:rPr>
              <a:t> (обіговими коштами) називають засоби виробництва, що, на відміну від основних фондів, беруть участь тільки в одному виробничому циклі, під час якого цілком </a:t>
            </a:r>
            <a:r>
              <a:rPr lang="uk-UA" sz="1800" dirty="0" err="1">
                <a:effectLst/>
                <a:latin typeface="Times New Roman" panose="02020603050405020304" pitchFamily="18" charset="0"/>
                <a:ea typeface="Times New Roman" panose="02020603050405020304" pitchFamily="18" charset="0"/>
              </a:rPr>
              <a:t>переносять</a:t>
            </a:r>
            <a:r>
              <a:rPr lang="uk-UA" sz="1800" dirty="0">
                <a:effectLst/>
                <a:latin typeface="Times New Roman" panose="02020603050405020304" pitchFamily="18" charset="0"/>
                <a:ea typeface="Times New Roman" panose="02020603050405020304" pitchFamily="18" charset="0"/>
              </a:rPr>
              <a:t> свою вартість на вартість готової продукції.</a:t>
            </a:r>
            <a:endParaRPr lang="ru-RU" sz="1800" dirty="0">
              <a:effectLst/>
              <a:latin typeface="Times New Roman" panose="02020603050405020304" pitchFamily="18" charset="0"/>
              <a:ea typeface="Times New Roman" panose="02020603050405020304" pitchFamily="18" charset="0"/>
            </a:endParaRPr>
          </a:p>
          <a:p>
            <a:pPr indent="180340" algn="just">
              <a:tabLst>
                <a:tab pos="2400300" algn="l"/>
              </a:tabLst>
            </a:pPr>
            <a:r>
              <a:rPr lang="uk-UA" sz="1800" i="1" dirty="0">
                <a:effectLst/>
                <a:latin typeface="Times New Roman" panose="02020603050405020304" pitchFamily="18" charset="0"/>
                <a:ea typeface="Times New Roman" panose="02020603050405020304" pitchFamily="18" charset="0"/>
              </a:rPr>
              <a:t>Оборотним</a:t>
            </a:r>
            <a:r>
              <a:rPr lang="uk-UA" sz="1800" dirty="0">
                <a:effectLst/>
                <a:latin typeface="Times New Roman" panose="02020603050405020304" pitchFamily="18" charset="0"/>
                <a:ea typeface="Times New Roman" panose="02020603050405020304" pitchFamily="18" charset="0"/>
              </a:rPr>
              <a:t> капітал називається тому, що він перебуває в постійному обороті. Обігові засоби (кошти) проходять різні форми за схемою: гроші – товар – гроші. Зокрема, за один оборот (виробничий цикл) гроші вкладаються в придбання сировини, під час виробництва сировина трансформується в готову продукцію, після продажу продукції кошти знову повертаються на підприємство у формі грошей. Таким чином, за один оборот </a:t>
            </a:r>
            <a:r>
              <a:rPr lang="uk-UA" sz="1800" i="1" dirty="0">
                <a:effectLst/>
                <a:latin typeface="Times New Roman" panose="02020603050405020304" pitchFamily="18" charset="0"/>
                <a:ea typeface="Times New Roman" panose="02020603050405020304" pitchFamily="18" charset="0"/>
              </a:rPr>
              <a:t>обігові кошти</a:t>
            </a:r>
            <a:r>
              <a:rPr lang="uk-UA" sz="1800" dirty="0">
                <a:effectLst/>
                <a:latin typeface="Times New Roman" panose="02020603050405020304" pitchFamily="18" charset="0"/>
                <a:ea typeface="Times New Roman" panose="02020603050405020304" pitchFamily="18" charset="0"/>
              </a:rPr>
              <a:t> проходять три основні економічні сфери: постачання, виробництво і збут.</a:t>
            </a:r>
            <a:endParaRPr lang="ru-RU" sz="1800" dirty="0">
              <a:effectLst/>
              <a:latin typeface="Times New Roman" panose="02020603050405020304" pitchFamily="18" charset="0"/>
              <a:ea typeface="Times New Roman" panose="02020603050405020304" pitchFamily="18" charset="0"/>
            </a:endParaRPr>
          </a:p>
          <a:p>
            <a:endParaRPr lang="ru-RU" dirty="0"/>
          </a:p>
        </p:txBody>
      </p:sp>
    </p:spTree>
    <p:extLst>
      <p:ext uri="{BB962C8B-B14F-4D97-AF65-F5344CB8AC3E}">
        <p14:creationId xmlns:p14="http://schemas.microsoft.com/office/powerpoint/2010/main" val="621159226"/>
      </p:ext>
    </p:extLst>
  </p:cSld>
  <p:clrMapOvr>
    <a:masterClrMapping/>
  </p:clrMapOvr>
</p:sld>
</file>

<file path=ppt/theme/theme1.xml><?xml version="1.0" encoding="utf-8"?>
<a:theme xmlns:a="http://schemas.openxmlformats.org/drawingml/2006/main" name="Галерея">
  <a:themeElements>
    <a:clrScheme name="Галерея">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Галерея">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алерея">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45</TotalTime>
  <Words>1115</Words>
  <Application>Microsoft Office PowerPoint</Application>
  <PresentationFormat>Широкоэкранный</PresentationFormat>
  <Paragraphs>65</Paragraphs>
  <Slides>13</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13</vt:i4>
      </vt:variant>
    </vt:vector>
  </HeadingPairs>
  <TitlesOfParts>
    <vt:vector size="21" baseType="lpstr">
      <vt:lpstr>Arial</vt:lpstr>
      <vt:lpstr>Arial</vt:lpstr>
      <vt:lpstr>Calibri</vt:lpstr>
      <vt:lpstr>Gill Sans MT</vt:lpstr>
      <vt:lpstr>Tahoma</vt:lpstr>
      <vt:lpstr>Times New Roman</vt:lpstr>
      <vt:lpstr>verdana</vt:lpstr>
      <vt:lpstr>Галерея</vt:lpstr>
      <vt:lpstr>Капітал підприємства</vt:lpstr>
      <vt:lpstr>План</vt:lpstr>
      <vt:lpstr>Активний капітал, його склад</vt:lpstr>
      <vt:lpstr>Капітал підприємства – це сукупність засобів виробництва, цінностей у матеріальній, грошовій та нематеріальній формах, які забезпечують його власникові одержання додаткової вартості.</vt:lpstr>
      <vt:lpstr>Активний капітал забезпечує проведення фінансових і комерційних операцій суб'єктами господарювання. Під активами розуміють ресурси підприємства, використання яких приведе до надходження економічних вигод у майбутньому. Таке збільшення можливе в тому випадку, коли активи будуть використовуватися раціонально і економічно. Активний капітал підприємства має відповідну структуру, яка визначається галуззю, в якій зайнятий суб'єкт підприємницької діяльності, розмірами підприємства, його зв'язками з постачальниками і споживачами та ін. Разом з тим, у складі активного капіталу можна позначити основні елементи, які характерні для всіх видів діяльності. </vt:lpstr>
      <vt:lpstr>Структура активного капіталу</vt:lpstr>
      <vt:lpstr>Необоротні активи (Основний капітал)</vt:lpstr>
      <vt:lpstr>Структура необоротних активів</vt:lpstr>
      <vt:lpstr>Оборотні активи</vt:lpstr>
      <vt:lpstr>Структура оборотних активів</vt:lpstr>
      <vt:lpstr>Пасивний капітал, його структура</vt:lpstr>
      <vt:lpstr>Структура пасивного капіталу</vt:lpstr>
      <vt:lpstr>Основні елементи пасивного капіталу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Капітал підприємства</dc:title>
  <dc:creator>Vika</dc:creator>
  <cp:lastModifiedBy>Vika</cp:lastModifiedBy>
  <cp:revision>3</cp:revision>
  <dcterms:created xsi:type="dcterms:W3CDTF">2021-04-02T08:10:03Z</dcterms:created>
  <dcterms:modified xsi:type="dcterms:W3CDTF">2021-08-19T07:15:54Z</dcterms:modified>
</cp:coreProperties>
</file>