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5" r:id="rId2"/>
    <p:sldId id="279" r:id="rId3"/>
    <p:sldId id="273" r:id="rId4"/>
    <p:sldId id="257" r:id="rId5"/>
    <p:sldId id="258" r:id="rId6"/>
    <p:sldId id="259" r:id="rId7"/>
    <p:sldId id="260" r:id="rId8"/>
    <p:sldId id="274" r:id="rId9"/>
    <p:sldId id="278" r:id="rId10"/>
    <p:sldId id="261" r:id="rId11"/>
    <p:sldId id="276" r:id="rId12"/>
    <p:sldId id="262" r:id="rId13"/>
    <p:sldId id="263" r:id="rId14"/>
    <p:sldId id="264" r:id="rId15"/>
    <p:sldId id="280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86" r:id="rId25"/>
    <p:sldId id="277" r:id="rId2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88D8B-9A9B-4266-AD5C-B9DCA93C998F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B89B0C-3E4A-484E-B8C1-C90309F2855C}">
      <dgm:prSet phldrT="[Текст]" custT="1"/>
      <dgm:spPr/>
      <dgm:t>
        <a:bodyPr/>
        <a:lstStyle/>
        <a:p>
          <a:r>
            <a:rPr lang="uk-UA" sz="2000" b="1" smtClean="0"/>
            <a:t>І</a:t>
          </a:r>
          <a:r>
            <a:rPr lang="ru-RU" sz="2000" b="1" smtClean="0"/>
            <a:t>мперативне програмування</a:t>
          </a:r>
          <a:endParaRPr lang="ru-RU" sz="2000" b="1"/>
        </a:p>
      </dgm:t>
    </dgm:pt>
    <dgm:pt modelId="{0A5D2575-04C9-4217-AF11-CACA1B0C7531}" type="parTrans" cxnId="{610044CD-76E2-4087-9A8E-0A86F27B7A07}">
      <dgm:prSet/>
      <dgm:spPr/>
      <dgm:t>
        <a:bodyPr/>
        <a:lstStyle/>
        <a:p>
          <a:endParaRPr lang="ru-RU"/>
        </a:p>
      </dgm:t>
    </dgm:pt>
    <dgm:pt modelId="{969B748D-C3DF-4F13-8956-CF56678F37C4}" type="sibTrans" cxnId="{610044CD-76E2-4087-9A8E-0A86F27B7A07}">
      <dgm:prSet/>
      <dgm:spPr/>
      <dgm:t>
        <a:bodyPr/>
        <a:lstStyle/>
        <a:p>
          <a:endParaRPr lang="ru-RU"/>
        </a:p>
      </dgm:t>
    </dgm:pt>
    <dgm:pt modelId="{B6228F54-C674-4DF3-8169-FEF3B9B6850B}">
      <dgm:prSet custT="1"/>
      <dgm:spPr/>
      <dgm:t>
        <a:bodyPr/>
        <a:lstStyle/>
        <a:p>
          <a:r>
            <a:rPr lang="ru-RU" sz="2000" b="1" smtClean="0"/>
            <a:t>Структурне програмування</a:t>
          </a:r>
        </a:p>
      </dgm:t>
    </dgm:pt>
    <dgm:pt modelId="{452862C3-4C86-45D0-888F-30A526149AC9}" type="parTrans" cxnId="{9AFA2713-3CDD-49BB-BAC5-E0981534EB3B}">
      <dgm:prSet/>
      <dgm:spPr/>
      <dgm:t>
        <a:bodyPr/>
        <a:lstStyle/>
        <a:p>
          <a:endParaRPr lang="ru-RU"/>
        </a:p>
      </dgm:t>
    </dgm:pt>
    <dgm:pt modelId="{9B75621B-D62B-42C2-A3F4-69F4AB4C819B}" type="sibTrans" cxnId="{9AFA2713-3CDD-49BB-BAC5-E0981534EB3B}">
      <dgm:prSet/>
      <dgm:spPr/>
      <dgm:t>
        <a:bodyPr/>
        <a:lstStyle/>
        <a:p>
          <a:endParaRPr lang="ru-RU"/>
        </a:p>
      </dgm:t>
    </dgm:pt>
    <dgm:pt modelId="{7CFC1BA6-C043-4EB3-AB42-F793D3B10203}">
      <dgm:prSet custT="1"/>
      <dgm:spPr/>
      <dgm:t>
        <a:bodyPr/>
        <a:lstStyle/>
        <a:p>
          <a:r>
            <a:rPr lang="ru-RU" sz="2000" b="1" smtClean="0"/>
            <a:t>Функціональне програмування</a:t>
          </a:r>
        </a:p>
      </dgm:t>
    </dgm:pt>
    <dgm:pt modelId="{BB7FD7B7-78F8-444C-BC01-8D7464D85DEA}" type="parTrans" cxnId="{1F5DA3B1-56BA-46D1-8615-42370B1BF710}">
      <dgm:prSet/>
      <dgm:spPr/>
      <dgm:t>
        <a:bodyPr/>
        <a:lstStyle/>
        <a:p>
          <a:endParaRPr lang="ru-RU"/>
        </a:p>
      </dgm:t>
    </dgm:pt>
    <dgm:pt modelId="{31D97D9D-9ED9-46C1-944C-78CB63FE7DC3}" type="sibTrans" cxnId="{1F5DA3B1-56BA-46D1-8615-42370B1BF710}">
      <dgm:prSet/>
      <dgm:spPr/>
      <dgm:t>
        <a:bodyPr/>
        <a:lstStyle/>
        <a:p>
          <a:endParaRPr lang="ru-RU"/>
        </a:p>
      </dgm:t>
    </dgm:pt>
    <dgm:pt modelId="{9D1CC6B6-0E3D-404B-A4D9-D294DACC6EAE}">
      <dgm:prSet custT="1"/>
      <dgm:spPr/>
      <dgm:t>
        <a:bodyPr/>
        <a:lstStyle/>
        <a:p>
          <a:r>
            <a:rPr lang="ru-RU" sz="2000" b="1" smtClean="0"/>
            <a:t>Логічне програмування</a:t>
          </a:r>
        </a:p>
      </dgm:t>
    </dgm:pt>
    <dgm:pt modelId="{D0CB5FCB-FCBC-4578-A649-35ED19BD4C8E}" type="parTrans" cxnId="{55B6EBFA-35D4-4FBE-8C92-04D3DA08209E}">
      <dgm:prSet/>
      <dgm:spPr/>
      <dgm:t>
        <a:bodyPr/>
        <a:lstStyle/>
        <a:p>
          <a:endParaRPr lang="ru-RU"/>
        </a:p>
      </dgm:t>
    </dgm:pt>
    <dgm:pt modelId="{2A749914-0250-418F-A22B-13523CF160D0}" type="sibTrans" cxnId="{55B6EBFA-35D4-4FBE-8C92-04D3DA08209E}">
      <dgm:prSet/>
      <dgm:spPr/>
      <dgm:t>
        <a:bodyPr/>
        <a:lstStyle/>
        <a:p>
          <a:endParaRPr lang="ru-RU"/>
        </a:p>
      </dgm:t>
    </dgm:pt>
    <dgm:pt modelId="{2F592E39-985D-4594-8A1C-155A47564BE6}">
      <dgm:prSet custT="1"/>
      <dgm:spPr/>
      <dgm:t>
        <a:bodyPr/>
        <a:lstStyle/>
        <a:p>
          <a:r>
            <a:rPr lang="ru-RU" sz="2000" b="1" smtClean="0"/>
            <a:t>Декларативне програмування</a:t>
          </a:r>
        </a:p>
      </dgm:t>
    </dgm:pt>
    <dgm:pt modelId="{C1439927-7C6E-412F-9F58-449C13DC6271}" type="parTrans" cxnId="{032540F2-8FD1-4ADF-8FB3-E900C898C08F}">
      <dgm:prSet/>
      <dgm:spPr/>
      <dgm:t>
        <a:bodyPr/>
        <a:lstStyle/>
        <a:p>
          <a:endParaRPr lang="ru-RU"/>
        </a:p>
      </dgm:t>
    </dgm:pt>
    <dgm:pt modelId="{42A4B547-8082-4741-9E3E-122C5B55552F}" type="sibTrans" cxnId="{032540F2-8FD1-4ADF-8FB3-E900C898C08F}">
      <dgm:prSet/>
      <dgm:spPr/>
      <dgm:t>
        <a:bodyPr/>
        <a:lstStyle/>
        <a:p>
          <a:endParaRPr lang="ru-RU"/>
        </a:p>
      </dgm:t>
    </dgm:pt>
    <dgm:pt modelId="{0E31A13E-7474-4D52-87F1-0B83E143CA83}">
      <dgm:prSet custT="1"/>
      <dgm:spPr/>
      <dgm:t>
        <a:bodyPr/>
        <a:lstStyle/>
        <a:p>
          <a:r>
            <a:rPr lang="ru-RU" sz="2000" b="1" smtClean="0"/>
            <a:t>Об'єктно-орієнтоване програмування</a:t>
          </a:r>
        </a:p>
      </dgm:t>
    </dgm:pt>
    <dgm:pt modelId="{22F8F3D3-BB2A-4C12-8917-4E41B0F15285}" type="parTrans" cxnId="{5E2B2761-9BEB-43CD-9B73-586370B4969A}">
      <dgm:prSet/>
      <dgm:spPr/>
      <dgm:t>
        <a:bodyPr/>
        <a:lstStyle/>
        <a:p>
          <a:endParaRPr lang="ru-RU"/>
        </a:p>
      </dgm:t>
    </dgm:pt>
    <dgm:pt modelId="{82271617-1406-48FB-A6C8-9D220FA6F210}" type="sibTrans" cxnId="{5E2B2761-9BEB-43CD-9B73-586370B4969A}">
      <dgm:prSet/>
      <dgm:spPr/>
      <dgm:t>
        <a:bodyPr/>
        <a:lstStyle/>
        <a:p>
          <a:endParaRPr lang="ru-RU"/>
        </a:p>
      </dgm:t>
    </dgm:pt>
    <dgm:pt modelId="{0343BF0C-FE0E-4252-A342-78A6A05132EC}" type="pres">
      <dgm:prSet presAssocID="{9AA88D8B-9A9B-4266-AD5C-B9DCA93C99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43A216-4CA6-45BD-8C28-939C5B2E56C7}" type="pres">
      <dgm:prSet presAssocID="{99B89B0C-3E4A-484E-B8C1-C90309F2855C}" presName="linNode" presStyleCnt="0"/>
      <dgm:spPr/>
    </dgm:pt>
    <dgm:pt modelId="{0217D013-49D6-463B-822D-1E6123FC3AB1}" type="pres">
      <dgm:prSet presAssocID="{99B89B0C-3E4A-484E-B8C1-C90309F2855C}" presName="parentText" presStyleLbl="node1" presStyleIdx="0" presStyleCnt="6" custScaleX="277778" custLinFactNeighborX="-88083" custLinFactNeighborY="-495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3E2989-CEE8-48D0-B8C3-836B97341834}" type="pres">
      <dgm:prSet presAssocID="{969B748D-C3DF-4F13-8956-CF56678F37C4}" presName="sp" presStyleCnt="0"/>
      <dgm:spPr/>
    </dgm:pt>
    <dgm:pt modelId="{B52E4CD1-FA60-4996-B236-56365AC3DC3B}" type="pres">
      <dgm:prSet presAssocID="{B6228F54-C674-4DF3-8169-FEF3B9B6850B}" presName="linNode" presStyleCnt="0"/>
      <dgm:spPr/>
    </dgm:pt>
    <dgm:pt modelId="{D64E6A72-8D0A-4A27-B0C0-8641722C2ADB}" type="pres">
      <dgm:prSet presAssocID="{B6228F54-C674-4DF3-8169-FEF3B9B6850B}" presName="parentText" presStyleLbl="node1" presStyleIdx="1" presStyleCnt="6" custScaleX="277778" custLinFactNeighborX="-88083" custLinFactNeighborY="-495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9F8A82-056A-4691-A7B7-2235E71B9EC2}" type="pres">
      <dgm:prSet presAssocID="{9B75621B-D62B-42C2-A3F4-69F4AB4C819B}" presName="sp" presStyleCnt="0"/>
      <dgm:spPr/>
    </dgm:pt>
    <dgm:pt modelId="{46F3631E-A4A7-4656-B699-5A4D4308FA2F}" type="pres">
      <dgm:prSet presAssocID="{0E31A13E-7474-4D52-87F1-0B83E143CA83}" presName="linNode" presStyleCnt="0"/>
      <dgm:spPr/>
    </dgm:pt>
    <dgm:pt modelId="{73209324-81A9-441B-999E-89F26069EAD0}" type="pres">
      <dgm:prSet presAssocID="{0E31A13E-7474-4D52-87F1-0B83E143CA83}" presName="parentText" presStyleLbl="node1" presStyleIdx="2" presStyleCnt="6" custScaleX="277778" custLinFactNeighborX="-88083" custLinFactNeighborY="-495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B85492-8D67-4E58-B98D-BB51118FED70}" type="pres">
      <dgm:prSet presAssocID="{82271617-1406-48FB-A6C8-9D220FA6F210}" presName="sp" presStyleCnt="0"/>
      <dgm:spPr/>
    </dgm:pt>
    <dgm:pt modelId="{E6C3111C-2CC8-4A5A-808A-C291D2010254}" type="pres">
      <dgm:prSet presAssocID="{2F592E39-985D-4594-8A1C-155A47564BE6}" presName="linNode" presStyleCnt="0"/>
      <dgm:spPr/>
    </dgm:pt>
    <dgm:pt modelId="{7F1919D0-7307-456A-BBE7-C211B2773E3E}" type="pres">
      <dgm:prSet presAssocID="{2F592E39-985D-4594-8A1C-155A47564BE6}" presName="parentText" presStyleLbl="node1" presStyleIdx="3" presStyleCnt="6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BD4903-D09E-48B8-A795-C31BFC480E31}" type="pres">
      <dgm:prSet presAssocID="{42A4B547-8082-4741-9E3E-122C5B55552F}" presName="sp" presStyleCnt="0"/>
      <dgm:spPr/>
    </dgm:pt>
    <dgm:pt modelId="{B78AAAC7-8808-4A65-9F2F-A90DEA6EA26C}" type="pres">
      <dgm:prSet presAssocID="{7CFC1BA6-C043-4EB3-AB42-F793D3B10203}" presName="linNode" presStyleCnt="0"/>
      <dgm:spPr/>
    </dgm:pt>
    <dgm:pt modelId="{4F2864D1-EBED-42BD-B8F6-ACF4FB5984D4}" type="pres">
      <dgm:prSet presAssocID="{7CFC1BA6-C043-4EB3-AB42-F793D3B10203}" presName="parentText" presStyleLbl="node1" presStyleIdx="4" presStyleCnt="6" custScaleX="277778" custLinFactNeighborX="-88083" custLinFactNeighborY="-495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24643C-5AC2-449B-B7CA-F4E30CC4C39C}" type="pres">
      <dgm:prSet presAssocID="{31D97D9D-9ED9-46C1-944C-78CB63FE7DC3}" presName="sp" presStyleCnt="0"/>
      <dgm:spPr/>
    </dgm:pt>
    <dgm:pt modelId="{C77E2362-4891-431A-BC9A-72668CEB8717}" type="pres">
      <dgm:prSet presAssocID="{9D1CC6B6-0E3D-404B-A4D9-D294DACC6EAE}" presName="linNode" presStyleCnt="0"/>
      <dgm:spPr/>
    </dgm:pt>
    <dgm:pt modelId="{5FF090D6-A282-4791-99B0-2168D1A23214}" type="pres">
      <dgm:prSet presAssocID="{9D1CC6B6-0E3D-404B-A4D9-D294DACC6EAE}" presName="parentText" presStyleLbl="node1" presStyleIdx="5" presStyleCnt="6" custScaleX="277778" custLinFactNeighborX="-88083" custLinFactNeighborY="-495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B6EBFA-35D4-4FBE-8C92-04D3DA08209E}" srcId="{9AA88D8B-9A9B-4266-AD5C-B9DCA93C998F}" destId="{9D1CC6B6-0E3D-404B-A4D9-D294DACC6EAE}" srcOrd="5" destOrd="0" parTransId="{D0CB5FCB-FCBC-4578-A649-35ED19BD4C8E}" sibTransId="{2A749914-0250-418F-A22B-13523CF160D0}"/>
    <dgm:cxn modelId="{893AB46C-1819-42F9-96AD-3835A25423FB}" type="presOf" srcId="{9AA88D8B-9A9B-4266-AD5C-B9DCA93C998F}" destId="{0343BF0C-FE0E-4252-A342-78A6A05132EC}" srcOrd="0" destOrd="0" presId="urn:microsoft.com/office/officeart/2005/8/layout/vList5"/>
    <dgm:cxn modelId="{AFCF74D1-79B2-48B3-954F-69EAC7654926}" type="presOf" srcId="{2F592E39-985D-4594-8A1C-155A47564BE6}" destId="{7F1919D0-7307-456A-BBE7-C211B2773E3E}" srcOrd="0" destOrd="0" presId="urn:microsoft.com/office/officeart/2005/8/layout/vList5"/>
    <dgm:cxn modelId="{9AFA2713-3CDD-49BB-BAC5-E0981534EB3B}" srcId="{9AA88D8B-9A9B-4266-AD5C-B9DCA93C998F}" destId="{B6228F54-C674-4DF3-8169-FEF3B9B6850B}" srcOrd="1" destOrd="0" parTransId="{452862C3-4C86-45D0-888F-30A526149AC9}" sibTransId="{9B75621B-D62B-42C2-A3F4-69F4AB4C819B}"/>
    <dgm:cxn modelId="{43B1397D-7A66-4E5E-B700-E6E583AAD830}" type="presOf" srcId="{0E31A13E-7474-4D52-87F1-0B83E143CA83}" destId="{73209324-81A9-441B-999E-89F26069EAD0}" srcOrd="0" destOrd="0" presId="urn:microsoft.com/office/officeart/2005/8/layout/vList5"/>
    <dgm:cxn modelId="{FBB48A49-329E-45E7-9EB9-94489E26C2CC}" type="presOf" srcId="{7CFC1BA6-C043-4EB3-AB42-F793D3B10203}" destId="{4F2864D1-EBED-42BD-B8F6-ACF4FB5984D4}" srcOrd="0" destOrd="0" presId="urn:microsoft.com/office/officeart/2005/8/layout/vList5"/>
    <dgm:cxn modelId="{E568787A-4653-4F54-8949-5CDC2163807D}" type="presOf" srcId="{B6228F54-C674-4DF3-8169-FEF3B9B6850B}" destId="{D64E6A72-8D0A-4A27-B0C0-8641722C2ADB}" srcOrd="0" destOrd="0" presId="urn:microsoft.com/office/officeart/2005/8/layout/vList5"/>
    <dgm:cxn modelId="{A1749594-B44B-4D3D-9835-44B7892256F5}" type="presOf" srcId="{9D1CC6B6-0E3D-404B-A4D9-D294DACC6EAE}" destId="{5FF090D6-A282-4791-99B0-2168D1A23214}" srcOrd="0" destOrd="0" presId="urn:microsoft.com/office/officeart/2005/8/layout/vList5"/>
    <dgm:cxn modelId="{1F5DA3B1-56BA-46D1-8615-42370B1BF710}" srcId="{9AA88D8B-9A9B-4266-AD5C-B9DCA93C998F}" destId="{7CFC1BA6-C043-4EB3-AB42-F793D3B10203}" srcOrd="4" destOrd="0" parTransId="{BB7FD7B7-78F8-444C-BC01-8D7464D85DEA}" sibTransId="{31D97D9D-9ED9-46C1-944C-78CB63FE7DC3}"/>
    <dgm:cxn modelId="{032540F2-8FD1-4ADF-8FB3-E900C898C08F}" srcId="{9AA88D8B-9A9B-4266-AD5C-B9DCA93C998F}" destId="{2F592E39-985D-4594-8A1C-155A47564BE6}" srcOrd="3" destOrd="0" parTransId="{C1439927-7C6E-412F-9F58-449C13DC6271}" sibTransId="{42A4B547-8082-4741-9E3E-122C5B55552F}"/>
    <dgm:cxn modelId="{610044CD-76E2-4087-9A8E-0A86F27B7A07}" srcId="{9AA88D8B-9A9B-4266-AD5C-B9DCA93C998F}" destId="{99B89B0C-3E4A-484E-B8C1-C90309F2855C}" srcOrd="0" destOrd="0" parTransId="{0A5D2575-04C9-4217-AF11-CACA1B0C7531}" sibTransId="{969B748D-C3DF-4F13-8956-CF56678F37C4}"/>
    <dgm:cxn modelId="{87C3717A-DECD-4480-8F05-FBB4C9B54205}" type="presOf" srcId="{99B89B0C-3E4A-484E-B8C1-C90309F2855C}" destId="{0217D013-49D6-463B-822D-1E6123FC3AB1}" srcOrd="0" destOrd="0" presId="urn:microsoft.com/office/officeart/2005/8/layout/vList5"/>
    <dgm:cxn modelId="{5E2B2761-9BEB-43CD-9B73-586370B4969A}" srcId="{9AA88D8B-9A9B-4266-AD5C-B9DCA93C998F}" destId="{0E31A13E-7474-4D52-87F1-0B83E143CA83}" srcOrd="2" destOrd="0" parTransId="{22F8F3D3-BB2A-4C12-8917-4E41B0F15285}" sibTransId="{82271617-1406-48FB-A6C8-9D220FA6F210}"/>
    <dgm:cxn modelId="{6C06D43C-9F9A-421C-862F-951CAF4AAD1B}" type="presParOf" srcId="{0343BF0C-FE0E-4252-A342-78A6A05132EC}" destId="{3E43A216-4CA6-45BD-8C28-939C5B2E56C7}" srcOrd="0" destOrd="0" presId="urn:microsoft.com/office/officeart/2005/8/layout/vList5"/>
    <dgm:cxn modelId="{BDEA92CF-FE6C-48E3-A2C5-674D266EA234}" type="presParOf" srcId="{3E43A216-4CA6-45BD-8C28-939C5B2E56C7}" destId="{0217D013-49D6-463B-822D-1E6123FC3AB1}" srcOrd="0" destOrd="0" presId="urn:microsoft.com/office/officeart/2005/8/layout/vList5"/>
    <dgm:cxn modelId="{443D66A9-A159-461B-84EE-54FABB6B5BE2}" type="presParOf" srcId="{0343BF0C-FE0E-4252-A342-78A6A05132EC}" destId="{BF3E2989-CEE8-48D0-B8C3-836B97341834}" srcOrd="1" destOrd="0" presId="urn:microsoft.com/office/officeart/2005/8/layout/vList5"/>
    <dgm:cxn modelId="{AB683F13-2136-4D3F-B14C-8E0E1808515E}" type="presParOf" srcId="{0343BF0C-FE0E-4252-A342-78A6A05132EC}" destId="{B52E4CD1-FA60-4996-B236-56365AC3DC3B}" srcOrd="2" destOrd="0" presId="urn:microsoft.com/office/officeart/2005/8/layout/vList5"/>
    <dgm:cxn modelId="{A6127CB1-E990-46B8-861A-27DDBE178F23}" type="presParOf" srcId="{B52E4CD1-FA60-4996-B236-56365AC3DC3B}" destId="{D64E6A72-8D0A-4A27-B0C0-8641722C2ADB}" srcOrd="0" destOrd="0" presId="urn:microsoft.com/office/officeart/2005/8/layout/vList5"/>
    <dgm:cxn modelId="{2B27A906-C23D-4690-8AE4-5C56BB646DCA}" type="presParOf" srcId="{0343BF0C-FE0E-4252-A342-78A6A05132EC}" destId="{399F8A82-056A-4691-A7B7-2235E71B9EC2}" srcOrd="3" destOrd="0" presId="urn:microsoft.com/office/officeart/2005/8/layout/vList5"/>
    <dgm:cxn modelId="{59E4D440-98C2-4598-8876-8251B77732ED}" type="presParOf" srcId="{0343BF0C-FE0E-4252-A342-78A6A05132EC}" destId="{46F3631E-A4A7-4656-B699-5A4D4308FA2F}" srcOrd="4" destOrd="0" presId="urn:microsoft.com/office/officeart/2005/8/layout/vList5"/>
    <dgm:cxn modelId="{2C1772CA-2513-444A-B91A-D76430252809}" type="presParOf" srcId="{46F3631E-A4A7-4656-B699-5A4D4308FA2F}" destId="{73209324-81A9-441B-999E-89F26069EAD0}" srcOrd="0" destOrd="0" presId="urn:microsoft.com/office/officeart/2005/8/layout/vList5"/>
    <dgm:cxn modelId="{9E7AB336-0855-413F-9178-C8DEE55051B2}" type="presParOf" srcId="{0343BF0C-FE0E-4252-A342-78A6A05132EC}" destId="{BAB85492-8D67-4E58-B98D-BB51118FED70}" srcOrd="5" destOrd="0" presId="urn:microsoft.com/office/officeart/2005/8/layout/vList5"/>
    <dgm:cxn modelId="{763E6EF2-28CA-4CBA-B8D9-51E89ACF7444}" type="presParOf" srcId="{0343BF0C-FE0E-4252-A342-78A6A05132EC}" destId="{E6C3111C-2CC8-4A5A-808A-C291D2010254}" srcOrd="6" destOrd="0" presId="urn:microsoft.com/office/officeart/2005/8/layout/vList5"/>
    <dgm:cxn modelId="{99481A1A-C701-4416-8A5A-AA3BC5647F8D}" type="presParOf" srcId="{E6C3111C-2CC8-4A5A-808A-C291D2010254}" destId="{7F1919D0-7307-456A-BBE7-C211B2773E3E}" srcOrd="0" destOrd="0" presId="urn:microsoft.com/office/officeart/2005/8/layout/vList5"/>
    <dgm:cxn modelId="{8D74F2CF-B567-4A67-B910-AE962346C738}" type="presParOf" srcId="{0343BF0C-FE0E-4252-A342-78A6A05132EC}" destId="{F4BD4903-D09E-48B8-A795-C31BFC480E31}" srcOrd="7" destOrd="0" presId="urn:microsoft.com/office/officeart/2005/8/layout/vList5"/>
    <dgm:cxn modelId="{261A98E2-141B-40BC-A049-60CF6C09281F}" type="presParOf" srcId="{0343BF0C-FE0E-4252-A342-78A6A05132EC}" destId="{B78AAAC7-8808-4A65-9F2F-A90DEA6EA26C}" srcOrd="8" destOrd="0" presId="urn:microsoft.com/office/officeart/2005/8/layout/vList5"/>
    <dgm:cxn modelId="{525919D0-19B6-4AD3-9ADF-8AED8DA42EBB}" type="presParOf" srcId="{B78AAAC7-8808-4A65-9F2F-A90DEA6EA26C}" destId="{4F2864D1-EBED-42BD-B8F6-ACF4FB5984D4}" srcOrd="0" destOrd="0" presId="urn:microsoft.com/office/officeart/2005/8/layout/vList5"/>
    <dgm:cxn modelId="{32624C66-564E-40CE-BA2C-80E52915C5A9}" type="presParOf" srcId="{0343BF0C-FE0E-4252-A342-78A6A05132EC}" destId="{3724643C-5AC2-449B-B7CA-F4E30CC4C39C}" srcOrd="9" destOrd="0" presId="urn:microsoft.com/office/officeart/2005/8/layout/vList5"/>
    <dgm:cxn modelId="{69DFBF14-9599-4DE1-84B9-2E0960B76143}" type="presParOf" srcId="{0343BF0C-FE0E-4252-A342-78A6A05132EC}" destId="{C77E2362-4891-431A-BC9A-72668CEB8717}" srcOrd="10" destOrd="0" presId="urn:microsoft.com/office/officeart/2005/8/layout/vList5"/>
    <dgm:cxn modelId="{F1222122-DE82-4F1B-AC6C-A2DA9C872208}" type="presParOf" srcId="{C77E2362-4891-431A-BC9A-72668CEB8717}" destId="{5FF090D6-A282-4791-99B0-2168D1A2321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88D8B-9A9B-4266-AD5C-B9DCA93C998F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44FBF5F-8BEE-4847-BEC8-EDABEE814573}">
      <dgm:prSet custT="1"/>
      <dgm:spPr/>
      <dgm:t>
        <a:bodyPr/>
        <a:lstStyle/>
        <a:p>
          <a:r>
            <a:rPr lang="ru-RU" sz="1600" smtClean="0"/>
            <a:t>Структурне програмування</a:t>
          </a:r>
          <a:endParaRPr lang="ru-RU" sz="1600"/>
        </a:p>
      </dgm:t>
    </dgm:pt>
    <dgm:pt modelId="{3894203D-BBFF-49F0-AE44-3748C99457F3}" type="parTrans" cxnId="{4B04EDB4-19F4-40A3-BA88-E2F19D10920E}">
      <dgm:prSet/>
      <dgm:spPr/>
      <dgm:t>
        <a:bodyPr/>
        <a:lstStyle/>
        <a:p>
          <a:endParaRPr lang="ru-RU"/>
        </a:p>
      </dgm:t>
    </dgm:pt>
    <dgm:pt modelId="{2086D79C-24A6-4A01-B06F-51537AD40239}" type="sibTrans" cxnId="{4B04EDB4-19F4-40A3-BA88-E2F19D10920E}">
      <dgm:prSet/>
      <dgm:spPr/>
      <dgm:t>
        <a:bodyPr/>
        <a:lstStyle/>
        <a:p>
          <a:endParaRPr lang="ru-RU"/>
        </a:p>
      </dgm:t>
    </dgm:pt>
    <dgm:pt modelId="{DFBCF366-A0E1-4E87-8A64-83C7D165B60C}">
      <dgm:prSet custT="1"/>
      <dgm:spPr/>
      <dgm:t>
        <a:bodyPr/>
        <a:lstStyle/>
        <a:p>
          <a:r>
            <a:rPr lang="ru-RU" sz="1600" smtClean="0"/>
            <a:t>Процедурне програмування</a:t>
          </a:r>
          <a:endParaRPr lang="ru-RU" sz="1600"/>
        </a:p>
      </dgm:t>
    </dgm:pt>
    <dgm:pt modelId="{B517C076-E79F-4F9C-83CB-3D1A05F2DFBD}" type="parTrans" cxnId="{63EC866C-07B3-4507-8BA2-D13D6498CE7E}">
      <dgm:prSet/>
      <dgm:spPr/>
      <dgm:t>
        <a:bodyPr/>
        <a:lstStyle/>
        <a:p>
          <a:endParaRPr lang="ru-RU"/>
        </a:p>
      </dgm:t>
    </dgm:pt>
    <dgm:pt modelId="{32A9EC3A-E430-44FF-B747-87AB3F6D80D2}" type="sibTrans" cxnId="{63EC866C-07B3-4507-8BA2-D13D6498CE7E}">
      <dgm:prSet/>
      <dgm:spPr/>
      <dgm:t>
        <a:bodyPr/>
        <a:lstStyle/>
        <a:p>
          <a:endParaRPr lang="ru-RU"/>
        </a:p>
      </dgm:t>
    </dgm:pt>
    <dgm:pt modelId="{57B3F5CD-9D07-4084-AD6B-A8566C3EB90C}">
      <dgm:prSet custT="1"/>
      <dgm:spPr/>
      <dgm:t>
        <a:bodyPr/>
        <a:lstStyle/>
        <a:p>
          <a:r>
            <a:rPr lang="ru-RU" sz="1600" smtClean="0"/>
            <a:t>Аплікативне програмування</a:t>
          </a:r>
          <a:endParaRPr lang="ru-RU" sz="1600"/>
        </a:p>
      </dgm:t>
    </dgm:pt>
    <dgm:pt modelId="{57E1B4AD-7786-4438-B34F-7BF64DA7532F}" type="parTrans" cxnId="{5778FD98-19E3-4DCE-A34F-9FC393EF305A}">
      <dgm:prSet/>
      <dgm:spPr/>
      <dgm:t>
        <a:bodyPr/>
        <a:lstStyle/>
        <a:p>
          <a:endParaRPr lang="ru-RU"/>
        </a:p>
      </dgm:t>
    </dgm:pt>
    <dgm:pt modelId="{19249A38-C7FF-4344-84A7-36000670895D}" type="sibTrans" cxnId="{5778FD98-19E3-4DCE-A34F-9FC393EF305A}">
      <dgm:prSet/>
      <dgm:spPr/>
      <dgm:t>
        <a:bodyPr/>
        <a:lstStyle/>
        <a:p>
          <a:endParaRPr lang="ru-RU"/>
        </a:p>
      </dgm:t>
    </dgm:pt>
    <dgm:pt modelId="{45FA3ECB-A175-4B4B-951B-807E3084613A}">
      <dgm:prSet custT="1"/>
      <dgm:spPr/>
      <dgm:t>
        <a:bodyPr/>
        <a:lstStyle/>
        <a:p>
          <a:r>
            <a:rPr lang="ru-RU" sz="1600" smtClean="0"/>
            <a:t>Узагальнене програмування</a:t>
          </a:r>
          <a:endParaRPr lang="ru-RU" sz="1600"/>
        </a:p>
      </dgm:t>
    </dgm:pt>
    <dgm:pt modelId="{DF0E782D-73BF-4394-9C99-984E1EBE5A28}" type="parTrans" cxnId="{0C702903-2316-4A49-AC23-E36A180B709D}">
      <dgm:prSet/>
      <dgm:spPr/>
      <dgm:t>
        <a:bodyPr/>
        <a:lstStyle/>
        <a:p>
          <a:endParaRPr lang="ru-RU"/>
        </a:p>
      </dgm:t>
    </dgm:pt>
    <dgm:pt modelId="{E01D1B80-79DE-47E9-A271-A131C02C7913}" type="sibTrans" cxnId="{0C702903-2316-4A49-AC23-E36A180B709D}">
      <dgm:prSet/>
      <dgm:spPr/>
      <dgm:t>
        <a:bodyPr/>
        <a:lstStyle/>
        <a:p>
          <a:endParaRPr lang="ru-RU"/>
        </a:p>
      </dgm:t>
    </dgm:pt>
    <dgm:pt modelId="{DBFA2CBD-4E12-404F-B973-20C1629E249D}">
      <dgm:prSet custT="1"/>
      <dgm:spPr/>
      <dgm:t>
        <a:bodyPr/>
        <a:lstStyle/>
        <a:p>
          <a:r>
            <a:rPr lang="ru-RU" sz="1600" smtClean="0"/>
            <a:t>Доказове програмування</a:t>
          </a:r>
          <a:endParaRPr lang="ru-RU" sz="1600"/>
        </a:p>
      </dgm:t>
    </dgm:pt>
    <dgm:pt modelId="{D839C4D4-E3DA-4E97-8E9A-FE9ADE953877}" type="parTrans" cxnId="{9153D2A1-7EA1-4AB9-8B27-D9774927F4B5}">
      <dgm:prSet/>
      <dgm:spPr/>
      <dgm:t>
        <a:bodyPr/>
        <a:lstStyle/>
        <a:p>
          <a:endParaRPr lang="ru-RU"/>
        </a:p>
      </dgm:t>
    </dgm:pt>
    <dgm:pt modelId="{DC2EF1F7-2525-42F3-9AB9-F26060365CDF}" type="sibTrans" cxnId="{9153D2A1-7EA1-4AB9-8B27-D9774927F4B5}">
      <dgm:prSet/>
      <dgm:spPr/>
      <dgm:t>
        <a:bodyPr/>
        <a:lstStyle/>
        <a:p>
          <a:endParaRPr lang="ru-RU"/>
        </a:p>
      </dgm:t>
    </dgm:pt>
    <dgm:pt modelId="{FB152C70-E0E7-4919-BC43-E9553BF30BB7}">
      <dgm:prSet custT="1"/>
      <dgm:spPr/>
      <dgm:t>
        <a:bodyPr/>
        <a:lstStyle/>
        <a:p>
          <a:r>
            <a:rPr lang="ru-RU" sz="1600" smtClean="0"/>
            <a:t>Породжуюче програмування</a:t>
          </a:r>
          <a:endParaRPr lang="ru-RU" sz="1600"/>
        </a:p>
      </dgm:t>
    </dgm:pt>
    <dgm:pt modelId="{C1D1F201-CDAD-486B-84E6-BD733F8CF7F8}" type="parTrans" cxnId="{5EDE84AF-7E3B-4EF7-A105-94DD4157174E}">
      <dgm:prSet/>
      <dgm:spPr/>
      <dgm:t>
        <a:bodyPr/>
        <a:lstStyle/>
        <a:p>
          <a:endParaRPr lang="ru-RU"/>
        </a:p>
      </dgm:t>
    </dgm:pt>
    <dgm:pt modelId="{F8EB283F-A263-4582-B145-038D1D58C078}" type="sibTrans" cxnId="{5EDE84AF-7E3B-4EF7-A105-94DD4157174E}">
      <dgm:prSet/>
      <dgm:spPr/>
      <dgm:t>
        <a:bodyPr/>
        <a:lstStyle/>
        <a:p>
          <a:endParaRPr lang="ru-RU"/>
        </a:p>
      </dgm:t>
    </dgm:pt>
    <dgm:pt modelId="{31EE1DEF-2BE6-4B23-823A-1C98A4370343}">
      <dgm:prSet custT="1"/>
      <dgm:spPr/>
      <dgm:t>
        <a:bodyPr/>
        <a:lstStyle/>
        <a:p>
          <a:r>
            <a:rPr lang="ru-RU" sz="1600" smtClean="0"/>
            <a:t>Аспектно-орієнтоване програмування</a:t>
          </a:r>
          <a:endParaRPr lang="ru-RU" sz="1600"/>
        </a:p>
      </dgm:t>
    </dgm:pt>
    <dgm:pt modelId="{45152E3B-9E2D-4783-8BBE-2A7158FDB370}" type="parTrans" cxnId="{F2485EF7-A925-4FEE-9002-5BE5DCC20378}">
      <dgm:prSet/>
      <dgm:spPr/>
      <dgm:t>
        <a:bodyPr/>
        <a:lstStyle/>
        <a:p>
          <a:endParaRPr lang="ru-RU"/>
        </a:p>
      </dgm:t>
    </dgm:pt>
    <dgm:pt modelId="{3DC11702-8C48-4E91-B1AD-B68B0E51ECB0}" type="sibTrans" cxnId="{F2485EF7-A925-4FEE-9002-5BE5DCC20378}">
      <dgm:prSet/>
      <dgm:spPr/>
      <dgm:t>
        <a:bodyPr/>
        <a:lstStyle/>
        <a:p>
          <a:endParaRPr lang="ru-RU"/>
        </a:p>
      </dgm:t>
    </dgm:pt>
    <dgm:pt modelId="{3F518672-FCB3-46C2-8E91-AAB5A9B5DB90}">
      <dgm:prSet custT="1"/>
      <dgm:spPr/>
      <dgm:t>
        <a:bodyPr/>
        <a:lstStyle/>
        <a:p>
          <a:r>
            <a:rPr lang="ru-RU" sz="1600" smtClean="0"/>
            <a:t>Агентно-орієнтоване програмування</a:t>
          </a:r>
          <a:endParaRPr lang="ru-RU" sz="1600"/>
        </a:p>
      </dgm:t>
    </dgm:pt>
    <dgm:pt modelId="{59181F35-351A-4976-8B97-7BC33E4EDCA1}" type="parTrans" cxnId="{81106BF7-E807-4296-B0C6-BE984423A52C}">
      <dgm:prSet/>
      <dgm:spPr/>
      <dgm:t>
        <a:bodyPr/>
        <a:lstStyle/>
        <a:p>
          <a:endParaRPr lang="ru-RU"/>
        </a:p>
      </dgm:t>
    </dgm:pt>
    <dgm:pt modelId="{59C4375F-8762-4173-AAF3-62BA59B6B0F0}" type="sibTrans" cxnId="{81106BF7-E807-4296-B0C6-BE984423A52C}">
      <dgm:prSet/>
      <dgm:spPr/>
      <dgm:t>
        <a:bodyPr/>
        <a:lstStyle/>
        <a:p>
          <a:endParaRPr lang="ru-RU"/>
        </a:p>
      </dgm:t>
    </dgm:pt>
    <dgm:pt modelId="{08320AED-6776-4F7E-828D-757FDEE3D50B}">
      <dgm:prSet custT="1"/>
      <dgm:spPr/>
      <dgm:t>
        <a:bodyPr/>
        <a:lstStyle/>
        <a:p>
          <a:r>
            <a:rPr lang="ru-RU" sz="1600" smtClean="0"/>
            <a:t>Рекурсія</a:t>
          </a:r>
          <a:endParaRPr lang="ru-RU" sz="1600"/>
        </a:p>
      </dgm:t>
    </dgm:pt>
    <dgm:pt modelId="{5939DD80-80AD-4557-BC0E-8A0A13C9B61A}" type="parTrans" cxnId="{6F88224C-7FD2-456D-A336-3118395FAD6F}">
      <dgm:prSet/>
      <dgm:spPr/>
      <dgm:t>
        <a:bodyPr/>
        <a:lstStyle/>
        <a:p>
          <a:endParaRPr lang="ru-RU"/>
        </a:p>
      </dgm:t>
    </dgm:pt>
    <dgm:pt modelId="{ACA0E139-0827-4F78-920D-0FD29755BB23}" type="sibTrans" cxnId="{6F88224C-7FD2-456D-A336-3118395FAD6F}">
      <dgm:prSet/>
      <dgm:spPr/>
      <dgm:t>
        <a:bodyPr/>
        <a:lstStyle/>
        <a:p>
          <a:endParaRPr lang="ru-RU"/>
        </a:p>
      </dgm:t>
    </dgm:pt>
    <dgm:pt modelId="{EC1B4EC1-FC9F-414B-A7E6-2EB2563C7820}">
      <dgm:prSet custT="1"/>
      <dgm:spPr/>
      <dgm:t>
        <a:bodyPr/>
        <a:lstStyle/>
        <a:p>
          <a:r>
            <a:rPr lang="ru-RU" sz="1600" smtClean="0"/>
            <a:t>Автоматне програмування</a:t>
          </a:r>
          <a:endParaRPr lang="ru-RU" sz="1600"/>
        </a:p>
      </dgm:t>
    </dgm:pt>
    <dgm:pt modelId="{C6A8A421-01C1-4EBE-817F-25340F290171}" type="parTrans" cxnId="{6709FCCF-C05F-4F63-AD8B-4F57714B0DBE}">
      <dgm:prSet/>
      <dgm:spPr/>
      <dgm:t>
        <a:bodyPr/>
        <a:lstStyle/>
        <a:p>
          <a:endParaRPr lang="ru-RU"/>
        </a:p>
      </dgm:t>
    </dgm:pt>
    <dgm:pt modelId="{9DA8D690-7EAC-41F9-BC18-2F923A708DB8}" type="sibTrans" cxnId="{6709FCCF-C05F-4F63-AD8B-4F57714B0DBE}">
      <dgm:prSet/>
      <dgm:spPr/>
      <dgm:t>
        <a:bodyPr/>
        <a:lstStyle/>
        <a:p>
          <a:endParaRPr lang="ru-RU"/>
        </a:p>
      </dgm:t>
    </dgm:pt>
    <dgm:pt modelId="{E225B2D7-D158-4B8E-9F7A-59BFBD1F127F}">
      <dgm:prSet custT="1"/>
      <dgm:spPr/>
      <dgm:t>
        <a:bodyPr/>
        <a:lstStyle/>
        <a:p>
          <a:r>
            <a:rPr lang="ru-RU" sz="1600" smtClean="0"/>
            <a:t>Подієво-орієнтоване програмування</a:t>
          </a:r>
          <a:endParaRPr lang="ru-RU" sz="1600"/>
        </a:p>
      </dgm:t>
    </dgm:pt>
    <dgm:pt modelId="{055B8F8C-DC8E-4FD7-BA75-60AC4AA73CF4}" type="parTrans" cxnId="{F86649A1-074F-4BE3-8AFD-DBFCA2C47DFF}">
      <dgm:prSet/>
      <dgm:spPr/>
      <dgm:t>
        <a:bodyPr/>
        <a:lstStyle/>
        <a:p>
          <a:endParaRPr lang="ru-RU"/>
        </a:p>
      </dgm:t>
    </dgm:pt>
    <dgm:pt modelId="{5F232FFB-06C7-4DE3-BD8A-61E88869F38D}" type="sibTrans" cxnId="{F86649A1-074F-4BE3-8AFD-DBFCA2C47DFF}">
      <dgm:prSet/>
      <dgm:spPr/>
      <dgm:t>
        <a:bodyPr/>
        <a:lstStyle/>
        <a:p>
          <a:endParaRPr lang="ru-RU"/>
        </a:p>
      </dgm:t>
    </dgm:pt>
    <dgm:pt modelId="{0929310C-D254-466A-B1A4-021B869BF76F}">
      <dgm:prSet custT="1"/>
      <dgm:spPr/>
      <dgm:t>
        <a:bodyPr/>
        <a:lstStyle/>
        <a:p>
          <a:r>
            <a:rPr lang="ru-RU" sz="1600" smtClean="0"/>
            <a:t>Компонентно-орієнтоване програмування</a:t>
          </a:r>
          <a:endParaRPr lang="ru-RU" sz="1600"/>
        </a:p>
      </dgm:t>
    </dgm:pt>
    <dgm:pt modelId="{93F41EFA-5957-4F19-A257-11B6460FDAB0}" type="parTrans" cxnId="{A30B4D48-0E80-44FC-8A1D-227240687559}">
      <dgm:prSet/>
      <dgm:spPr/>
      <dgm:t>
        <a:bodyPr/>
        <a:lstStyle/>
        <a:p>
          <a:endParaRPr lang="ru-RU"/>
        </a:p>
      </dgm:t>
    </dgm:pt>
    <dgm:pt modelId="{F2B4A626-7E7F-41F1-A9F7-767ED6594C3D}" type="sibTrans" cxnId="{A30B4D48-0E80-44FC-8A1D-227240687559}">
      <dgm:prSet/>
      <dgm:spPr/>
      <dgm:t>
        <a:bodyPr/>
        <a:lstStyle/>
        <a:p>
          <a:endParaRPr lang="ru-RU"/>
        </a:p>
      </dgm:t>
    </dgm:pt>
    <dgm:pt modelId="{6DB20C23-90E4-425F-A7DB-5C44CB4EA8A3}">
      <dgm:prSet custT="1"/>
      <dgm:spPr/>
      <dgm:t>
        <a:bodyPr/>
        <a:lstStyle/>
        <a:p>
          <a:r>
            <a:rPr lang="ru-RU" sz="1600" smtClean="0"/>
            <a:t>Грамотне програмування</a:t>
          </a:r>
          <a:endParaRPr lang="ru-RU" sz="1600"/>
        </a:p>
      </dgm:t>
    </dgm:pt>
    <dgm:pt modelId="{45A85347-3EEF-44AE-8FC3-427E021AC96F}" type="parTrans" cxnId="{DF42EC12-387D-4CD6-AA26-51A331D66D94}">
      <dgm:prSet/>
      <dgm:spPr/>
      <dgm:t>
        <a:bodyPr/>
        <a:lstStyle/>
        <a:p>
          <a:endParaRPr lang="ru-RU"/>
        </a:p>
      </dgm:t>
    </dgm:pt>
    <dgm:pt modelId="{93300505-0CF3-4166-B7FD-995CC0EE6570}" type="sibTrans" cxnId="{DF42EC12-387D-4CD6-AA26-51A331D66D94}">
      <dgm:prSet/>
      <dgm:spPr/>
      <dgm:t>
        <a:bodyPr/>
        <a:lstStyle/>
        <a:p>
          <a:endParaRPr lang="ru-RU"/>
        </a:p>
      </dgm:t>
    </dgm:pt>
    <dgm:pt modelId="{0343BF0C-FE0E-4252-A342-78A6A05132EC}" type="pres">
      <dgm:prSet presAssocID="{9AA88D8B-9A9B-4266-AD5C-B9DCA93C99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105C7C1-7E1A-45F2-B9F9-4E1468993FB5}" type="pres">
      <dgm:prSet presAssocID="{D44FBF5F-8BEE-4847-BEC8-EDABEE814573}" presName="linNode" presStyleCnt="0"/>
      <dgm:spPr/>
    </dgm:pt>
    <dgm:pt modelId="{EB4B3A9E-4EB5-4885-BA52-331893B209A6}" type="pres">
      <dgm:prSet presAssocID="{D44FBF5F-8BEE-4847-BEC8-EDABEE814573}" presName="parentText" presStyleLbl="node1" presStyleIdx="0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B6A9B6-E621-4D4C-94E0-9AB984EB9DEB}" type="pres">
      <dgm:prSet presAssocID="{2086D79C-24A6-4A01-B06F-51537AD40239}" presName="sp" presStyleCnt="0"/>
      <dgm:spPr/>
    </dgm:pt>
    <dgm:pt modelId="{6D356BC1-F858-4EDA-820A-A548FC23CAFE}" type="pres">
      <dgm:prSet presAssocID="{DFBCF366-A0E1-4E87-8A64-83C7D165B60C}" presName="linNode" presStyleCnt="0"/>
      <dgm:spPr/>
    </dgm:pt>
    <dgm:pt modelId="{923CE755-1E44-47A2-B78E-1B58E7F2A028}" type="pres">
      <dgm:prSet presAssocID="{DFBCF366-A0E1-4E87-8A64-83C7D165B60C}" presName="parentText" presStyleLbl="node1" presStyleIdx="1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2D7C75-B72F-4243-88C2-D498DC8213A6}" type="pres">
      <dgm:prSet presAssocID="{32A9EC3A-E430-44FF-B747-87AB3F6D80D2}" presName="sp" presStyleCnt="0"/>
      <dgm:spPr/>
    </dgm:pt>
    <dgm:pt modelId="{CC80D154-01C6-4485-8BE5-772FB25F75D8}" type="pres">
      <dgm:prSet presAssocID="{57B3F5CD-9D07-4084-AD6B-A8566C3EB90C}" presName="linNode" presStyleCnt="0"/>
      <dgm:spPr/>
    </dgm:pt>
    <dgm:pt modelId="{B5772307-223D-44DF-AD58-DA246E971F04}" type="pres">
      <dgm:prSet presAssocID="{57B3F5CD-9D07-4084-AD6B-A8566C3EB90C}" presName="parentText" presStyleLbl="node1" presStyleIdx="2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A4855D-06AB-4593-A784-0EB7F4316B8A}" type="pres">
      <dgm:prSet presAssocID="{19249A38-C7FF-4344-84A7-36000670895D}" presName="sp" presStyleCnt="0"/>
      <dgm:spPr/>
    </dgm:pt>
    <dgm:pt modelId="{EA9E6590-F6A5-4ADF-8F61-37883F3E620F}" type="pres">
      <dgm:prSet presAssocID="{45FA3ECB-A175-4B4B-951B-807E3084613A}" presName="linNode" presStyleCnt="0"/>
      <dgm:spPr/>
    </dgm:pt>
    <dgm:pt modelId="{E0EDBBE5-94ED-45F5-BEB9-4041F705C18B}" type="pres">
      <dgm:prSet presAssocID="{45FA3ECB-A175-4B4B-951B-807E3084613A}" presName="parentText" presStyleLbl="node1" presStyleIdx="3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3622BE-B0C9-48D6-A3AD-88D5586873EF}" type="pres">
      <dgm:prSet presAssocID="{E01D1B80-79DE-47E9-A271-A131C02C7913}" presName="sp" presStyleCnt="0"/>
      <dgm:spPr/>
    </dgm:pt>
    <dgm:pt modelId="{85D14A9C-E206-485D-ADA2-C9F453AABCA2}" type="pres">
      <dgm:prSet presAssocID="{DBFA2CBD-4E12-404F-B973-20C1629E249D}" presName="linNode" presStyleCnt="0"/>
      <dgm:spPr/>
    </dgm:pt>
    <dgm:pt modelId="{B2D46F2A-B21D-4671-9812-8BE4023FB345}" type="pres">
      <dgm:prSet presAssocID="{DBFA2CBD-4E12-404F-B973-20C1629E249D}" presName="parentText" presStyleLbl="node1" presStyleIdx="4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627794-BA16-4D32-8E35-470F9526A50A}" type="pres">
      <dgm:prSet presAssocID="{DC2EF1F7-2525-42F3-9AB9-F26060365CDF}" presName="sp" presStyleCnt="0"/>
      <dgm:spPr/>
    </dgm:pt>
    <dgm:pt modelId="{6C5C27B4-32A0-45BB-A5C0-08FCFA21776E}" type="pres">
      <dgm:prSet presAssocID="{FB152C70-E0E7-4919-BC43-E9553BF30BB7}" presName="linNode" presStyleCnt="0"/>
      <dgm:spPr/>
    </dgm:pt>
    <dgm:pt modelId="{AE6C6B12-17AE-4415-9AA0-060ADABF6C4F}" type="pres">
      <dgm:prSet presAssocID="{FB152C70-E0E7-4919-BC43-E9553BF30BB7}" presName="parentText" presStyleLbl="node1" presStyleIdx="5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2AAA3E-8F71-4E35-987D-B10BF8FEB96E}" type="pres">
      <dgm:prSet presAssocID="{F8EB283F-A263-4582-B145-038D1D58C078}" presName="sp" presStyleCnt="0"/>
      <dgm:spPr/>
    </dgm:pt>
    <dgm:pt modelId="{91C805E5-DEAD-4747-906C-162CF52A0872}" type="pres">
      <dgm:prSet presAssocID="{31EE1DEF-2BE6-4B23-823A-1C98A4370343}" presName="linNode" presStyleCnt="0"/>
      <dgm:spPr/>
    </dgm:pt>
    <dgm:pt modelId="{51C1271D-8BD2-4CF8-A4D8-017A66825B8A}" type="pres">
      <dgm:prSet presAssocID="{31EE1DEF-2BE6-4B23-823A-1C98A4370343}" presName="parentText" presStyleLbl="node1" presStyleIdx="6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A6BC04-E28E-44CD-918F-7C53B2036E9C}" type="pres">
      <dgm:prSet presAssocID="{3DC11702-8C48-4E91-B1AD-B68B0E51ECB0}" presName="sp" presStyleCnt="0"/>
      <dgm:spPr/>
    </dgm:pt>
    <dgm:pt modelId="{5C699548-AD91-4959-A66B-CE7E4BE3CA3C}" type="pres">
      <dgm:prSet presAssocID="{3F518672-FCB3-46C2-8E91-AAB5A9B5DB90}" presName="linNode" presStyleCnt="0"/>
      <dgm:spPr/>
    </dgm:pt>
    <dgm:pt modelId="{BD778FDA-0B26-4397-B301-90F1DD91B9CA}" type="pres">
      <dgm:prSet presAssocID="{3F518672-FCB3-46C2-8E91-AAB5A9B5DB90}" presName="parentText" presStyleLbl="node1" presStyleIdx="7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6DC1E0-F241-47E7-B8AF-AF885C2ECB3A}" type="pres">
      <dgm:prSet presAssocID="{59C4375F-8762-4173-AAF3-62BA59B6B0F0}" presName="sp" presStyleCnt="0"/>
      <dgm:spPr/>
    </dgm:pt>
    <dgm:pt modelId="{D4A62CC8-EC44-4A71-9115-154EFC8C4781}" type="pres">
      <dgm:prSet presAssocID="{08320AED-6776-4F7E-828D-757FDEE3D50B}" presName="linNode" presStyleCnt="0"/>
      <dgm:spPr/>
    </dgm:pt>
    <dgm:pt modelId="{D93D5350-E35F-4ABD-B414-D4D60F2E30A1}" type="pres">
      <dgm:prSet presAssocID="{08320AED-6776-4F7E-828D-757FDEE3D50B}" presName="parentText" presStyleLbl="node1" presStyleIdx="8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6E39E0-87C6-42BE-A6CC-BEDDA84A14AB}" type="pres">
      <dgm:prSet presAssocID="{ACA0E139-0827-4F78-920D-0FD29755BB23}" presName="sp" presStyleCnt="0"/>
      <dgm:spPr/>
    </dgm:pt>
    <dgm:pt modelId="{116E8DAB-A796-4CA8-A7B4-0A8063C18643}" type="pres">
      <dgm:prSet presAssocID="{EC1B4EC1-FC9F-414B-A7E6-2EB2563C7820}" presName="linNode" presStyleCnt="0"/>
      <dgm:spPr/>
    </dgm:pt>
    <dgm:pt modelId="{6ACBB9A7-8E19-426A-AB57-545679F0AFD8}" type="pres">
      <dgm:prSet presAssocID="{EC1B4EC1-FC9F-414B-A7E6-2EB2563C7820}" presName="parentText" presStyleLbl="node1" presStyleIdx="9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6719DB-8EDC-4F4A-A056-C24043C13587}" type="pres">
      <dgm:prSet presAssocID="{9DA8D690-7EAC-41F9-BC18-2F923A708DB8}" presName="sp" presStyleCnt="0"/>
      <dgm:spPr/>
    </dgm:pt>
    <dgm:pt modelId="{61573676-3E2C-4E36-AB4B-21C6D5CD6E1B}" type="pres">
      <dgm:prSet presAssocID="{E225B2D7-D158-4B8E-9F7A-59BFBD1F127F}" presName="linNode" presStyleCnt="0"/>
      <dgm:spPr/>
    </dgm:pt>
    <dgm:pt modelId="{D42AAD13-BE30-4321-BCBA-B17E2EFEBA57}" type="pres">
      <dgm:prSet presAssocID="{E225B2D7-D158-4B8E-9F7A-59BFBD1F127F}" presName="parentText" presStyleLbl="node1" presStyleIdx="10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531FA7-ACAA-427B-88A7-0184A45876CE}" type="pres">
      <dgm:prSet presAssocID="{5F232FFB-06C7-4DE3-BD8A-61E88869F38D}" presName="sp" presStyleCnt="0"/>
      <dgm:spPr/>
    </dgm:pt>
    <dgm:pt modelId="{A26FCA35-80B8-4326-A73D-EAE375740FC6}" type="pres">
      <dgm:prSet presAssocID="{0929310C-D254-466A-B1A4-021B869BF76F}" presName="linNode" presStyleCnt="0"/>
      <dgm:spPr/>
    </dgm:pt>
    <dgm:pt modelId="{0AAFEF56-35B4-4E6A-A510-673E54D313AA}" type="pres">
      <dgm:prSet presAssocID="{0929310C-D254-466A-B1A4-021B869BF76F}" presName="parentText" presStyleLbl="node1" presStyleIdx="11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B6071B-79CF-4339-93A4-CD51C6C0506A}" type="pres">
      <dgm:prSet presAssocID="{F2B4A626-7E7F-41F1-A9F7-767ED6594C3D}" presName="sp" presStyleCnt="0"/>
      <dgm:spPr/>
    </dgm:pt>
    <dgm:pt modelId="{93D7EE0F-F0E2-4B3C-B8D3-38ACD45B552F}" type="pres">
      <dgm:prSet presAssocID="{6DB20C23-90E4-425F-A7DB-5C44CB4EA8A3}" presName="linNode" presStyleCnt="0"/>
      <dgm:spPr/>
    </dgm:pt>
    <dgm:pt modelId="{718F4369-370E-46E8-8CEF-41B764F71F9C}" type="pres">
      <dgm:prSet presAssocID="{6DB20C23-90E4-425F-A7DB-5C44CB4EA8A3}" presName="parentText" presStyleLbl="node1" presStyleIdx="12" presStyleCnt="13" custScaleX="27624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709FCCF-C05F-4F63-AD8B-4F57714B0DBE}" srcId="{9AA88D8B-9A9B-4266-AD5C-B9DCA93C998F}" destId="{EC1B4EC1-FC9F-414B-A7E6-2EB2563C7820}" srcOrd="9" destOrd="0" parTransId="{C6A8A421-01C1-4EBE-817F-25340F290171}" sibTransId="{9DA8D690-7EAC-41F9-BC18-2F923A708DB8}"/>
    <dgm:cxn modelId="{6F88224C-7FD2-456D-A336-3118395FAD6F}" srcId="{9AA88D8B-9A9B-4266-AD5C-B9DCA93C998F}" destId="{08320AED-6776-4F7E-828D-757FDEE3D50B}" srcOrd="8" destOrd="0" parTransId="{5939DD80-80AD-4557-BC0E-8A0A13C9B61A}" sibTransId="{ACA0E139-0827-4F78-920D-0FD29755BB23}"/>
    <dgm:cxn modelId="{F2485EF7-A925-4FEE-9002-5BE5DCC20378}" srcId="{9AA88D8B-9A9B-4266-AD5C-B9DCA93C998F}" destId="{31EE1DEF-2BE6-4B23-823A-1C98A4370343}" srcOrd="6" destOrd="0" parTransId="{45152E3B-9E2D-4783-8BBE-2A7158FDB370}" sibTransId="{3DC11702-8C48-4E91-B1AD-B68B0E51ECB0}"/>
    <dgm:cxn modelId="{DF42EC12-387D-4CD6-AA26-51A331D66D94}" srcId="{9AA88D8B-9A9B-4266-AD5C-B9DCA93C998F}" destId="{6DB20C23-90E4-425F-A7DB-5C44CB4EA8A3}" srcOrd="12" destOrd="0" parTransId="{45A85347-3EEF-44AE-8FC3-427E021AC96F}" sibTransId="{93300505-0CF3-4166-B7FD-995CC0EE6570}"/>
    <dgm:cxn modelId="{B69BAA46-A197-486F-BA82-A4366A85ADA9}" type="presOf" srcId="{FB152C70-E0E7-4919-BC43-E9553BF30BB7}" destId="{AE6C6B12-17AE-4415-9AA0-060ADABF6C4F}" srcOrd="0" destOrd="0" presId="urn:microsoft.com/office/officeart/2005/8/layout/vList5"/>
    <dgm:cxn modelId="{A30B4D48-0E80-44FC-8A1D-227240687559}" srcId="{9AA88D8B-9A9B-4266-AD5C-B9DCA93C998F}" destId="{0929310C-D254-466A-B1A4-021B869BF76F}" srcOrd="11" destOrd="0" parTransId="{93F41EFA-5957-4F19-A257-11B6460FDAB0}" sibTransId="{F2B4A626-7E7F-41F1-A9F7-767ED6594C3D}"/>
    <dgm:cxn modelId="{EDDDF3E1-61F7-43CE-9E17-91376579A421}" type="presOf" srcId="{D44FBF5F-8BEE-4847-BEC8-EDABEE814573}" destId="{EB4B3A9E-4EB5-4885-BA52-331893B209A6}" srcOrd="0" destOrd="0" presId="urn:microsoft.com/office/officeart/2005/8/layout/vList5"/>
    <dgm:cxn modelId="{C4E5698A-0F6B-4578-938C-DC82BAFC77CF}" type="presOf" srcId="{57B3F5CD-9D07-4084-AD6B-A8566C3EB90C}" destId="{B5772307-223D-44DF-AD58-DA246E971F04}" srcOrd="0" destOrd="0" presId="urn:microsoft.com/office/officeart/2005/8/layout/vList5"/>
    <dgm:cxn modelId="{81106BF7-E807-4296-B0C6-BE984423A52C}" srcId="{9AA88D8B-9A9B-4266-AD5C-B9DCA93C998F}" destId="{3F518672-FCB3-46C2-8E91-AAB5A9B5DB90}" srcOrd="7" destOrd="0" parTransId="{59181F35-351A-4976-8B97-7BC33E4EDCA1}" sibTransId="{59C4375F-8762-4173-AAF3-62BA59B6B0F0}"/>
    <dgm:cxn modelId="{F86649A1-074F-4BE3-8AFD-DBFCA2C47DFF}" srcId="{9AA88D8B-9A9B-4266-AD5C-B9DCA93C998F}" destId="{E225B2D7-D158-4B8E-9F7A-59BFBD1F127F}" srcOrd="10" destOrd="0" parTransId="{055B8F8C-DC8E-4FD7-BA75-60AC4AA73CF4}" sibTransId="{5F232FFB-06C7-4DE3-BD8A-61E88869F38D}"/>
    <dgm:cxn modelId="{0C702903-2316-4A49-AC23-E36A180B709D}" srcId="{9AA88D8B-9A9B-4266-AD5C-B9DCA93C998F}" destId="{45FA3ECB-A175-4B4B-951B-807E3084613A}" srcOrd="3" destOrd="0" parTransId="{DF0E782D-73BF-4394-9C99-984E1EBE5A28}" sibTransId="{E01D1B80-79DE-47E9-A271-A131C02C7913}"/>
    <dgm:cxn modelId="{9153D2A1-7EA1-4AB9-8B27-D9774927F4B5}" srcId="{9AA88D8B-9A9B-4266-AD5C-B9DCA93C998F}" destId="{DBFA2CBD-4E12-404F-B973-20C1629E249D}" srcOrd="4" destOrd="0" parTransId="{D839C4D4-E3DA-4E97-8E9A-FE9ADE953877}" sibTransId="{DC2EF1F7-2525-42F3-9AB9-F26060365CDF}"/>
    <dgm:cxn modelId="{D4D1E9A9-8A83-4754-8388-DE3C565571E8}" type="presOf" srcId="{0929310C-D254-466A-B1A4-021B869BF76F}" destId="{0AAFEF56-35B4-4E6A-A510-673E54D313AA}" srcOrd="0" destOrd="0" presId="urn:microsoft.com/office/officeart/2005/8/layout/vList5"/>
    <dgm:cxn modelId="{5778FD98-19E3-4DCE-A34F-9FC393EF305A}" srcId="{9AA88D8B-9A9B-4266-AD5C-B9DCA93C998F}" destId="{57B3F5CD-9D07-4084-AD6B-A8566C3EB90C}" srcOrd="2" destOrd="0" parTransId="{57E1B4AD-7786-4438-B34F-7BF64DA7532F}" sibTransId="{19249A38-C7FF-4344-84A7-36000670895D}"/>
    <dgm:cxn modelId="{4B04EDB4-19F4-40A3-BA88-E2F19D10920E}" srcId="{9AA88D8B-9A9B-4266-AD5C-B9DCA93C998F}" destId="{D44FBF5F-8BEE-4847-BEC8-EDABEE814573}" srcOrd="0" destOrd="0" parTransId="{3894203D-BBFF-49F0-AE44-3748C99457F3}" sibTransId="{2086D79C-24A6-4A01-B06F-51537AD40239}"/>
    <dgm:cxn modelId="{63EC866C-07B3-4507-8BA2-D13D6498CE7E}" srcId="{9AA88D8B-9A9B-4266-AD5C-B9DCA93C998F}" destId="{DFBCF366-A0E1-4E87-8A64-83C7D165B60C}" srcOrd="1" destOrd="0" parTransId="{B517C076-E79F-4F9C-83CB-3D1A05F2DFBD}" sibTransId="{32A9EC3A-E430-44FF-B747-87AB3F6D80D2}"/>
    <dgm:cxn modelId="{B9E23B09-D61C-4076-948F-7F9159BBF244}" type="presOf" srcId="{08320AED-6776-4F7E-828D-757FDEE3D50B}" destId="{D93D5350-E35F-4ABD-B414-D4D60F2E30A1}" srcOrd="0" destOrd="0" presId="urn:microsoft.com/office/officeart/2005/8/layout/vList5"/>
    <dgm:cxn modelId="{5EDE84AF-7E3B-4EF7-A105-94DD4157174E}" srcId="{9AA88D8B-9A9B-4266-AD5C-B9DCA93C998F}" destId="{FB152C70-E0E7-4919-BC43-E9553BF30BB7}" srcOrd="5" destOrd="0" parTransId="{C1D1F201-CDAD-486B-84E6-BD733F8CF7F8}" sibTransId="{F8EB283F-A263-4582-B145-038D1D58C078}"/>
    <dgm:cxn modelId="{3F0364B0-F0F2-4E74-9F7F-FDF7FC2743F0}" type="presOf" srcId="{6DB20C23-90E4-425F-A7DB-5C44CB4EA8A3}" destId="{718F4369-370E-46E8-8CEF-41B764F71F9C}" srcOrd="0" destOrd="0" presId="urn:microsoft.com/office/officeart/2005/8/layout/vList5"/>
    <dgm:cxn modelId="{6B66B562-9DA6-46C2-A6B2-89A4BC6EC74D}" type="presOf" srcId="{DFBCF366-A0E1-4E87-8A64-83C7D165B60C}" destId="{923CE755-1E44-47A2-B78E-1B58E7F2A028}" srcOrd="0" destOrd="0" presId="urn:microsoft.com/office/officeart/2005/8/layout/vList5"/>
    <dgm:cxn modelId="{8476DD96-DBDF-4A0D-9442-0BB4B5C3E7E2}" type="presOf" srcId="{E225B2D7-D158-4B8E-9F7A-59BFBD1F127F}" destId="{D42AAD13-BE30-4321-BCBA-B17E2EFEBA57}" srcOrd="0" destOrd="0" presId="urn:microsoft.com/office/officeart/2005/8/layout/vList5"/>
    <dgm:cxn modelId="{21CC3741-8176-4623-97E4-50FE3F3D5C50}" type="presOf" srcId="{EC1B4EC1-FC9F-414B-A7E6-2EB2563C7820}" destId="{6ACBB9A7-8E19-426A-AB57-545679F0AFD8}" srcOrd="0" destOrd="0" presId="urn:microsoft.com/office/officeart/2005/8/layout/vList5"/>
    <dgm:cxn modelId="{A776289C-DA39-4744-AF8A-88A8F28F8B97}" type="presOf" srcId="{DBFA2CBD-4E12-404F-B973-20C1629E249D}" destId="{B2D46F2A-B21D-4671-9812-8BE4023FB345}" srcOrd="0" destOrd="0" presId="urn:microsoft.com/office/officeart/2005/8/layout/vList5"/>
    <dgm:cxn modelId="{19EBBDD9-6218-4550-ACBE-B0F4011CC46C}" type="presOf" srcId="{31EE1DEF-2BE6-4B23-823A-1C98A4370343}" destId="{51C1271D-8BD2-4CF8-A4D8-017A66825B8A}" srcOrd="0" destOrd="0" presId="urn:microsoft.com/office/officeart/2005/8/layout/vList5"/>
    <dgm:cxn modelId="{893AB46C-1819-42F9-96AD-3835A25423FB}" type="presOf" srcId="{9AA88D8B-9A9B-4266-AD5C-B9DCA93C998F}" destId="{0343BF0C-FE0E-4252-A342-78A6A05132EC}" srcOrd="0" destOrd="0" presId="urn:microsoft.com/office/officeart/2005/8/layout/vList5"/>
    <dgm:cxn modelId="{1FBECBB9-E6C7-4004-BF38-35396ADD3999}" type="presOf" srcId="{3F518672-FCB3-46C2-8E91-AAB5A9B5DB90}" destId="{BD778FDA-0B26-4397-B301-90F1DD91B9CA}" srcOrd="0" destOrd="0" presId="urn:microsoft.com/office/officeart/2005/8/layout/vList5"/>
    <dgm:cxn modelId="{411AFB7E-3753-4005-91B0-C140CD3F3B59}" type="presOf" srcId="{45FA3ECB-A175-4B4B-951B-807E3084613A}" destId="{E0EDBBE5-94ED-45F5-BEB9-4041F705C18B}" srcOrd="0" destOrd="0" presId="urn:microsoft.com/office/officeart/2005/8/layout/vList5"/>
    <dgm:cxn modelId="{D494D202-E216-4AFA-9830-4F5794E0CEDF}" type="presParOf" srcId="{0343BF0C-FE0E-4252-A342-78A6A05132EC}" destId="{2105C7C1-7E1A-45F2-B9F9-4E1468993FB5}" srcOrd="0" destOrd="0" presId="urn:microsoft.com/office/officeart/2005/8/layout/vList5"/>
    <dgm:cxn modelId="{0E917B0B-E9D6-4565-B333-E1DEBBC2D0CD}" type="presParOf" srcId="{2105C7C1-7E1A-45F2-B9F9-4E1468993FB5}" destId="{EB4B3A9E-4EB5-4885-BA52-331893B209A6}" srcOrd="0" destOrd="0" presId="urn:microsoft.com/office/officeart/2005/8/layout/vList5"/>
    <dgm:cxn modelId="{18773D98-9483-42DB-9700-E66D7E98B5BC}" type="presParOf" srcId="{0343BF0C-FE0E-4252-A342-78A6A05132EC}" destId="{35B6A9B6-E621-4D4C-94E0-9AB984EB9DEB}" srcOrd="1" destOrd="0" presId="urn:microsoft.com/office/officeart/2005/8/layout/vList5"/>
    <dgm:cxn modelId="{278F4708-0314-413F-ACFB-5BABDE6B67EC}" type="presParOf" srcId="{0343BF0C-FE0E-4252-A342-78A6A05132EC}" destId="{6D356BC1-F858-4EDA-820A-A548FC23CAFE}" srcOrd="2" destOrd="0" presId="urn:microsoft.com/office/officeart/2005/8/layout/vList5"/>
    <dgm:cxn modelId="{43666B42-AB92-41B6-9277-9B729955BC6A}" type="presParOf" srcId="{6D356BC1-F858-4EDA-820A-A548FC23CAFE}" destId="{923CE755-1E44-47A2-B78E-1B58E7F2A028}" srcOrd="0" destOrd="0" presId="urn:microsoft.com/office/officeart/2005/8/layout/vList5"/>
    <dgm:cxn modelId="{DCC24CA6-91F5-421C-9F9F-5BBD44C88C0E}" type="presParOf" srcId="{0343BF0C-FE0E-4252-A342-78A6A05132EC}" destId="{CF2D7C75-B72F-4243-88C2-D498DC8213A6}" srcOrd="3" destOrd="0" presId="urn:microsoft.com/office/officeart/2005/8/layout/vList5"/>
    <dgm:cxn modelId="{38028A23-500A-4038-A0E6-5EA4E328FAC1}" type="presParOf" srcId="{0343BF0C-FE0E-4252-A342-78A6A05132EC}" destId="{CC80D154-01C6-4485-8BE5-772FB25F75D8}" srcOrd="4" destOrd="0" presId="urn:microsoft.com/office/officeart/2005/8/layout/vList5"/>
    <dgm:cxn modelId="{338EAC35-2096-407A-A2EE-EC3E4A42801A}" type="presParOf" srcId="{CC80D154-01C6-4485-8BE5-772FB25F75D8}" destId="{B5772307-223D-44DF-AD58-DA246E971F04}" srcOrd="0" destOrd="0" presId="urn:microsoft.com/office/officeart/2005/8/layout/vList5"/>
    <dgm:cxn modelId="{8B76BCED-4596-4FF1-A6C3-BB2DBA152501}" type="presParOf" srcId="{0343BF0C-FE0E-4252-A342-78A6A05132EC}" destId="{2BA4855D-06AB-4593-A784-0EB7F4316B8A}" srcOrd="5" destOrd="0" presId="urn:microsoft.com/office/officeart/2005/8/layout/vList5"/>
    <dgm:cxn modelId="{3E4CF27E-200C-45C7-B7CA-51A27C8DCFCB}" type="presParOf" srcId="{0343BF0C-FE0E-4252-A342-78A6A05132EC}" destId="{EA9E6590-F6A5-4ADF-8F61-37883F3E620F}" srcOrd="6" destOrd="0" presId="urn:microsoft.com/office/officeart/2005/8/layout/vList5"/>
    <dgm:cxn modelId="{30FE7BEC-1BA8-42FE-A0DF-D2FD92040762}" type="presParOf" srcId="{EA9E6590-F6A5-4ADF-8F61-37883F3E620F}" destId="{E0EDBBE5-94ED-45F5-BEB9-4041F705C18B}" srcOrd="0" destOrd="0" presId="urn:microsoft.com/office/officeart/2005/8/layout/vList5"/>
    <dgm:cxn modelId="{F878394C-8CF3-45B1-8EF7-7358CB418D75}" type="presParOf" srcId="{0343BF0C-FE0E-4252-A342-78A6A05132EC}" destId="{C73622BE-B0C9-48D6-A3AD-88D5586873EF}" srcOrd="7" destOrd="0" presId="urn:microsoft.com/office/officeart/2005/8/layout/vList5"/>
    <dgm:cxn modelId="{655227A2-1E37-4F56-80A6-D004A8E26423}" type="presParOf" srcId="{0343BF0C-FE0E-4252-A342-78A6A05132EC}" destId="{85D14A9C-E206-485D-ADA2-C9F453AABCA2}" srcOrd="8" destOrd="0" presId="urn:microsoft.com/office/officeart/2005/8/layout/vList5"/>
    <dgm:cxn modelId="{0C5A5795-2670-4394-A13B-69A265FCC2BC}" type="presParOf" srcId="{85D14A9C-E206-485D-ADA2-C9F453AABCA2}" destId="{B2D46F2A-B21D-4671-9812-8BE4023FB345}" srcOrd="0" destOrd="0" presId="urn:microsoft.com/office/officeart/2005/8/layout/vList5"/>
    <dgm:cxn modelId="{0D47420F-F14E-4CF4-82BC-A76D460DA2C5}" type="presParOf" srcId="{0343BF0C-FE0E-4252-A342-78A6A05132EC}" destId="{BF627794-BA16-4D32-8E35-470F9526A50A}" srcOrd="9" destOrd="0" presId="urn:microsoft.com/office/officeart/2005/8/layout/vList5"/>
    <dgm:cxn modelId="{FCA69955-A968-4977-A4EE-0A23A1A86962}" type="presParOf" srcId="{0343BF0C-FE0E-4252-A342-78A6A05132EC}" destId="{6C5C27B4-32A0-45BB-A5C0-08FCFA21776E}" srcOrd="10" destOrd="0" presId="urn:microsoft.com/office/officeart/2005/8/layout/vList5"/>
    <dgm:cxn modelId="{60EB054B-EF27-4D37-A2DF-3B038A95B09F}" type="presParOf" srcId="{6C5C27B4-32A0-45BB-A5C0-08FCFA21776E}" destId="{AE6C6B12-17AE-4415-9AA0-060ADABF6C4F}" srcOrd="0" destOrd="0" presId="urn:microsoft.com/office/officeart/2005/8/layout/vList5"/>
    <dgm:cxn modelId="{0AEC20F3-7E4C-483E-BA72-2D823BD296AC}" type="presParOf" srcId="{0343BF0C-FE0E-4252-A342-78A6A05132EC}" destId="{402AAA3E-8F71-4E35-987D-B10BF8FEB96E}" srcOrd="11" destOrd="0" presId="urn:microsoft.com/office/officeart/2005/8/layout/vList5"/>
    <dgm:cxn modelId="{EFFC63F3-66D2-4770-8B14-5C6B248021A4}" type="presParOf" srcId="{0343BF0C-FE0E-4252-A342-78A6A05132EC}" destId="{91C805E5-DEAD-4747-906C-162CF52A0872}" srcOrd="12" destOrd="0" presId="urn:microsoft.com/office/officeart/2005/8/layout/vList5"/>
    <dgm:cxn modelId="{38888902-422D-4BCB-85AD-429C9D3D7850}" type="presParOf" srcId="{91C805E5-DEAD-4747-906C-162CF52A0872}" destId="{51C1271D-8BD2-4CF8-A4D8-017A66825B8A}" srcOrd="0" destOrd="0" presId="urn:microsoft.com/office/officeart/2005/8/layout/vList5"/>
    <dgm:cxn modelId="{A78EC1FC-0A87-484E-BC05-A01FABF9FB77}" type="presParOf" srcId="{0343BF0C-FE0E-4252-A342-78A6A05132EC}" destId="{B9A6BC04-E28E-44CD-918F-7C53B2036E9C}" srcOrd="13" destOrd="0" presId="urn:microsoft.com/office/officeart/2005/8/layout/vList5"/>
    <dgm:cxn modelId="{AA127AD1-70EC-49CD-B94A-57D8D8F48D57}" type="presParOf" srcId="{0343BF0C-FE0E-4252-A342-78A6A05132EC}" destId="{5C699548-AD91-4959-A66B-CE7E4BE3CA3C}" srcOrd="14" destOrd="0" presId="urn:microsoft.com/office/officeart/2005/8/layout/vList5"/>
    <dgm:cxn modelId="{460A6395-FE14-4969-AAAE-9E2F634C074F}" type="presParOf" srcId="{5C699548-AD91-4959-A66B-CE7E4BE3CA3C}" destId="{BD778FDA-0B26-4397-B301-90F1DD91B9CA}" srcOrd="0" destOrd="0" presId="urn:microsoft.com/office/officeart/2005/8/layout/vList5"/>
    <dgm:cxn modelId="{0382C12E-1394-48A0-848C-08414E322590}" type="presParOf" srcId="{0343BF0C-FE0E-4252-A342-78A6A05132EC}" destId="{F96DC1E0-F241-47E7-B8AF-AF885C2ECB3A}" srcOrd="15" destOrd="0" presId="urn:microsoft.com/office/officeart/2005/8/layout/vList5"/>
    <dgm:cxn modelId="{449AECBD-7A10-4D64-ADD4-F66CCD0952E4}" type="presParOf" srcId="{0343BF0C-FE0E-4252-A342-78A6A05132EC}" destId="{D4A62CC8-EC44-4A71-9115-154EFC8C4781}" srcOrd="16" destOrd="0" presId="urn:microsoft.com/office/officeart/2005/8/layout/vList5"/>
    <dgm:cxn modelId="{8FBBAB8D-C2D8-4087-B20E-319335A05DF9}" type="presParOf" srcId="{D4A62CC8-EC44-4A71-9115-154EFC8C4781}" destId="{D93D5350-E35F-4ABD-B414-D4D60F2E30A1}" srcOrd="0" destOrd="0" presId="urn:microsoft.com/office/officeart/2005/8/layout/vList5"/>
    <dgm:cxn modelId="{0E2EDA78-D5F0-4BF5-8A18-2423852B0A39}" type="presParOf" srcId="{0343BF0C-FE0E-4252-A342-78A6A05132EC}" destId="{5A6E39E0-87C6-42BE-A6CC-BEDDA84A14AB}" srcOrd="17" destOrd="0" presId="urn:microsoft.com/office/officeart/2005/8/layout/vList5"/>
    <dgm:cxn modelId="{5E5E8161-6473-44E0-9CEB-250E764D890F}" type="presParOf" srcId="{0343BF0C-FE0E-4252-A342-78A6A05132EC}" destId="{116E8DAB-A796-4CA8-A7B4-0A8063C18643}" srcOrd="18" destOrd="0" presId="urn:microsoft.com/office/officeart/2005/8/layout/vList5"/>
    <dgm:cxn modelId="{EAA82FAE-4F2B-452B-9D44-81289F0FF240}" type="presParOf" srcId="{116E8DAB-A796-4CA8-A7B4-0A8063C18643}" destId="{6ACBB9A7-8E19-426A-AB57-545679F0AFD8}" srcOrd="0" destOrd="0" presId="urn:microsoft.com/office/officeart/2005/8/layout/vList5"/>
    <dgm:cxn modelId="{B5D091D4-E243-464D-BDB1-A20036B98BD3}" type="presParOf" srcId="{0343BF0C-FE0E-4252-A342-78A6A05132EC}" destId="{8E6719DB-8EDC-4F4A-A056-C24043C13587}" srcOrd="19" destOrd="0" presId="urn:microsoft.com/office/officeart/2005/8/layout/vList5"/>
    <dgm:cxn modelId="{E53BEF5D-883F-4C65-B4F0-F438B24F47F5}" type="presParOf" srcId="{0343BF0C-FE0E-4252-A342-78A6A05132EC}" destId="{61573676-3E2C-4E36-AB4B-21C6D5CD6E1B}" srcOrd="20" destOrd="0" presId="urn:microsoft.com/office/officeart/2005/8/layout/vList5"/>
    <dgm:cxn modelId="{A8C0E98B-F5C4-4EDD-AC6A-1BB4E090D0F8}" type="presParOf" srcId="{61573676-3E2C-4E36-AB4B-21C6D5CD6E1B}" destId="{D42AAD13-BE30-4321-BCBA-B17E2EFEBA57}" srcOrd="0" destOrd="0" presId="urn:microsoft.com/office/officeart/2005/8/layout/vList5"/>
    <dgm:cxn modelId="{88CF9ED9-1E6E-4BFB-B2D4-5EC817AFAB2B}" type="presParOf" srcId="{0343BF0C-FE0E-4252-A342-78A6A05132EC}" destId="{E0531FA7-ACAA-427B-88A7-0184A45876CE}" srcOrd="21" destOrd="0" presId="urn:microsoft.com/office/officeart/2005/8/layout/vList5"/>
    <dgm:cxn modelId="{E37E69F4-D364-40C4-93EC-CFF21124B9DD}" type="presParOf" srcId="{0343BF0C-FE0E-4252-A342-78A6A05132EC}" destId="{A26FCA35-80B8-4326-A73D-EAE375740FC6}" srcOrd="22" destOrd="0" presId="urn:microsoft.com/office/officeart/2005/8/layout/vList5"/>
    <dgm:cxn modelId="{2D63B0DD-0AE1-4A8C-958B-DCB2FB37BB22}" type="presParOf" srcId="{A26FCA35-80B8-4326-A73D-EAE375740FC6}" destId="{0AAFEF56-35B4-4E6A-A510-673E54D313AA}" srcOrd="0" destOrd="0" presId="urn:microsoft.com/office/officeart/2005/8/layout/vList5"/>
    <dgm:cxn modelId="{C0D64688-CFC4-49E8-9BCA-57AC87CA8E5F}" type="presParOf" srcId="{0343BF0C-FE0E-4252-A342-78A6A05132EC}" destId="{34B6071B-79CF-4339-93A4-CD51C6C0506A}" srcOrd="23" destOrd="0" presId="urn:microsoft.com/office/officeart/2005/8/layout/vList5"/>
    <dgm:cxn modelId="{1CA11957-34ED-4EB2-9B63-D68E6C7757B8}" type="presParOf" srcId="{0343BF0C-FE0E-4252-A342-78A6A05132EC}" destId="{93D7EE0F-F0E2-4B3C-B8D3-38ACD45B552F}" srcOrd="24" destOrd="0" presId="urn:microsoft.com/office/officeart/2005/8/layout/vList5"/>
    <dgm:cxn modelId="{DD4D90D9-03AC-4845-B49E-EDE65BF58D9E}" type="presParOf" srcId="{93D7EE0F-F0E2-4B3C-B8D3-38ACD45B552F}" destId="{718F4369-370E-46E8-8CEF-41B764F71F9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3F30A1-9E7B-4465-9BA1-DCA0B341DB43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6708BE8-6198-4171-AFBB-768C1B8BD8B8}">
      <dgm:prSet/>
      <dgm:spPr/>
      <dgm:t>
        <a:bodyPr/>
        <a:lstStyle/>
        <a:p>
          <a:pPr rtl="0"/>
          <a:r>
            <a:rPr lang="uk-UA" smtClean="0"/>
            <a:t>машинні коди</a:t>
          </a:r>
          <a:endParaRPr lang="uk-UA"/>
        </a:p>
      </dgm:t>
    </dgm:pt>
    <dgm:pt modelId="{CD685A4C-943E-48FF-BB95-C2178ABBB6F1}" type="parTrans" cxnId="{21EAE0E3-2C96-45EA-9A86-FE57DD241D98}">
      <dgm:prSet/>
      <dgm:spPr/>
      <dgm:t>
        <a:bodyPr/>
        <a:lstStyle/>
        <a:p>
          <a:endParaRPr lang="ru-RU"/>
        </a:p>
      </dgm:t>
    </dgm:pt>
    <dgm:pt modelId="{D4C76753-5ED1-4292-9CD5-6D640F9D5582}" type="sibTrans" cxnId="{21EAE0E3-2C96-45EA-9A86-FE57DD241D98}">
      <dgm:prSet/>
      <dgm:spPr/>
      <dgm:t>
        <a:bodyPr/>
        <a:lstStyle/>
        <a:p>
          <a:endParaRPr lang="ru-RU"/>
        </a:p>
      </dgm:t>
    </dgm:pt>
    <dgm:pt modelId="{84CD5A04-716D-48D3-9DB2-B22B5F7A51B8}">
      <dgm:prSet/>
      <dgm:spPr/>
      <dgm:t>
        <a:bodyPr/>
        <a:lstStyle/>
        <a:p>
          <a:pPr rtl="0"/>
          <a:r>
            <a:rPr lang="uk-UA" smtClean="0"/>
            <a:t>мови асемблерів</a:t>
          </a:r>
          <a:endParaRPr lang="uk-UA"/>
        </a:p>
      </dgm:t>
    </dgm:pt>
    <dgm:pt modelId="{68351B4C-F365-4B59-9FE2-E03F42F5D3EA}" type="parTrans" cxnId="{B475407B-1B2A-4FEB-B4B7-13508D22D87C}">
      <dgm:prSet/>
      <dgm:spPr/>
      <dgm:t>
        <a:bodyPr/>
        <a:lstStyle/>
        <a:p>
          <a:endParaRPr lang="ru-RU"/>
        </a:p>
      </dgm:t>
    </dgm:pt>
    <dgm:pt modelId="{1E209FD8-99C8-44A4-8C7C-4898057A79F0}" type="sibTrans" cxnId="{B475407B-1B2A-4FEB-B4B7-13508D22D87C}">
      <dgm:prSet/>
      <dgm:spPr/>
      <dgm:t>
        <a:bodyPr/>
        <a:lstStyle/>
        <a:p>
          <a:endParaRPr lang="ru-RU"/>
        </a:p>
      </dgm:t>
    </dgm:pt>
    <dgm:pt modelId="{77F4C769-88AC-45FE-880C-459C94E8A78D}">
      <dgm:prSet/>
      <dgm:spPr/>
      <dgm:t>
        <a:bodyPr/>
        <a:lstStyle/>
        <a:p>
          <a:pPr rtl="0"/>
          <a:r>
            <a:rPr lang="en-US" smtClean="0"/>
            <a:t>Fortran</a:t>
          </a:r>
          <a:endParaRPr lang="uk-UA"/>
        </a:p>
      </dgm:t>
    </dgm:pt>
    <dgm:pt modelId="{DC7FC6E8-35F9-4D4A-BD49-86548CC3E6C3}" type="parTrans" cxnId="{A2E4AF6E-BB4A-4016-98EE-3FD1019C06B3}">
      <dgm:prSet/>
      <dgm:spPr/>
      <dgm:t>
        <a:bodyPr/>
        <a:lstStyle/>
        <a:p>
          <a:endParaRPr lang="ru-RU"/>
        </a:p>
      </dgm:t>
    </dgm:pt>
    <dgm:pt modelId="{961826BF-43EB-4E85-BEF1-C3A2BE8259BB}" type="sibTrans" cxnId="{A2E4AF6E-BB4A-4016-98EE-3FD1019C06B3}">
      <dgm:prSet/>
      <dgm:spPr/>
      <dgm:t>
        <a:bodyPr/>
        <a:lstStyle/>
        <a:p>
          <a:endParaRPr lang="ru-RU"/>
        </a:p>
      </dgm:t>
    </dgm:pt>
    <dgm:pt modelId="{4F49371B-DCBE-49AB-A017-0D862C529C84}">
      <dgm:prSet/>
      <dgm:spPr/>
      <dgm:t>
        <a:bodyPr/>
        <a:lstStyle/>
        <a:p>
          <a:pPr rtl="0"/>
          <a:r>
            <a:rPr lang="en-US" smtClean="0"/>
            <a:t>Algol</a:t>
          </a:r>
          <a:endParaRPr lang="uk-UA"/>
        </a:p>
      </dgm:t>
    </dgm:pt>
    <dgm:pt modelId="{92C4DA84-8CF0-46BA-A5DF-6C19FDD3B56F}" type="parTrans" cxnId="{762E6564-9BFD-43C4-9960-A2E54A79F36F}">
      <dgm:prSet/>
      <dgm:spPr/>
      <dgm:t>
        <a:bodyPr/>
        <a:lstStyle/>
        <a:p>
          <a:endParaRPr lang="ru-RU"/>
        </a:p>
      </dgm:t>
    </dgm:pt>
    <dgm:pt modelId="{F528FA92-92F4-4940-B59C-48B4CF2BB911}" type="sibTrans" cxnId="{762E6564-9BFD-43C4-9960-A2E54A79F36F}">
      <dgm:prSet/>
      <dgm:spPr/>
      <dgm:t>
        <a:bodyPr/>
        <a:lstStyle/>
        <a:p>
          <a:endParaRPr lang="ru-RU"/>
        </a:p>
      </dgm:t>
    </dgm:pt>
    <dgm:pt modelId="{8B87D89E-48BE-4C2D-BF18-8AB8DCA207E6}">
      <dgm:prSet/>
      <dgm:spPr/>
      <dgm:t>
        <a:bodyPr/>
        <a:lstStyle/>
        <a:p>
          <a:pPr rtl="0"/>
          <a:r>
            <a:rPr lang="en-US" smtClean="0"/>
            <a:t>Cobol</a:t>
          </a:r>
          <a:endParaRPr lang="uk-UA"/>
        </a:p>
      </dgm:t>
    </dgm:pt>
    <dgm:pt modelId="{4599F956-AA1B-445D-A001-DE427D7385AD}" type="parTrans" cxnId="{AFD586B5-D89A-46CC-B486-9F0F75463666}">
      <dgm:prSet/>
      <dgm:spPr/>
      <dgm:t>
        <a:bodyPr/>
        <a:lstStyle/>
        <a:p>
          <a:endParaRPr lang="ru-RU"/>
        </a:p>
      </dgm:t>
    </dgm:pt>
    <dgm:pt modelId="{F9F8139E-13F9-4D1D-9721-73C9E8E20D7D}" type="sibTrans" cxnId="{AFD586B5-D89A-46CC-B486-9F0F75463666}">
      <dgm:prSet/>
      <dgm:spPr/>
      <dgm:t>
        <a:bodyPr/>
        <a:lstStyle/>
        <a:p>
          <a:endParaRPr lang="ru-RU"/>
        </a:p>
      </dgm:t>
    </dgm:pt>
    <dgm:pt modelId="{09315A8C-CA03-4B78-B584-54ADBBCF9F87}">
      <dgm:prSet/>
      <dgm:spPr/>
      <dgm:t>
        <a:bodyPr/>
        <a:lstStyle/>
        <a:p>
          <a:pPr rtl="0"/>
          <a:r>
            <a:rPr lang="en-US" smtClean="0"/>
            <a:t>Pascal</a:t>
          </a:r>
          <a:endParaRPr lang="uk-UA"/>
        </a:p>
      </dgm:t>
    </dgm:pt>
    <dgm:pt modelId="{681E9CC7-40F7-4A3A-895C-D9AB3A461D19}" type="parTrans" cxnId="{6F2ECC65-CB4E-42B7-B023-C469574D38FF}">
      <dgm:prSet/>
      <dgm:spPr/>
      <dgm:t>
        <a:bodyPr/>
        <a:lstStyle/>
        <a:p>
          <a:endParaRPr lang="ru-RU"/>
        </a:p>
      </dgm:t>
    </dgm:pt>
    <dgm:pt modelId="{D6901FC8-6954-45C9-BF20-9CBF1D28D06D}" type="sibTrans" cxnId="{6F2ECC65-CB4E-42B7-B023-C469574D38FF}">
      <dgm:prSet/>
      <dgm:spPr/>
      <dgm:t>
        <a:bodyPr/>
        <a:lstStyle/>
        <a:p>
          <a:endParaRPr lang="ru-RU"/>
        </a:p>
      </dgm:t>
    </dgm:pt>
    <dgm:pt modelId="{AD5B47F3-100A-4B08-B925-8B2BCCB7AFA5}">
      <dgm:prSet/>
      <dgm:spPr/>
      <dgm:t>
        <a:bodyPr/>
        <a:lstStyle/>
        <a:p>
          <a:pPr rtl="0"/>
          <a:r>
            <a:rPr lang="en-US" smtClean="0"/>
            <a:t>C</a:t>
          </a:r>
          <a:endParaRPr lang="uk-UA"/>
        </a:p>
      </dgm:t>
    </dgm:pt>
    <dgm:pt modelId="{29EBD22F-6B63-4298-8A66-90E3DF654D27}" type="parTrans" cxnId="{CBCFFACD-7B0C-42E0-BB27-8CEE41552A3F}">
      <dgm:prSet/>
      <dgm:spPr/>
      <dgm:t>
        <a:bodyPr/>
        <a:lstStyle/>
        <a:p>
          <a:endParaRPr lang="ru-RU"/>
        </a:p>
      </dgm:t>
    </dgm:pt>
    <dgm:pt modelId="{DF75759E-BAA8-4697-9CD3-4BFACA89CB3D}" type="sibTrans" cxnId="{CBCFFACD-7B0C-42E0-BB27-8CEE41552A3F}">
      <dgm:prSet/>
      <dgm:spPr/>
      <dgm:t>
        <a:bodyPr/>
        <a:lstStyle/>
        <a:p>
          <a:endParaRPr lang="ru-RU"/>
        </a:p>
      </dgm:t>
    </dgm:pt>
    <dgm:pt modelId="{34B36941-F9AD-4F40-ABB0-9F5891DBD132}">
      <dgm:prSet/>
      <dgm:spPr/>
      <dgm:t>
        <a:bodyPr/>
        <a:lstStyle/>
        <a:p>
          <a:pPr rtl="0"/>
          <a:r>
            <a:rPr lang="en-US" smtClean="0"/>
            <a:t>Ada</a:t>
          </a:r>
          <a:endParaRPr lang="uk-UA"/>
        </a:p>
      </dgm:t>
    </dgm:pt>
    <dgm:pt modelId="{428077A5-AF21-43A4-AFC0-4A4A0A8AAE48}" type="parTrans" cxnId="{4CB32D8D-5796-4B27-A0CF-C1F0F23B809B}">
      <dgm:prSet/>
      <dgm:spPr/>
      <dgm:t>
        <a:bodyPr/>
        <a:lstStyle/>
        <a:p>
          <a:endParaRPr lang="ru-RU"/>
        </a:p>
      </dgm:t>
    </dgm:pt>
    <dgm:pt modelId="{8931A0DE-C3EE-410C-BFE2-1FE6E9EDE265}" type="sibTrans" cxnId="{4CB32D8D-5796-4B27-A0CF-C1F0F23B809B}">
      <dgm:prSet/>
      <dgm:spPr/>
      <dgm:t>
        <a:bodyPr/>
        <a:lstStyle/>
        <a:p>
          <a:endParaRPr lang="ru-RU"/>
        </a:p>
      </dgm:t>
    </dgm:pt>
    <dgm:pt modelId="{BC664444-E8B9-4977-A123-DC9047BF29F4}" type="pres">
      <dgm:prSet presAssocID="{343F30A1-9E7B-4465-9BA1-DCA0B341DB4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3C098F4-0A0F-4F5C-B386-C4FEFBC90C45}" type="pres">
      <dgm:prSet presAssocID="{16708BE8-6198-4171-AFBB-768C1B8BD8B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AEB07C-BF1C-4DBD-8EE1-1E45B729EE0D}" type="pres">
      <dgm:prSet presAssocID="{D4C76753-5ED1-4292-9CD5-6D640F9D5582}" presName="sibTrans" presStyleCnt="0"/>
      <dgm:spPr/>
    </dgm:pt>
    <dgm:pt modelId="{B198F0B6-29D1-4624-AB38-01093BD96EC5}" type="pres">
      <dgm:prSet presAssocID="{84CD5A04-716D-48D3-9DB2-B22B5F7A51B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2B55F0-5A87-4093-B0A7-0C27DD52E29F}" type="pres">
      <dgm:prSet presAssocID="{1E209FD8-99C8-44A4-8C7C-4898057A79F0}" presName="sibTrans" presStyleCnt="0"/>
      <dgm:spPr/>
    </dgm:pt>
    <dgm:pt modelId="{9EB69EE0-D67D-46E9-A883-74EBD0CF7C40}" type="pres">
      <dgm:prSet presAssocID="{77F4C769-88AC-45FE-880C-459C94E8A78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4C1DA4-C10E-487B-BAA2-5ADF00E0D9BA}" type="pres">
      <dgm:prSet presAssocID="{961826BF-43EB-4E85-BEF1-C3A2BE8259BB}" presName="sibTrans" presStyleCnt="0"/>
      <dgm:spPr/>
    </dgm:pt>
    <dgm:pt modelId="{EBF14DF5-9509-47E7-861F-219BF3DA38C0}" type="pres">
      <dgm:prSet presAssocID="{4F49371B-DCBE-49AB-A017-0D862C529C84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D9B6C6-CE17-4F84-892B-7498B7A30A5D}" type="pres">
      <dgm:prSet presAssocID="{F528FA92-92F4-4940-B59C-48B4CF2BB911}" presName="sibTrans" presStyleCnt="0"/>
      <dgm:spPr/>
    </dgm:pt>
    <dgm:pt modelId="{65E957C1-4AA8-4C20-83F4-85F9786F5B62}" type="pres">
      <dgm:prSet presAssocID="{8B87D89E-48BE-4C2D-BF18-8AB8DCA207E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044786-5A0F-43C7-935C-E7A244A650D5}" type="pres">
      <dgm:prSet presAssocID="{F9F8139E-13F9-4D1D-9721-73C9E8E20D7D}" presName="sibTrans" presStyleCnt="0"/>
      <dgm:spPr/>
    </dgm:pt>
    <dgm:pt modelId="{CD5E1739-3ACE-457D-8F5F-F1D39ED542DD}" type="pres">
      <dgm:prSet presAssocID="{09315A8C-CA03-4B78-B584-54ADBBCF9F8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667961-912A-4BFE-BA2B-26567937504C}" type="pres">
      <dgm:prSet presAssocID="{D6901FC8-6954-45C9-BF20-9CBF1D28D06D}" presName="sibTrans" presStyleCnt="0"/>
      <dgm:spPr/>
    </dgm:pt>
    <dgm:pt modelId="{16EBEF52-8F6F-4CFA-8AFD-30582C841D12}" type="pres">
      <dgm:prSet presAssocID="{AD5B47F3-100A-4B08-B925-8B2BCCB7AFA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DA56AC-4D2E-4680-A913-65F487F96CF1}" type="pres">
      <dgm:prSet presAssocID="{DF75759E-BAA8-4697-9CD3-4BFACA89CB3D}" presName="sibTrans" presStyleCnt="0"/>
      <dgm:spPr/>
    </dgm:pt>
    <dgm:pt modelId="{96FDCA02-4935-463D-8E15-1F1A552C9496}" type="pres">
      <dgm:prSet presAssocID="{34B36941-F9AD-4F40-ABB0-9F5891DBD13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07A543-8010-4DF9-AD32-34F6ECCCA713}" type="presOf" srcId="{4F49371B-DCBE-49AB-A017-0D862C529C84}" destId="{EBF14DF5-9509-47E7-861F-219BF3DA38C0}" srcOrd="0" destOrd="0" presId="urn:microsoft.com/office/officeart/2005/8/layout/default"/>
    <dgm:cxn modelId="{BCDB867C-BE4F-4F4F-A956-17AB52A494E5}" type="presOf" srcId="{34B36941-F9AD-4F40-ABB0-9F5891DBD132}" destId="{96FDCA02-4935-463D-8E15-1F1A552C9496}" srcOrd="0" destOrd="0" presId="urn:microsoft.com/office/officeart/2005/8/layout/default"/>
    <dgm:cxn modelId="{BCD14EB7-D487-4FA7-A25D-1E7DE2376ABC}" type="presOf" srcId="{77F4C769-88AC-45FE-880C-459C94E8A78D}" destId="{9EB69EE0-D67D-46E9-A883-74EBD0CF7C40}" srcOrd="0" destOrd="0" presId="urn:microsoft.com/office/officeart/2005/8/layout/default"/>
    <dgm:cxn modelId="{9181FD24-0E9A-444A-BD0E-7D768634ED6C}" type="presOf" srcId="{8B87D89E-48BE-4C2D-BF18-8AB8DCA207E6}" destId="{65E957C1-4AA8-4C20-83F4-85F9786F5B62}" srcOrd="0" destOrd="0" presId="urn:microsoft.com/office/officeart/2005/8/layout/default"/>
    <dgm:cxn modelId="{11692F4A-7372-4179-ACFF-DBAA546A34E7}" type="presOf" srcId="{16708BE8-6198-4171-AFBB-768C1B8BD8B8}" destId="{A3C098F4-0A0F-4F5C-B386-C4FEFBC90C45}" srcOrd="0" destOrd="0" presId="urn:microsoft.com/office/officeart/2005/8/layout/default"/>
    <dgm:cxn modelId="{9B810C70-3E87-403C-9131-C532FDD328B5}" type="presOf" srcId="{343F30A1-9E7B-4465-9BA1-DCA0B341DB43}" destId="{BC664444-E8B9-4977-A123-DC9047BF29F4}" srcOrd="0" destOrd="0" presId="urn:microsoft.com/office/officeart/2005/8/layout/default"/>
    <dgm:cxn modelId="{AFD586B5-D89A-46CC-B486-9F0F75463666}" srcId="{343F30A1-9E7B-4465-9BA1-DCA0B341DB43}" destId="{8B87D89E-48BE-4C2D-BF18-8AB8DCA207E6}" srcOrd="4" destOrd="0" parTransId="{4599F956-AA1B-445D-A001-DE427D7385AD}" sibTransId="{F9F8139E-13F9-4D1D-9721-73C9E8E20D7D}"/>
    <dgm:cxn modelId="{95130568-3267-48B1-A3B7-F065E5FC28FE}" type="presOf" srcId="{84CD5A04-716D-48D3-9DB2-B22B5F7A51B8}" destId="{B198F0B6-29D1-4624-AB38-01093BD96EC5}" srcOrd="0" destOrd="0" presId="urn:microsoft.com/office/officeart/2005/8/layout/default"/>
    <dgm:cxn modelId="{B475407B-1B2A-4FEB-B4B7-13508D22D87C}" srcId="{343F30A1-9E7B-4465-9BA1-DCA0B341DB43}" destId="{84CD5A04-716D-48D3-9DB2-B22B5F7A51B8}" srcOrd="1" destOrd="0" parTransId="{68351B4C-F365-4B59-9FE2-E03F42F5D3EA}" sibTransId="{1E209FD8-99C8-44A4-8C7C-4898057A79F0}"/>
    <dgm:cxn modelId="{F3A8EF85-8516-45BF-B5EB-CC064545A3C2}" type="presOf" srcId="{09315A8C-CA03-4B78-B584-54ADBBCF9F87}" destId="{CD5E1739-3ACE-457D-8F5F-F1D39ED542DD}" srcOrd="0" destOrd="0" presId="urn:microsoft.com/office/officeart/2005/8/layout/default"/>
    <dgm:cxn modelId="{6F2ECC65-CB4E-42B7-B023-C469574D38FF}" srcId="{343F30A1-9E7B-4465-9BA1-DCA0B341DB43}" destId="{09315A8C-CA03-4B78-B584-54ADBBCF9F87}" srcOrd="5" destOrd="0" parTransId="{681E9CC7-40F7-4A3A-895C-D9AB3A461D19}" sibTransId="{D6901FC8-6954-45C9-BF20-9CBF1D28D06D}"/>
    <dgm:cxn modelId="{A2E4AF6E-BB4A-4016-98EE-3FD1019C06B3}" srcId="{343F30A1-9E7B-4465-9BA1-DCA0B341DB43}" destId="{77F4C769-88AC-45FE-880C-459C94E8A78D}" srcOrd="2" destOrd="0" parTransId="{DC7FC6E8-35F9-4D4A-BD49-86548CC3E6C3}" sibTransId="{961826BF-43EB-4E85-BEF1-C3A2BE8259BB}"/>
    <dgm:cxn modelId="{21EAE0E3-2C96-45EA-9A86-FE57DD241D98}" srcId="{343F30A1-9E7B-4465-9BA1-DCA0B341DB43}" destId="{16708BE8-6198-4171-AFBB-768C1B8BD8B8}" srcOrd="0" destOrd="0" parTransId="{CD685A4C-943E-48FF-BB95-C2178ABBB6F1}" sibTransId="{D4C76753-5ED1-4292-9CD5-6D640F9D5582}"/>
    <dgm:cxn modelId="{CBCFFACD-7B0C-42E0-BB27-8CEE41552A3F}" srcId="{343F30A1-9E7B-4465-9BA1-DCA0B341DB43}" destId="{AD5B47F3-100A-4B08-B925-8B2BCCB7AFA5}" srcOrd="6" destOrd="0" parTransId="{29EBD22F-6B63-4298-8A66-90E3DF654D27}" sibTransId="{DF75759E-BAA8-4697-9CD3-4BFACA89CB3D}"/>
    <dgm:cxn modelId="{4CB32D8D-5796-4B27-A0CF-C1F0F23B809B}" srcId="{343F30A1-9E7B-4465-9BA1-DCA0B341DB43}" destId="{34B36941-F9AD-4F40-ABB0-9F5891DBD132}" srcOrd="7" destOrd="0" parTransId="{428077A5-AF21-43A4-AFC0-4A4A0A8AAE48}" sibTransId="{8931A0DE-C3EE-410C-BFE2-1FE6E9EDE265}"/>
    <dgm:cxn modelId="{5849AD6C-94CA-43B9-8A16-C29ED0BDEAFD}" type="presOf" srcId="{AD5B47F3-100A-4B08-B925-8B2BCCB7AFA5}" destId="{16EBEF52-8F6F-4CFA-8AFD-30582C841D12}" srcOrd="0" destOrd="0" presId="urn:microsoft.com/office/officeart/2005/8/layout/default"/>
    <dgm:cxn modelId="{762E6564-9BFD-43C4-9960-A2E54A79F36F}" srcId="{343F30A1-9E7B-4465-9BA1-DCA0B341DB43}" destId="{4F49371B-DCBE-49AB-A017-0D862C529C84}" srcOrd="3" destOrd="0" parTransId="{92C4DA84-8CF0-46BA-A5DF-6C19FDD3B56F}" sibTransId="{F528FA92-92F4-4940-B59C-48B4CF2BB911}"/>
    <dgm:cxn modelId="{CD11D246-0572-4551-96F1-FAC7A5DBBD81}" type="presParOf" srcId="{BC664444-E8B9-4977-A123-DC9047BF29F4}" destId="{A3C098F4-0A0F-4F5C-B386-C4FEFBC90C45}" srcOrd="0" destOrd="0" presId="urn:microsoft.com/office/officeart/2005/8/layout/default"/>
    <dgm:cxn modelId="{7E5EE2C7-E686-4FF5-B074-8DD9FCA55036}" type="presParOf" srcId="{BC664444-E8B9-4977-A123-DC9047BF29F4}" destId="{2CAEB07C-BF1C-4DBD-8EE1-1E45B729EE0D}" srcOrd="1" destOrd="0" presId="urn:microsoft.com/office/officeart/2005/8/layout/default"/>
    <dgm:cxn modelId="{98E5F4CF-B88C-4F7D-A52A-C72387892D6D}" type="presParOf" srcId="{BC664444-E8B9-4977-A123-DC9047BF29F4}" destId="{B198F0B6-29D1-4624-AB38-01093BD96EC5}" srcOrd="2" destOrd="0" presId="urn:microsoft.com/office/officeart/2005/8/layout/default"/>
    <dgm:cxn modelId="{0EFAE30D-B161-4EDD-BE03-E4BA01D65A4A}" type="presParOf" srcId="{BC664444-E8B9-4977-A123-DC9047BF29F4}" destId="{A42B55F0-5A87-4093-B0A7-0C27DD52E29F}" srcOrd="3" destOrd="0" presId="urn:microsoft.com/office/officeart/2005/8/layout/default"/>
    <dgm:cxn modelId="{84C81B61-34E6-43C5-B470-8F2C2CB0FCED}" type="presParOf" srcId="{BC664444-E8B9-4977-A123-DC9047BF29F4}" destId="{9EB69EE0-D67D-46E9-A883-74EBD0CF7C40}" srcOrd="4" destOrd="0" presId="urn:microsoft.com/office/officeart/2005/8/layout/default"/>
    <dgm:cxn modelId="{B0565EB9-F685-4D90-8618-B77085313687}" type="presParOf" srcId="{BC664444-E8B9-4977-A123-DC9047BF29F4}" destId="{E04C1DA4-C10E-487B-BAA2-5ADF00E0D9BA}" srcOrd="5" destOrd="0" presId="urn:microsoft.com/office/officeart/2005/8/layout/default"/>
    <dgm:cxn modelId="{A8AA010C-F383-4861-8FD0-92A2633F3829}" type="presParOf" srcId="{BC664444-E8B9-4977-A123-DC9047BF29F4}" destId="{EBF14DF5-9509-47E7-861F-219BF3DA38C0}" srcOrd="6" destOrd="0" presId="urn:microsoft.com/office/officeart/2005/8/layout/default"/>
    <dgm:cxn modelId="{4A8919B3-5582-49D6-B8ED-DC8F194BA20C}" type="presParOf" srcId="{BC664444-E8B9-4977-A123-DC9047BF29F4}" destId="{DBD9B6C6-CE17-4F84-892B-7498B7A30A5D}" srcOrd="7" destOrd="0" presId="urn:microsoft.com/office/officeart/2005/8/layout/default"/>
    <dgm:cxn modelId="{574539AA-5550-42CB-B5B2-60A729F07B66}" type="presParOf" srcId="{BC664444-E8B9-4977-A123-DC9047BF29F4}" destId="{65E957C1-4AA8-4C20-83F4-85F9786F5B62}" srcOrd="8" destOrd="0" presId="urn:microsoft.com/office/officeart/2005/8/layout/default"/>
    <dgm:cxn modelId="{1A071E10-DCCB-46F6-8385-8436A903A2DF}" type="presParOf" srcId="{BC664444-E8B9-4977-A123-DC9047BF29F4}" destId="{B4044786-5A0F-43C7-935C-E7A244A650D5}" srcOrd="9" destOrd="0" presId="urn:microsoft.com/office/officeart/2005/8/layout/default"/>
    <dgm:cxn modelId="{A820F082-DB89-4D30-8373-F467DC9DE86B}" type="presParOf" srcId="{BC664444-E8B9-4977-A123-DC9047BF29F4}" destId="{CD5E1739-3ACE-457D-8F5F-F1D39ED542DD}" srcOrd="10" destOrd="0" presId="urn:microsoft.com/office/officeart/2005/8/layout/default"/>
    <dgm:cxn modelId="{6B7538FB-C470-466C-81DC-A2A14AE225A8}" type="presParOf" srcId="{BC664444-E8B9-4977-A123-DC9047BF29F4}" destId="{AC667961-912A-4BFE-BA2B-26567937504C}" srcOrd="11" destOrd="0" presId="urn:microsoft.com/office/officeart/2005/8/layout/default"/>
    <dgm:cxn modelId="{89027EC8-A7C5-4596-8278-1D6A2905BF13}" type="presParOf" srcId="{BC664444-E8B9-4977-A123-DC9047BF29F4}" destId="{16EBEF52-8F6F-4CFA-8AFD-30582C841D12}" srcOrd="12" destOrd="0" presId="urn:microsoft.com/office/officeart/2005/8/layout/default"/>
    <dgm:cxn modelId="{92A7FA0B-AF69-4E58-B50D-D7AF4DA6B364}" type="presParOf" srcId="{BC664444-E8B9-4977-A123-DC9047BF29F4}" destId="{CADA56AC-4D2E-4680-A913-65F487F96CF1}" srcOrd="13" destOrd="0" presId="urn:microsoft.com/office/officeart/2005/8/layout/default"/>
    <dgm:cxn modelId="{51FF05B2-41AA-4C2F-ABDB-4123E97D02E8}" type="presParOf" srcId="{BC664444-E8B9-4977-A123-DC9047BF29F4}" destId="{96FDCA02-4935-463D-8E15-1F1A552C949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3F30A1-9E7B-4465-9BA1-DCA0B341DB43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F4C769-88AC-45FE-880C-459C94E8A78D}">
      <dgm:prSet/>
      <dgm:spPr/>
      <dgm:t>
        <a:bodyPr/>
        <a:lstStyle/>
        <a:p>
          <a:pPr rtl="0"/>
          <a:r>
            <a:rPr lang="en-US" smtClean="0"/>
            <a:t>Pascal</a:t>
          </a:r>
          <a:endParaRPr lang="uk-UA"/>
        </a:p>
      </dgm:t>
    </dgm:pt>
    <dgm:pt modelId="{DC7FC6E8-35F9-4D4A-BD49-86548CC3E6C3}" type="parTrans" cxnId="{A2E4AF6E-BB4A-4016-98EE-3FD1019C06B3}">
      <dgm:prSet/>
      <dgm:spPr/>
      <dgm:t>
        <a:bodyPr/>
        <a:lstStyle/>
        <a:p>
          <a:endParaRPr lang="ru-RU"/>
        </a:p>
      </dgm:t>
    </dgm:pt>
    <dgm:pt modelId="{961826BF-43EB-4E85-BEF1-C3A2BE8259BB}" type="sibTrans" cxnId="{A2E4AF6E-BB4A-4016-98EE-3FD1019C06B3}">
      <dgm:prSet/>
      <dgm:spPr/>
      <dgm:t>
        <a:bodyPr/>
        <a:lstStyle/>
        <a:p>
          <a:endParaRPr lang="ru-RU"/>
        </a:p>
      </dgm:t>
    </dgm:pt>
    <dgm:pt modelId="{4F49371B-DCBE-49AB-A017-0D862C529C84}">
      <dgm:prSet/>
      <dgm:spPr/>
      <dgm:t>
        <a:bodyPr/>
        <a:lstStyle/>
        <a:p>
          <a:pPr rtl="0"/>
          <a:r>
            <a:rPr lang="en-US" smtClean="0"/>
            <a:t>Algol</a:t>
          </a:r>
          <a:endParaRPr lang="uk-UA"/>
        </a:p>
      </dgm:t>
    </dgm:pt>
    <dgm:pt modelId="{92C4DA84-8CF0-46BA-A5DF-6C19FDD3B56F}" type="parTrans" cxnId="{762E6564-9BFD-43C4-9960-A2E54A79F36F}">
      <dgm:prSet/>
      <dgm:spPr/>
      <dgm:t>
        <a:bodyPr/>
        <a:lstStyle/>
        <a:p>
          <a:endParaRPr lang="ru-RU"/>
        </a:p>
      </dgm:t>
    </dgm:pt>
    <dgm:pt modelId="{F528FA92-92F4-4940-B59C-48B4CF2BB911}" type="sibTrans" cxnId="{762E6564-9BFD-43C4-9960-A2E54A79F36F}">
      <dgm:prSet/>
      <dgm:spPr/>
      <dgm:t>
        <a:bodyPr/>
        <a:lstStyle/>
        <a:p>
          <a:endParaRPr lang="ru-RU"/>
        </a:p>
      </dgm:t>
    </dgm:pt>
    <dgm:pt modelId="{F522DED8-AA52-4566-AAFC-BDDE61EBFB0C}">
      <dgm:prSet/>
      <dgm:spPr/>
      <dgm:t>
        <a:bodyPr/>
        <a:lstStyle/>
        <a:p>
          <a:pPr rtl="0"/>
          <a:r>
            <a:rPr lang="en-US" smtClean="0"/>
            <a:t>C</a:t>
          </a:r>
          <a:endParaRPr lang="uk-UA"/>
        </a:p>
      </dgm:t>
    </dgm:pt>
    <dgm:pt modelId="{D5F55C38-8373-4293-BF10-21FB0ADC21A5}" type="parTrans" cxnId="{57EC4ABD-6C7F-4BAD-8AB1-2E2B4F2963F9}">
      <dgm:prSet/>
      <dgm:spPr/>
      <dgm:t>
        <a:bodyPr/>
        <a:lstStyle/>
        <a:p>
          <a:endParaRPr lang="ru-RU"/>
        </a:p>
      </dgm:t>
    </dgm:pt>
    <dgm:pt modelId="{195584B6-0734-4582-BC8B-23BCECA5E9FB}" type="sibTrans" cxnId="{57EC4ABD-6C7F-4BAD-8AB1-2E2B4F2963F9}">
      <dgm:prSet/>
      <dgm:spPr/>
      <dgm:t>
        <a:bodyPr/>
        <a:lstStyle/>
        <a:p>
          <a:endParaRPr lang="ru-RU"/>
        </a:p>
      </dgm:t>
    </dgm:pt>
    <dgm:pt modelId="{A50B9440-0FCF-4EC6-9FC4-CA042DD5DFD2}">
      <dgm:prSet/>
      <dgm:spPr/>
      <dgm:t>
        <a:bodyPr/>
        <a:lstStyle/>
        <a:p>
          <a:r>
            <a:rPr lang="en-US" smtClean="0"/>
            <a:t>Fortran</a:t>
          </a:r>
          <a:endParaRPr lang="ru-RU"/>
        </a:p>
      </dgm:t>
    </dgm:pt>
    <dgm:pt modelId="{E6CBADB3-1993-4E97-B6EB-D97A504DBE15}" type="parTrans" cxnId="{6F5BE2D3-8FAF-406D-AD96-53A053225A19}">
      <dgm:prSet/>
      <dgm:spPr/>
      <dgm:t>
        <a:bodyPr/>
        <a:lstStyle/>
        <a:p>
          <a:endParaRPr lang="ru-RU"/>
        </a:p>
      </dgm:t>
    </dgm:pt>
    <dgm:pt modelId="{92BACC64-D08D-4CA6-9284-7F5217C7BF39}" type="sibTrans" cxnId="{6F5BE2D3-8FAF-406D-AD96-53A053225A19}">
      <dgm:prSet/>
      <dgm:spPr/>
      <dgm:t>
        <a:bodyPr/>
        <a:lstStyle/>
        <a:p>
          <a:endParaRPr lang="ru-RU"/>
        </a:p>
      </dgm:t>
    </dgm:pt>
    <dgm:pt modelId="{027EBF68-8949-4EA1-B540-17AFF5E9B269}">
      <dgm:prSet/>
      <dgm:spPr/>
      <dgm:t>
        <a:bodyPr/>
        <a:lstStyle/>
        <a:p>
          <a:pPr rtl="0"/>
          <a:r>
            <a:rPr lang="en-US" smtClean="0"/>
            <a:t>Basic</a:t>
          </a:r>
          <a:endParaRPr lang="uk-UA"/>
        </a:p>
      </dgm:t>
    </dgm:pt>
    <dgm:pt modelId="{A9E6A2FC-29C5-4112-929D-03D4005AC734}" type="parTrans" cxnId="{76EE0878-A9C2-494F-BD1E-D7A13734EB25}">
      <dgm:prSet/>
      <dgm:spPr/>
      <dgm:t>
        <a:bodyPr/>
        <a:lstStyle/>
        <a:p>
          <a:endParaRPr lang="ru-RU"/>
        </a:p>
      </dgm:t>
    </dgm:pt>
    <dgm:pt modelId="{B8526B5A-C3F6-4FD2-BE66-EA85EF0BB49E}" type="sibTrans" cxnId="{76EE0878-A9C2-494F-BD1E-D7A13734EB25}">
      <dgm:prSet/>
      <dgm:spPr/>
      <dgm:t>
        <a:bodyPr/>
        <a:lstStyle/>
        <a:p>
          <a:endParaRPr lang="ru-RU"/>
        </a:p>
      </dgm:t>
    </dgm:pt>
    <dgm:pt modelId="{21486BE4-8583-442F-81DC-FAD296F04DA4}">
      <dgm:prSet/>
      <dgm:spPr/>
      <dgm:t>
        <a:bodyPr/>
        <a:lstStyle/>
        <a:p>
          <a:r>
            <a:rPr lang="en-US" b="0" i="0" smtClean="0"/>
            <a:t>PL/M</a:t>
          </a:r>
          <a:endParaRPr lang="uk-UA"/>
        </a:p>
      </dgm:t>
    </dgm:pt>
    <dgm:pt modelId="{7DFFE5F3-79CD-4F99-923B-DB44609E9182}" type="parTrans" cxnId="{7FC842F8-8DFD-403D-81A8-FC13612D5E2D}">
      <dgm:prSet/>
      <dgm:spPr/>
      <dgm:t>
        <a:bodyPr/>
        <a:lstStyle/>
        <a:p>
          <a:endParaRPr lang="ru-RU"/>
        </a:p>
      </dgm:t>
    </dgm:pt>
    <dgm:pt modelId="{9EB46C3F-4C43-407D-A416-8E9B8BABCF8C}" type="sibTrans" cxnId="{7FC842F8-8DFD-403D-81A8-FC13612D5E2D}">
      <dgm:prSet/>
      <dgm:spPr/>
      <dgm:t>
        <a:bodyPr/>
        <a:lstStyle/>
        <a:p>
          <a:endParaRPr lang="ru-RU"/>
        </a:p>
      </dgm:t>
    </dgm:pt>
    <dgm:pt modelId="{BC664444-E8B9-4977-A123-DC9047BF29F4}" type="pres">
      <dgm:prSet presAssocID="{343F30A1-9E7B-4465-9BA1-DCA0B341DB4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EB69EE0-D67D-46E9-A883-74EBD0CF7C40}" type="pres">
      <dgm:prSet presAssocID="{77F4C769-88AC-45FE-880C-459C94E8A78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4C1DA4-C10E-487B-BAA2-5ADF00E0D9BA}" type="pres">
      <dgm:prSet presAssocID="{961826BF-43EB-4E85-BEF1-C3A2BE8259BB}" presName="sibTrans" presStyleCnt="0"/>
      <dgm:spPr/>
    </dgm:pt>
    <dgm:pt modelId="{E8FEC418-9D06-4DBB-8047-DF9AE1F0DD97}" type="pres">
      <dgm:prSet presAssocID="{F522DED8-AA52-4566-AAFC-BDDE61EBFB0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23400D-4636-4358-AB60-83BC211F0906}" type="pres">
      <dgm:prSet presAssocID="{195584B6-0734-4582-BC8B-23BCECA5E9FB}" presName="sibTrans" presStyleCnt="0"/>
      <dgm:spPr/>
    </dgm:pt>
    <dgm:pt modelId="{CB58B9AD-C656-45FF-8E2F-BF02CA1714EC}" type="pres">
      <dgm:prSet presAssocID="{027EBF68-8949-4EA1-B540-17AFF5E9B26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2DF137-7233-4999-8517-6A29DD25CA72}" type="pres">
      <dgm:prSet presAssocID="{B8526B5A-C3F6-4FD2-BE66-EA85EF0BB49E}" presName="sibTrans" presStyleCnt="0"/>
      <dgm:spPr/>
    </dgm:pt>
    <dgm:pt modelId="{ECC1189E-1450-4254-88F5-C34271CCF97A}" type="pres">
      <dgm:prSet presAssocID="{A50B9440-0FCF-4EC6-9FC4-CA042DD5DFD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A8D61B-BFF5-4227-955F-D3934765BCB7}" type="pres">
      <dgm:prSet presAssocID="{92BACC64-D08D-4CA6-9284-7F5217C7BF39}" presName="sibTrans" presStyleCnt="0"/>
      <dgm:spPr/>
    </dgm:pt>
    <dgm:pt modelId="{EBF14DF5-9509-47E7-861F-219BF3DA38C0}" type="pres">
      <dgm:prSet presAssocID="{4F49371B-DCBE-49AB-A017-0D862C529C8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D9B6C6-CE17-4F84-892B-7498B7A30A5D}" type="pres">
      <dgm:prSet presAssocID="{F528FA92-92F4-4940-B59C-48B4CF2BB911}" presName="sibTrans" presStyleCnt="0"/>
      <dgm:spPr/>
    </dgm:pt>
    <dgm:pt modelId="{DEFEFD9B-BC90-4137-8527-26B33239F892}" type="pres">
      <dgm:prSet presAssocID="{21486BE4-8583-442F-81DC-FAD296F04DA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2E6564-9BFD-43C4-9960-A2E54A79F36F}" srcId="{343F30A1-9E7B-4465-9BA1-DCA0B341DB43}" destId="{4F49371B-DCBE-49AB-A017-0D862C529C84}" srcOrd="4" destOrd="0" parTransId="{92C4DA84-8CF0-46BA-A5DF-6C19FDD3B56F}" sibTransId="{F528FA92-92F4-4940-B59C-48B4CF2BB911}"/>
    <dgm:cxn modelId="{7FC842F8-8DFD-403D-81A8-FC13612D5E2D}" srcId="{343F30A1-9E7B-4465-9BA1-DCA0B341DB43}" destId="{21486BE4-8583-442F-81DC-FAD296F04DA4}" srcOrd="5" destOrd="0" parTransId="{7DFFE5F3-79CD-4F99-923B-DB44609E9182}" sibTransId="{9EB46C3F-4C43-407D-A416-8E9B8BABCF8C}"/>
    <dgm:cxn modelId="{57EC4ABD-6C7F-4BAD-8AB1-2E2B4F2963F9}" srcId="{343F30A1-9E7B-4465-9BA1-DCA0B341DB43}" destId="{F522DED8-AA52-4566-AAFC-BDDE61EBFB0C}" srcOrd="1" destOrd="0" parTransId="{D5F55C38-8373-4293-BF10-21FB0ADC21A5}" sibTransId="{195584B6-0734-4582-BC8B-23BCECA5E9FB}"/>
    <dgm:cxn modelId="{EA07A543-8010-4DF9-AD32-34F6ECCCA713}" type="presOf" srcId="{4F49371B-DCBE-49AB-A017-0D862C529C84}" destId="{EBF14DF5-9509-47E7-861F-219BF3DA38C0}" srcOrd="0" destOrd="0" presId="urn:microsoft.com/office/officeart/2005/8/layout/default"/>
    <dgm:cxn modelId="{6F5BE2D3-8FAF-406D-AD96-53A053225A19}" srcId="{343F30A1-9E7B-4465-9BA1-DCA0B341DB43}" destId="{A50B9440-0FCF-4EC6-9FC4-CA042DD5DFD2}" srcOrd="3" destOrd="0" parTransId="{E6CBADB3-1993-4E97-B6EB-D97A504DBE15}" sibTransId="{92BACC64-D08D-4CA6-9284-7F5217C7BF39}"/>
    <dgm:cxn modelId="{76EE0878-A9C2-494F-BD1E-D7A13734EB25}" srcId="{343F30A1-9E7B-4465-9BA1-DCA0B341DB43}" destId="{027EBF68-8949-4EA1-B540-17AFF5E9B269}" srcOrd="2" destOrd="0" parTransId="{A9E6A2FC-29C5-4112-929D-03D4005AC734}" sibTransId="{B8526B5A-C3F6-4FD2-BE66-EA85EF0BB49E}"/>
    <dgm:cxn modelId="{D16BA4F1-5A67-4B78-A5C0-9A229000455D}" type="presOf" srcId="{21486BE4-8583-442F-81DC-FAD296F04DA4}" destId="{DEFEFD9B-BC90-4137-8527-26B33239F892}" srcOrd="0" destOrd="0" presId="urn:microsoft.com/office/officeart/2005/8/layout/default"/>
    <dgm:cxn modelId="{C79F8A38-4791-49DC-9E46-15E534405819}" type="presOf" srcId="{A50B9440-0FCF-4EC6-9FC4-CA042DD5DFD2}" destId="{ECC1189E-1450-4254-88F5-C34271CCF97A}" srcOrd="0" destOrd="0" presId="urn:microsoft.com/office/officeart/2005/8/layout/default"/>
    <dgm:cxn modelId="{4B65B091-0641-4235-AA72-A7451B087156}" type="presOf" srcId="{027EBF68-8949-4EA1-B540-17AFF5E9B269}" destId="{CB58B9AD-C656-45FF-8E2F-BF02CA1714EC}" srcOrd="0" destOrd="0" presId="urn:microsoft.com/office/officeart/2005/8/layout/default"/>
    <dgm:cxn modelId="{BCD14EB7-D487-4FA7-A25D-1E7DE2376ABC}" type="presOf" srcId="{77F4C769-88AC-45FE-880C-459C94E8A78D}" destId="{9EB69EE0-D67D-46E9-A883-74EBD0CF7C40}" srcOrd="0" destOrd="0" presId="urn:microsoft.com/office/officeart/2005/8/layout/default"/>
    <dgm:cxn modelId="{A2E4AF6E-BB4A-4016-98EE-3FD1019C06B3}" srcId="{343F30A1-9E7B-4465-9BA1-DCA0B341DB43}" destId="{77F4C769-88AC-45FE-880C-459C94E8A78D}" srcOrd="0" destOrd="0" parTransId="{DC7FC6E8-35F9-4D4A-BD49-86548CC3E6C3}" sibTransId="{961826BF-43EB-4E85-BEF1-C3A2BE8259BB}"/>
    <dgm:cxn modelId="{9B810C70-3E87-403C-9131-C532FDD328B5}" type="presOf" srcId="{343F30A1-9E7B-4465-9BA1-DCA0B341DB43}" destId="{BC664444-E8B9-4977-A123-DC9047BF29F4}" srcOrd="0" destOrd="0" presId="urn:microsoft.com/office/officeart/2005/8/layout/default"/>
    <dgm:cxn modelId="{1662F64F-336A-44D2-A5F7-575CF52F572D}" type="presOf" srcId="{F522DED8-AA52-4566-AAFC-BDDE61EBFB0C}" destId="{E8FEC418-9D06-4DBB-8047-DF9AE1F0DD97}" srcOrd="0" destOrd="0" presId="urn:microsoft.com/office/officeart/2005/8/layout/default"/>
    <dgm:cxn modelId="{84C81B61-34E6-43C5-B470-8F2C2CB0FCED}" type="presParOf" srcId="{BC664444-E8B9-4977-A123-DC9047BF29F4}" destId="{9EB69EE0-D67D-46E9-A883-74EBD0CF7C40}" srcOrd="0" destOrd="0" presId="urn:microsoft.com/office/officeart/2005/8/layout/default"/>
    <dgm:cxn modelId="{B0565EB9-F685-4D90-8618-B77085313687}" type="presParOf" srcId="{BC664444-E8B9-4977-A123-DC9047BF29F4}" destId="{E04C1DA4-C10E-487B-BAA2-5ADF00E0D9BA}" srcOrd="1" destOrd="0" presId="urn:microsoft.com/office/officeart/2005/8/layout/default"/>
    <dgm:cxn modelId="{1972C8A9-6D43-47BB-AF91-7960147E8BEB}" type="presParOf" srcId="{BC664444-E8B9-4977-A123-DC9047BF29F4}" destId="{E8FEC418-9D06-4DBB-8047-DF9AE1F0DD97}" srcOrd="2" destOrd="0" presId="urn:microsoft.com/office/officeart/2005/8/layout/default"/>
    <dgm:cxn modelId="{3EEADEF6-4065-4CD9-A447-7EA14ACAFA41}" type="presParOf" srcId="{BC664444-E8B9-4977-A123-DC9047BF29F4}" destId="{6F23400D-4636-4358-AB60-83BC211F0906}" srcOrd="3" destOrd="0" presId="urn:microsoft.com/office/officeart/2005/8/layout/default"/>
    <dgm:cxn modelId="{EAE34384-F98B-4A32-87C5-F0696EA4E506}" type="presParOf" srcId="{BC664444-E8B9-4977-A123-DC9047BF29F4}" destId="{CB58B9AD-C656-45FF-8E2F-BF02CA1714EC}" srcOrd="4" destOrd="0" presId="urn:microsoft.com/office/officeart/2005/8/layout/default"/>
    <dgm:cxn modelId="{59C3F186-3858-4A03-8F76-8B35D72FE900}" type="presParOf" srcId="{BC664444-E8B9-4977-A123-DC9047BF29F4}" destId="{212DF137-7233-4999-8517-6A29DD25CA72}" srcOrd="5" destOrd="0" presId="urn:microsoft.com/office/officeart/2005/8/layout/default"/>
    <dgm:cxn modelId="{485D4875-5D3D-4AE5-AC50-778BDA36D617}" type="presParOf" srcId="{BC664444-E8B9-4977-A123-DC9047BF29F4}" destId="{ECC1189E-1450-4254-88F5-C34271CCF97A}" srcOrd="6" destOrd="0" presId="urn:microsoft.com/office/officeart/2005/8/layout/default"/>
    <dgm:cxn modelId="{DC866FFB-1F28-470E-B524-477540FA7C4D}" type="presParOf" srcId="{BC664444-E8B9-4977-A123-DC9047BF29F4}" destId="{78A8D61B-BFF5-4227-955F-D3934765BCB7}" srcOrd="7" destOrd="0" presId="urn:microsoft.com/office/officeart/2005/8/layout/default"/>
    <dgm:cxn modelId="{A8AA010C-F383-4861-8FD0-92A2633F3829}" type="presParOf" srcId="{BC664444-E8B9-4977-A123-DC9047BF29F4}" destId="{EBF14DF5-9509-47E7-861F-219BF3DA38C0}" srcOrd="8" destOrd="0" presId="urn:microsoft.com/office/officeart/2005/8/layout/default"/>
    <dgm:cxn modelId="{72F71DD8-D400-4D45-BA8A-889942BCA65F}" type="presParOf" srcId="{BC664444-E8B9-4977-A123-DC9047BF29F4}" destId="{DBD9B6C6-CE17-4F84-892B-7498B7A30A5D}" srcOrd="9" destOrd="0" presId="urn:microsoft.com/office/officeart/2005/8/layout/default"/>
    <dgm:cxn modelId="{78619368-5CA6-401E-919E-7241DE8FCFD8}" type="presParOf" srcId="{BC664444-E8B9-4977-A123-DC9047BF29F4}" destId="{DEFEFD9B-BC90-4137-8527-26B33239F89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3F30A1-9E7B-4465-9BA1-DCA0B341DB43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42CA7A9-FED8-48DA-A855-1365906BDFAA}">
      <dgm:prSet/>
      <dgm:spPr/>
      <dgm:t>
        <a:bodyPr/>
        <a:lstStyle/>
        <a:p>
          <a:r>
            <a:rPr lang="en-US" smtClean="0"/>
            <a:t>Action Script</a:t>
          </a:r>
          <a:endParaRPr lang="ru-RU"/>
        </a:p>
      </dgm:t>
    </dgm:pt>
    <dgm:pt modelId="{0790F080-7B4D-4AE9-AC07-EDF9F0F5A046}" type="parTrans" cxnId="{8B149FFD-221B-4EAF-8FFC-D70F89667F6B}">
      <dgm:prSet/>
      <dgm:spPr/>
      <dgm:t>
        <a:bodyPr/>
        <a:lstStyle/>
        <a:p>
          <a:endParaRPr lang="ru-RU"/>
        </a:p>
      </dgm:t>
    </dgm:pt>
    <dgm:pt modelId="{AFBF6F84-3D96-4C8A-AAE7-A3E7556C5179}" type="sibTrans" cxnId="{8B149FFD-221B-4EAF-8FFC-D70F89667F6B}">
      <dgm:prSet/>
      <dgm:spPr/>
      <dgm:t>
        <a:bodyPr/>
        <a:lstStyle/>
        <a:p>
          <a:endParaRPr lang="ru-RU"/>
        </a:p>
      </dgm:t>
    </dgm:pt>
    <dgm:pt modelId="{0437C837-C953-4DA1-BD31-59BEE2308976}">
      <dgm:prSet/>
      <dgm:spPr/>
      <dgm:t>
        <a:bodyPr/>
        <a:lstStyle/>
        <a:p>
          <a:r>
            <a:rPr lang="en-US" smtClean="0"/>
            <a:t>C++</a:t>
          </a:r>
          <a:endParaRPr lang="ru-RU"/>
        </a:p>
      </dgm:t>
    </dgm:pt>
    <dgm:pt modelId="{F50F1CDC-83FC-49E0-8010-7DDCE4B38C52}" type="parTrans" cxnId="{238A5185-EA97-4828-9F0D-837211CC2FB6}">
      <dgm:prSet/>
      <dgm:spPr/>
      <dgm:t>
        <a:bodyPr/>
        <a:lstStyle/>
        <a:p>
          <a:endParaRPr lang="ru-RU"/>
        </a:p>
      </dgm:t>
    </dgm:pt>
    <dgm:pt modelId="{5E48AF89-AB54-4BB7-9A22-C2931A1D5EF9}" type="sibTrans" cxnId="{238A5185-EA97-4828-9F0D-837211CC2FB6}">
      <dgm:prSet/>
      <dgm:spPr/>
      <dgm:t>
        <a:bodyPr/>
        <a:lstStyle/>
        <a:p>
          <a:endParaRPr lang="ru-RU"/>
        </a:p>
      </dgm:t>
    </dgm:pt>
    <dgm:pt modelId="{169CBC67-76A1-474C-A5C6-627B765B8DC4}">
      <dgm:prSet/>
      <dgm:spPr/>
      <dgm:t>
        <a:bodyPr/>
        <a:lstStyle/>
        <a:p>
          <a:r>
            <a:rPr lang="en-US" smtClean="0"/>
            <a:t>D</a:t>
          </a:r>
          <a:endParaRPr lang="ru-RU"/>
        </a:p>
      </dgm:t>
    </dgm:pt>
    <dgm:pt modelId="{17152945-3CEA-4930-82D0-C9474794A71A}" type="parTrans" cxnId="{44106AF9-1D08-4A61-A483-6F79486D8D51}">
      <dgm:prSet/>
      <dgm:spPr/>
      <dgm:t>
        <a:bodyPr/>
        <a:lstStyle/>
        <a:p>
          <a:endParaRPr lang="ru-RU"/>
        </a:p>
      </dgm:t>
    </dgm:pt>
    <dgm:pt modelId="{8E5FDFB8-2806-4DD0-B16C-A2C22A4B8341}" type="sibTrans" cxnId="{44106AF9-1D08-4A61-A483-6F79486D8D51}">
      <dgm:prSet/>
      <dgm:spPr/>
      <dgm:t>
        <a:bodyPr/>
        <a:lstStyle/>
        <a:p>
          <a:endParaRPr lang="ru-RU"/>
        </a:p>
      </dgm:t>
    </dgm:pt>
    <dgm:pt modelId="{4D080862-6B4A-4434-966F-A7145A5A8097}">
      <dgm:prSet/>
      <dgm:spPr/>
      <dgm:t>
        <a:bodyPr/>
        <a:lstStyle/>
        <a:p>
          <a:r>
            <a:rPr lang="en-US" smtClean="0"/>
            <a:t>Delphi</a:t>
          </a:r>
          <a:endParaRPr lang="ru-RU"/>
        </a:p>
      </dgm:t>
    </dgm:pt>
    <dgm:pt modelId="{047C445A-1925-4DD0-B439-CCC913FD04E6}" type="parTrans" cxnId="{D31F07BE-9073-4017-9A4C-03AEE8E6A994}">
      <dgm:prSet/>
      <dgm:spPr/>
      <dgm:t>
        <a:bodyPr/>
        <a:lstStyle/>
        <a:p>
          <a:endParaRPr lang="ru-RU"/>
        </a:p>
      </dgm:t>
    </dgm:pt>
    <dgm:pt modelId="{21DF8DFA-67BD-4931-8DBF-4DC957C4F6F5}" type="sibTrans" cxnId="{D31F07BE-9073-4017-9A4C-03AEE8E6A994}">
      <dgm:prSet/>
      <dgm:spPr/>
      <dgm:t>
        <a:bodyPr/>
        <a:lstStyle/>
        <a:p>
          <a:endParaRPr lang="ru-RU"/>
        </a:p>
      </dgm:t>
    </dgm:pt>
    <dgm:pt modelId="{0ECDDB38-8598-4434-90A4-B4AF02C86841}">
      <dgm:prSet/>
      <dgm:spPr/>
      <dgm:t>
        <a:bodyPr/>
        <a:lstStyle/>
        <a:p>
          <a:r>
            <a:rPr lang="en-US" smtClean="0"/>
            <a:t>Java</a:t>
          </a:r>
          <a:endParaRPr lang="ru-RU"/>
        </a:p>
      </dgm:t>
    </dgm:pt>
    <dgm:pt modelId="{920E5F5E-B8B9-4D04-9B1E-892486818AE9}" type="parTrans" cxnId="{2DCCE252-2392-4E7C-8E0F-D4AFA21A6946}">
      <dgm:prSet/>
      <dgm:spPr/>
      <dgm:t>
        <a:bodyPr/>
        <a:lstStyle/>
        <a:p>
          <a:endParaRPr lang="ru-RU"/>
        </a:p>
      </dgm:t>
    </dgm:pt>
    <dgm:pt modelId="{3F23E648-FEFF-4EF4-B493-1CC8164BC592}" type="sibTrans" cxnId="{2DCCE252-2392-4E7C-8E0F-D4AFA21A6946}">
      <dgm:prSet/>
      <dgm:spPr/>
      <dgm:t>
        <a:bodyPr/>
        <a:lstStyle/>
        <a:p>
          <a:endParaRPr lang="ru-RU"/>
        </a:p>
      </dgm:t>
    </dgm:pt>
    <dgm:pt modelId="{40A7F83C-8264-42BD-B5F6-1585DA2F26D4}">
      <dgm:prSet/>
      <dgm:spPr/>
      <dgm:t>
        <a:bodyPr/>
        <a:lstStyle/>
        <a:p>
          <a:r>
            <a:rPr lang="en-US" smtClean="0"/>
            <a:t>JavaScript</a:t>
          </a:r>
          <a:endParaRPr lang="ru-RU"/>
        </a:p>
      </dgm:t>
    </dgm:pt>
    <dgm:pt modelId="{29021DCC-0198-46C5-A156-A572F366C1CD}" type="parTrans" cxnId="{0CDB54C8-987C-48FC-9E0C-9EB65389C20A}">
      <dgm:prSet/>
      <dgm:spPr/>
      <dgm:t>
        <a:bodyPr/>
        <a:lstStyle/>
        <a:p>
          <a:endParaRPr lang="ru-RU"/>
        </a:p>
      </dgm:t>
    </dgm:pt>
    <dgm:pt modelId="{27EB70E9-37AE-4C58-B875-4EB71CABBA8A}" type="sibTrans" cxnId="{0CDB54C8-987C-48FC-9E0C-9EB65389C20A}">
      <dgm:prSet/>
      <dgm:spPr/>
      <dgm:t>
        <a:bodyPr/>
        <a:lstStyle/>
        <a:p>
          <a:endParaRPr lang="ru-RU"/>
        </a:p>
      </dgm:t>
    </dgm:pt>
    <dgm:pt modelId="{E0633894-9E0E-4216-BFFD-C420740D461B}">
      <dgm:prSet/>
      <dgm:spPr/>
      <dgm:t>
        <a:bodyPr/>
        <a:lstStyle/>
        <a:p>
          <a:r>
            <a:rPr lang="en-US" smtClean="0"/>
            <a:t>Object Pascal</a:t>
          </a:r>
          <a:endParaRPr lang="ru-RU"/>
        </a:p>
      </dgm:t>
    </dgm:pt>
    <dgm:pt modelId="{C58889FC-9FC9-4B2B-8656-1A6216D85A5E}" type="parTrans" cxnId="{A9FEE12C-09C3-42D1-88D6-1661D685E701}">
      <dgm:prSet/>
      <dgm:spPr/>
      <dgm:t>
        <a:bodyPr/>
        <a:lstStyle/>
        <a:p>
          <a:endParaRPr lang="ru-RU"/>
        </a:p>
      </dgm:t>
    </dgm:pt>
    <dgm:pt modelId="{F8501C4C-A00D-414F-B968-C90B039FBD90}" type="sibTrans" cxnId="{A9FEE12C-09C3-42D1-88D6-1661D685E701}">
      <dgm:prSet/>
      <dgm:spPr/>
      <dgm:t>
        <a:bodyPr/>
        <a:lstStyle/>
        <a:p>
          <a:endParaRPr lang="ru-RU"/>
        </a:p>
      </dgm:t>
    </dgm:pt>
    <dgm:pt modelId="{A9C4224A-AA0C-4D72-BED7-0D675BA4ABD0}">
      <dgm:prSet/>
      <dgm:spPr/>
      <dgm:t>
        <a:bodyPr/>
        <a:lstStyle/>
        <a:p>
          <a:r>
            <a:rPr lang="en-US" smtClean="0"/>
            <a:t>Objective-C</a:t>
          </a:r>
          <a:endParaRPr lang="ru-RU"/>
        </a:p>
      </dgm:t>
    </dgm:pt>
    <dgm:pt modelId="{4FD07E55-7FB8-4B32-AF59-0A2B33943E00}" type="parTrans" cxnId="{7B3F23F1-5084-46A0-914E-6784C2098493}">
      <dgm:prSet/>
      <dgm:spPr/>
      <dgm:t>
        <a:bodyPr/>
        <a:lstStyle/>
        <a:p>
          <a:endParaRPr lang="ru-RU"/>
        </a:p>
      </dgm:t>
    </dgm:pt>
    <dgm:pt modelId="{570457A0-D251-4C0C-B7AD-007D55C0857B}" type="sibTrans" cxnId="{7B3F23F1-5084-46A0-914E-6784C2098493}">
      <dgm:prSet/>
      <dgm:spPr/>
      <dgm:t>
        <a:bodyPr/>
        <a:lstStyle/>
        <a:p>
          <a:endParaRPr lang="ru-RU"/>
        </a:p>
      </dgm:t>
    </dgm:pt>
    <dgm:pt modelId="{24B96E91-86B3-483A-89A5-2848D3418697}">
      <dgm:prSet/>
      <dgm:spPr/>
      <dgm:t>
        <a:bodyPr/>
        <a:lstStyle/>
        <a:p>
          <a:r>
            <a:rPr lang="en-US" smtClean="0"/>
            <a:t>Perl</a:t>
          </a:r>
          <a:endParaRPr lang="ru-RU"/>
        </a:p>
      </dgm:t>
    </dgm:pt>
    <dgm:pt modelId="{AA45A80A-BF93-4FA7-A432-5771436A361E}" type="parTrans" cxnId="{F50448A4-02D3-4DD2-A93E-EF8475DA7E03}">
      <dgm:prSet/>
      <dgm:spPr/>
      <dgm:t>
        <a:bodyPr/>
        <a:lstStyle/>
        <a:p>
          <a:endParaRPr lang="ru-RU"/>
        </a:p>
      </dgm:t>
    </dgm:pt>
    <dgm:pt modelId="{F5D0ED47-41F7-4093-90CD-60A7E680F4C6}" type="sibTrans" cxnId="{F50448A4-02D3-4DD2-A93E-EF8475DA7E03}">
      <dgm:prSet/>
      <dgm:spPr/>
      <dgm:t>
        <a:bodyPr/>
        <a:lstStyle/>
        <a:p>
          <a:endParaRPr lang="ru-RU"/>
        </a:p>
      </dgm:t>
    </dgm:pt>
    <dgm:pt modelId="{5CDD3B0E-5CEF-4342-8DA0-76CB48583C7B}">
      <dgm:prSet/>
      <dgm:spPr/>
      <dgm:t>
        <a:bodyPr/>
        <a:lstStyle/>
        <a:p>
          <a:r>
            <a:rPr lang="en-US" smtClean="0"/>
            <a:t>PHP</a:t>
          </a:r>
          <a:endParaRPr lang="ru-RU"/>
        </a:p>
      </dgm:t>
    </dgm:pt>
    <dgm:pt modelId="{4ABFEEEA-27FB-41D2-B20E-A02BE1BBAD78}" type="parTrans" cxnId="{31952114-4AC7-4EA4-9C95-9CFE05F3AF88}">
      <dgm:prSet/>
      <dgm:spPr/>
      <dgm:t>
        <a:bodyPr/>
        <a:lstStyle/>
        <a:p>
          <a:endParaRPr lang="ru-RU"/>
        </a:p>
      </dgm:t>
    </dgm:pt>
    <dgm:pt modelId="{E29C1A3B-39A2-4D1A-BAEC-CBBE2E2B48ED}" type="sibTrans" cxnId="{31952114-4AC7-4EA4-9C95-9CFE05F3AF88}">
      <dgm:prSet/>
      <dgm:spPr/>
      <dgm:t>
        <a:bodyPr/>
        <a:lstStyle/>
        <a:p>
          <a:endParaRPr lang="ru-RU"/>
        </a:p>
      </dgm:t>
    </dgm:pt>
    <dgm:pt modelId="{274DC204-FE8B-40E5-9A91-A0692BEE0D19}">
      <dgm:prSet/>
      <dgm:spPr/>
      <dgm:t>
        <a:bodyPr/>
        <a:lstStyle/>
        <a:p>
          <a:r>
            <a:rPr lang="en-US" smtClean="0"/>
            <a:t>Python</a:t>
          </a:r>
          <a:endParaRPr lang="ru-RU"/>
        </a:p>
      </dgm:t>
    </dgm:pt>
    <dgm:pt modelId="{21F72D6C-96E6-41B0-BED5-6AA0C3152EF2}" type="parTrans" cxnId="{43618656-C8B9-463B-B0FF-E9A483E5BC65}">
      <dgm:prSet/>
      <dgm:spPr/>
      <dgm:t>
        <a:bodyPr/>
        <a:lstStyle/>
        <a:p>
          <a:endParaRPr lang="ru-RU"/>
        </a:p>
      </dgm:t>
    </dgm:pt>
    <dgm:pt modelId="{D06C4392-9D3A-48AC-B74B-F858680E9ABC}" type="sibTrans" cxnId="{43618656-C8B9-463B-B0FF-E9A483E5BC65}">
      <dgm:prSet/>
      <dgm:spPr/>
      <dgm:t>
        <a:bodyPr/>
        <a:lstStyle/>
        <a:p>
          <a:endParaRPr lang="ru-RU"/>
        </a:p>
      </dgm:t>
    </dgm:pt>
    <dgm:pt modelId="{04AA506D-E6EE-4563-A228-3F207631777D}">
      <dgm:prSet/>
      <dgm:spPr/>
      <dgm:t>
        <a:bodyPr/>
        <a:lstStyle/>
        <a:p>
          <a:r>
            <a:rPr lang="en-US" smtClean="0"/>
            <a:t>Ruby</a:t>
          </a:r>
          <a:endParaRPr lang="ru-RU"/>
        </a:p>
      </dgm:t>
    </dgm:pt>
    <dgm:pt modelId="{BB7DD95D-A202-4036-8E16-F14BAAFE4D19}" type="parTrans" cxnId="{02112149-952C-44F4-ABFE-7AAFEB892E00}">
      <dgm:prSet/>
      <dgm:spPr/>
      <dgm:t>
        <a:bodyPr/>
        <a:lstStyle/>
        <a:p>
          <a:endParaRPr lang="ru-RU"/>
        </a:p>
      </dgm:t>
    </dgm:pt>
    <dgm:pt modelId="{646B902B-52E9-4905-928A-8689B64DE35B}" type="sibTrans" cxnId="{02112149-952C-44F4-ABFE-7AAFEB892E00}">
      <dgm:prSet/>
      <dgm:spPr/>
      <dgm:t>
        <a:bodyPr/>
        <a:lstStyle/>
        <a:p>
          <a:endParaRPr lang="ru-RU"/>
        </a:p>
      </dgm:t>
    </dgm:pt>
    <dgm:pt modelId="{126E80F9-CC12-4D2A-8271-1145B9AA5433}">
      <dgm:prSet/>
      <dgm:spPr/>
      <dgm:t>
        <a:bodyPr/>
        <a:lstStyle/>
        <a:p>
          <a:r>
            <a:rPr lang="en-US" smtClean="0"/>
            <a:t>Swift</a:t>
          </a:r>
          <a:endParaRPr lang="ru-RU"/>
        </a:p>
      </dgm:t>
    </dgm:pt>
    <dgm:pt modelId="{B4A785BA-EB44-45DB-B4C5-91E15BBC99A7}" type="parTrans" cxnId="{041A53C4-A45E-4A3F-B3EC-BC374B8343B9}">
      <dgm:prSet/>
      <dgm:spPr/>
      <dgm:t>
        <a:bodyPr/>
        <a:lstStyle/>
        <a:p>
          <a:endParaRPr lang="ru-RU"/>
        </a:p>
      </dgm:t>
    </dgm:pt>
    <dgm:pt modelId="{C8DA7396-57AD-400E-B9DE-5205D77D934E}" type="sibTrans" cxnId="{041A53C4-A45E-4A3F-B3EC-BC374B8343B9}">
      <dgm:prSet/>
      <dgm:spPr/>
      <dgm:t>
        <a:bodyPr/>
        <a:lstStyle/>
        <a:p>
          <a:endParaRPr lang="ru-RU"/>
        </a:p>
      </dgm:t>
    </dgm:pt>
    <dgm:pt modelId="{20A41609-D347-4E70-9DC0-44938AA71336}">
      <dgm:prSet/>
      <dgm:spPr/>
      <dgm:t>
        <a:bodyPr/>
        <a:lstStyle/>
        <a:p>
          <a:r>
            <a:rPr lang="en-US" smtClean="0"/>
            <a:t>Visual Basic</a:t>
          </a:r>
          <a:endParaRPr lang="ru-RU"/>
        </a:p>
      </dgm:t>
    </dgm:pt>
    <dgm:pt modelId="{68C0F35C-58A1-42D8-9151-66CE249D41D9}" type="parTrans" cxnId="{0033C9AB-9F6F-4456-81B5-24DE1B487B6C}">
      <dgm:prSet/>
      <dgm:spPr/>
      <dgm:t>
        <a:bodyPr/>
        <a:lstStyle/>
        <a:p>
          <a:endParaRPr lang="ru-RU"/>
        </a:p>
      </dgm:t>
    </dgm:pt>
    <dgm:pt modelId="{7CCA58CD-F062-4C5F-B8FB-3236F1C36223}" type="sibTrans" cxnId="{0033C9AB-9F6F-4456-81B5-24DE1B487B6C}">
      <dgm:prSet/>
      <dgm:spPr/>
      <dgm:t>
        <a:bodyPr/>
        <a:lstStyle/>
        <a:p>
          <a:endParaRPr lang="ru-RU"/>
        </a:p>
      </dgm:t>
    </dgm:pt>
    <dgm:pt modelId="{64FE7FD8-F066-4012-AF77-F4918B56D304}">
      <dgm:prSet/>
      <dgm:spPr/>
      <dgm:t>
        <a:bodyPr/>
        <a:lstStyle/>
        <a:p>
          <a:r>
            <a:rPr lang="en-US" b="0" i="0" smtClean="0"/>
            <a:t>Kotlin</a:t>
          </a:r>
          <a:endParaRPr lang="ru-RU"/>
        </a:p>
      </dgm:t>
    </dgm:pt>
    <dgm:pt modelId="{82A6CB8C-7919-4E17-825C-EDFA337E47E3}" type="parTrans" cxnId="{C866F390-1584-4AC9-B206-BD33D517B54E}">
      <dgm:prSet/>
      <dgm:spPr/>
      <dgm:t>
        <a:bodyPr/>
        <a:lstStyle/>
        <a:p>
          <a:endParaRPr lang="ru-RU"/>
        </a:p>
      </dgm:t>
    </dgm:pt>
    <dgm:pt modelId="{3FDFCF08-43D9-4AFC-8BB7-8B4A2B5F7D19}" type="sibTrans" cxnId="{C866F390-1584-4AC9-B206-BD33D517B54E}">
      <dgm:prSet/>
      <dgm:spPr/>
      <dgm:t>
        <a:bodyPr/>
        <a:lstStyle/>
        <a:p>
          <a:endParaRPr lang="ru-RU"/>
        </a:p>
      </dgm:t>
    </dgm:pt>
    <dgm:pt modelId="{BC664444-E8B9-4977-A123-DC9047BF29F4}" type="pres">
      <dgm:prSet presAssocID="{343F30A1-9E7B-4465-9BA1-DCA0B341DB4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63EEB95-9A31-4941-85F8-0EF26A962359}" type="pres">
      <dgm:prSet presAssocID="{642CA7A9-FED8-48DA-A855-1365906BDFAA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180459-138C-4877-89F1-7F46674C8709}" type="pres">
      <dgm:prSet presAssocID="{AFBF6F84-3D96-4C8A-AAE7-A3E7556C5179}" presName="sibTrans" presStyleCnt="0"/>
      <dgm:spPr/>
    </dgm:pt>
    <dgm:pt modelId="{C1AC5B36-38A8-4A71-BC88-BDBE066E99B7}" type="pres">
      <dgm:prSet presAssocID="{0437C837-C953-4DA1-BD31-59BEE2308976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1C7D08-8B01-402D-ADB4-9AE44824D3E0}" type="pres">
      <dgm:prSet presAssocID="{5E48AF89-AB54-4BB7-9A22-C2931A1D5EF9}" presName="sibTrans" presStyleCnt="0"/>
      <dgm:spPr/>
    </dgm:pt>
    <dgm:pt modelId="{BDE06079-BC0B-4B7E-86FC-6028D200DFB1}" type="pres">
      <dgm:prSet presAssocID="{169CBC67-76A1-474C-A5C6-627B765B8DC4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6153CA-B99B-4149-B3EF-EB291EC4376B}" type="pres">
      <dgm:prSet presAssocID="{8E5FDFB8-2806-4DD0-B16C-A2C22A4B8341}" presName="sibTrans" presStyleCnt="0"/>
      <dgm:spPr/>
    </dgm:pt>
    <dgm:pt modelId="{58A065C2-A350-4F0B-930E-DCB8A200BED8}" type="pres">
      <dgm:prSet presAssocID="{4D080862-6B4A-4434-966F-A7145A5A8097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940DE9-6F27-4C58-BF8D-6DC5BCF117E7}" type="pres">
      <dgm:prSet presAssocID="{21DF8DFA-67BD-4931-8DBF-4DC957C4F6F5}" presName="sibTrans" presStyleCnt="0"/>
      <dgm:spPr/>
    </dgm:pt>
    <dgm:pt modelId="{30317246-B775-4EE7-9B84-F1CFA5002C31}" type="pres">
      <dgm:prSet presAssocID="{0ECDDB38-8598-4434-90A4-B4AF02C86841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2C461D-8076-4888-A99D-FD07F562A4E9}" type="pres">
      <dgm:prSet presAssocID="{3F23E648-FEFF-4EF4-B493-1CC8164BC592}" presName="sibTrans" presStyleCnt="0"/>
      <dgm:spPr/>
    </dgm:pt>
    <dgm:pt modelId="{78171AE5-0328-4F17-BD50-99C0BAA9D085}" type="pres">
      <dgm:prSet presAssocID="{40A7F83C-8264-42BD-B5F6-1585DA2F26D4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1615A0-B558-4B08-99A5-A291BC5132D8}" type="pres">
      <dgm:prSet presAssocID="{27EB70E9-37AE-4C58-B875-4EB71CABBA8A}" presName="sibTrans" presStyleCnt="0"/>
      <dgm:spPr/>
    </dgm:pt>
    <dgm:pt modelId="{05C1213E-A0F8-47C8-AA12-D6F58BD5CDD3}" type="pres">
      <dgm:prSet presAssocID="{64FE7FD8-F066-4012-AF77-F4918B56D304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8B03DC-7891-466B-BC6F-D07D6B29C924}" type="pres">
      <dgm:prSet presAssocID="{3FDFCF08-43D9-4AFC-8BB7-8B4A2B5F7D19}" presName="sibTrans" presStyleCnt="0"/>
      <dgm:spPr/>
    </dgm:pt>
    <dgm:pt modelId="{9EA86191-D161-4917-9A9F-EE07CD127F81}" type="pres">
      <dgm:prSet presAssocID="{E0633894-9E0E-4216-BFFD-C420740D461B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B24B52-76AE-496B-A547-1669127EF703}" type="pres">
      <dgm:prSet presAssocID="{F8501C4C-A00D-414F-B968-C90B039FBD90}" presName="sibTrans" presStyleCnt="0"/>
      <dgm:spPr/>
    </dgm:pt>
    <dgm:pt modelId="{97A17416-67F2-409B-AC4E-F7F22C78CD61}" type="pres">
      <dgm:prSet presAssocID="{A9C4224A-AA0C-4D72-BED7-0D675BA4ABD0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9E6D77-1100-4212-B140-9C256B36C0EB}" type="pres">
      <dgm:prSet presAssocID="{570457A0-D251-4C0C-B7AD-007D55C0857B}" presName="sibTrans" presStyleCnt="0"/>
      <dgm:spPr/>
    </dgm:pt>
    <dgm:pt modelId="{262AE151-B920-404D-8B8A-BEFC82F5BC11}" type="pres">
      <dgm:prSet presAssocID="{24B96E91-86B3-483A-89A5-2848D3418697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BA5D91-50B3-4E07-896C-522A17B59475}" type="pres">
      <dgm:prSet presAssocID="{F5D0ED47-41F7-4093-90CD-60A7E680F4C6}" presName="sibTrans" presStyleCnt="0"/>
      <dgm:spPr/>
    </dgm:pt>
    <dgm:pt modelId="{A734E92E-DD7A-499C-980B-E815C0B7C0D8}" type="pres">
      <dgm:prSet presAssocID="{5CDD3B0E-5CEF-4342-8DA0-76CB48583C7B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303642-20AA-48A6-A348-9EBC0B55E9B3}" type="pres">
      <dgm:prSet presAssocID="{E29C1A3B-39A2-4D1A-BAEC-CBBE2E2B48ED}" presName="sibTrans" presStyleCnt="0"/>
      <dgm:spPr/>
    </dgm:pt>
    <dgm:pt modelId="{F30577EF-513A-40B0-BD66-9AF9B1030A87}" type="pres">
      <dgm:prSet presAssocID="{274DC204-FE8B-40E5-9A91-A0692BEE0D19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F0A02B-AEEC-47E4-8E73-444176E19138}" type="pres">
      <dgm:prSet presAssocID="{D06C4392-9D3A-48AC-B74B-F858680E9ABC}" presName="sibTrans" presStyleCnt="0"/>
      <dgm:spPr/>
    </dgm:pt>
    <dgm:pt modelId="{7560840B-4B54-4CFC-A2B1-80D21EF16968}" type="pres">
      <dgm:prSet presAssocID="{04AA506D-E6EE-4563-A228-3F207631777D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F50968-EBE9-4B20-B11B-918D8A75A191}" type="pres">
      <dgm:prSet presAssocID="{646B902B-52E9-4905-928A-8689B64DE35B}" presName="sibTrans" presStyleCnt="0"/>
      <dgm:spPr/>
    </dgm:pt>
    <dgm:pt modelId="{4CD90B66-CCFC-4AB2-85BC-95990A168E36}" type="pres">
      <dgm:prSet presAssocID="{126E80F9-CC12-4D2A-8271-1145B9AA5433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43E469-973B-46E0-811A-C1BB1DE4D28F}" type="pres">
      <dgm:prSet presAssocID="{C8DA7396-57AD-400E-B9DE-5205D77D934E}" presName="sibTrans" presStyleCnt="0"/>
      <dgm:spPr/>
    </dgm:pt>
    <dgm:pt modelId="{E6DF3F53-4935-4D0F-BE52-AAC1736E64FD}" type="pres">
      <dgm:prSet presAssocID="{20A41609-D347-4E70-9DC0-44938AA71336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4096281-59E2-4F79-9549-B2AD0AF89DD2}" type="presOf" srcId="{24B96E91-86B3-483A-89A5-2848D3418697}" destId="{262AE151-B920-404D-8B8A-BEFC82F5BC11}" srcOrd="0" destOrd="0" presId="urn:microsoft.com/office/officeart/2005/8/layout/default"/>
    <dgm:cxn modelId="{45448A11-457F-4F9E-BFB9-C0213159172D}" type="presOf" srcId="{642CA7A9-FED8-48DA-A855-1365906BDFAA}" destId="{363EEB95-9A31-4941-85F8-0EF26A962359}" srcOrd="0" destOrd="0" presId="urn:microsoft.com/office/officeart/2005/8/layout/default"/>
    <dgm:cxn modelId="{D6B02FAA-DB14-4247-948A-CDD679820119}" type="presOf" srcId="{126E80F9-CC12-4D2A-8271-1145B9AA5433}" destId="{4CD90B66-CCFC-4AB2-85BC-95990A168E36}" srcOrd="0" destOrd="0" presId="urn:microsoft.com/office/officeart/2005/8/layout/default"/>
    <dgm:cxn modelId="{32C7B81E-FF5B-4C6B-A430-D98ABC2C34E3}" type="presOf" srcId="{169CBC67-76A1-474C-A5C6-627B765B8DC4}" destId="{BDE06079-BC0B-4B7E-86FC-6028D200DFB1}" srcOrd="0" destOrd="0" presId="urn:microsoft.com/office/officeart/2005/8/layout/default"/>
    <dgm:cxn modelId="{43618656-C8B9-463B-B0FF-E9A483E5BC65}" srcId="{343F30A1-9E7B-4465-9BA1-DCA0B341DB43}" destId="{274DC204-FE8B-40E5-9A91-A0692BEE0D19}" srcOrd="11" destOrd="0" parTransId="{21F72D6C-96E6-41B0-BED5-6AA0C3152EF2}" sibTransId="{D06C4392-9D3A-48AC-B74B-F858680E9ABC}"/>
    <dgm:cxn modelId="{F50448A4-02D3-4DD2-A93E-EF8475DA7E03}" srcId="{343F30A1-9E7B-4465-9BA1-DCA0B341DB43}" destId="{24B96E91-86B3-483A-89A5-2848D3418697}" srcOrd="9" destOrd="0" parTransId="{AA45A80A-BF93-4FA7-A432-5771436A361E}" sibTransId="{F5D0ED47-41F7-4093-90CD-60A7E680F4C6}"/>
    <dgm:cxn modelId="{8B149FFD-221B-4EAF-8FFC-D70F89667F6B}" srcId="{343F30A1-9E7B-4465-9BA1-DCA0B341DB43}" destId="{642CA7A9-FED8-48DA-A855-1365906BDFAA}" srcOrd="0" destOrd="0" parTransId="{0790F080-7B4D-4AE9-AC07-EDF9F0F5A046}" sibTransId="{AFBF6F84-3D96-4C8A-AAE7-A3E7556C5179}"/>
    <dgm:cxn modelId="{0033C9AB-9F6F-4456-81B5-24DE1B487B6C}" srcId="{343F30A1-9E7B-4465-9BA1-DCA0B341DB43}" destId="{20A41609-D347-4E70-9DC0-44938AA71336}" srcOrd="14" destOrd="0" parTransId="{68C0F35C-58A1-42D8-9151-66CE249D41D9}" sibTransId="{7CCA58CD-F062-4C5F-B8FB-3236F1C36223}"/>
    <dgm:cxn modelId="{F71ACE79-5191-4F2C-B536-AEE4429A2D5C}" type="presOf" srcId="{0ECDDB38-8598-4434-90A4-B4AF02C86841}" destId="{30317246-B775-4EE7-9B84-F1CFA5002C31}" srcOrd="0" destOrd="0" presId="urn:microsoft.com/office/officeart/2005/8/layout/default"/>
    <dgm:cxn modelId="{238A5185-EA97-4828-9F0D-837211CC2FB6}" srcId="{343F30A1-9E7B-4465-9BA1-DCA0B341DB43}" destId="{0437C837-C953-4DA1-BD31-59BEE2308976}" srcOrd="1" destOrd="0" parTransId="{F50F1CDC-83FC-49E0-8010-7DDCE4B38C52}" sibTransId="{5E48AF89-AB54-4BB7-9A22-C2931A1D5EF9}"/>
    <dgm:cxn modelId="{EF6C0FB0-68C5-4358-AD69-733EF45A39E0}" type="presOf" srcId="{04AA506D-E6EE-4563-A228-3F207631777D}" destId="{7560840B-4B54-4CFC-A2B1-80D21EF16968}" srcOrd="0" destOrd="0" presId="urn:microsoft.com/office/officeart/2005/8/layout/default"/>
    <dgm:cxn modelId="{02112149-952C-44F4-ABFE-7AAFEB892E00}" srcId="{343F30A1-9E7B-4465-9BA1-DCA0B341DB43}" destId="{04AA506D-E6EE-4563-A228-3F207631777D}" srcOrd="12" destOrd="0" parTransId="{BB7DD95D-A202-4036-8E16-F14BAAFE4D19}" sibTransId="{646B902B-52E9-4905-928A-8689B64DE35B}"/>
    <dgm:cxn modelId="{041A53C4-A45E-4A3F-B3EC-BC374B8343B9}" srcId="{343F30A1-9E7B-4465-9BA1-DCA0B341DB43}" destId="{126E80F9-CC12-4D2A-8271-1145B9AA5433}" srcOrd="13" destOrd="0" parTransId="{B4A785BA-EB44-45DB-B4C5-91E15BBC99A7}" sibTransId="{C8DA7396-57AD-400E-B9DE-5205D77D934E}"/>
    <dgm:cxn modelId="{0C727C77-18CF-492C-A067-F7DE6005DF98}" type="presOf" srcId="{5CDD3B0E-5CEF-4342-8DA0-76CB48583C7B}" destId="{A734E92E-DD7A-499C-980B-E815C0B7C0D8}" srcOrd="0" destOrd="0" presId="urn:microsoft.com/office/officeart/2005/8/layout/default"/>
    <dgm:cxn modelId="{2DCCE252-2392-4E7C-8E0F-D4AFA21A6946}" srcId="{343F30A1-9E7B-4465-9BA1-DCA0B341DB43}" destId="{0ECDDB38-8598-4434-90A4-B4AF02C86841}" srcOrd="4" destOrd="0" parTransId="{920E5F5E-B8B9-4D04-9B1E-892486818AE9}" sibTransId="{3F23E648-FEFF-4EF4-B493-1CC8164BC592}"/>
    <dgm:cxn modelId="{B762ED17-D75F-4FE6-A354-871EC33318AD}" type="presOf" srcId="{20A41609-D347-4E70-9DC0-44938AA71336}" destId="{E6DF3F53-4935-4D0F-BE52-AAC1736E64FD}" srcOrd="0" destOrd="0" presId="urn:microsoft.com/office/officeart/2005/8/layout/default"/>
    <dgm:cxn modelId="{7CA9389E-B52A-4FDB-90D3-A3584CD268E8}" type="presOf" srcId="{4D080862-6B4A-4434-966F-A7145A5A8097}" destId="{58A065C2-A350-4F0B-930E-DCB8A200BED8}" srcOrd="0" destOrd="0" presId="urn:microsoft.com/office/officeart/2005/8/layout/default"/>
    <dgm:cxn modelId="{31952114-4AC7-4EA4-9C95-9CFE05F3AF88}" srcId="{343F30A1-9E7B-4465-9BA1-DCA0B341DB43}" destId="{5CDD3B0E-5CEF-4342-8DA0-76CB48583C7B}" srcOrd="10" destOrd="0" parTransId="{4ABFEEEA-27FB-41D2-B20E-A02BE1BBAD78}" sibTransId="{E29C1A3B-39A2-4D1A-BAEC-CBBE2E2B48ED}"/>
    <dgm:cxn modelId="{D31F07BE-9073-4017-9A4C-03AEE8E6A994}" srcId="{343F30A1-9E7B-4465-9BA1-DCA0B341DB43}" destId="{4D080862-6B4A-4434-966F-A7145A5A8097}" srcOrd="3" destOrd="0" parTransId="{047C445A-1925-4DD0-B439-CCC913FD04E6}" sibTransId="{21DF8DFA-67BD-4931-8DBF-4DC957C4F6F5}"/>
    <dgm:cxn modelId="{06F61456-FF34-4F90-9F44-48A2A8808699}" type="presOf" srcId="{274DC204-FE8B-40E5-9A91-A0692BEE0D19}" destId="{F30577EF-513A-40B0-BD66-9AF9B1030A87}" srcOrd="0" destOrd="0" presId="urn:microsoft.com/office/officeart/2005/8/layout/default"/>
    <dgm:cxn modelId="{2E3B356A-90D9-4533-AA8D-A31ACC6D6734}" type="presOf" srcId="{40A7F83C-8264-42BD-B5F6-1585DA2F26D4}" destId="{78171AE5-0328-4F17-BD50-99C0BAA9D085}" srcOrd="0" destOrd="0" presId="urn:microsoft.com/office/officeart/2005/8/layout/default"/>
    <dgm:cxn modelId="{C3927444-48CB-40C7-8A4F-EE661BB5F1DE}" type="presOf" srcId="{E0633894-9E0E-4216-BFFD-C420740D461B}" destId="{9EA86191-D161-4917-9A9F-EE07CD127F81}" srcOrd="0" destOrd="0" presId="urn:microsoft.com/office/officeart/2005/8/layout/default"/>
    <dgm:cxn modelId="{A9FEE12C-09C3-42D1-88D6-1661D685E701}" srcId="{343F30A1-9E7B-4465-9BA1-DCA0B341DB43}" destId="{E0633894-9E0E-4216-BFFD-C420740D461B}" srcOrd="7" destOrd="0" parTransId="{C58889FC-9FC9-4B2B-8656-1A6216D85A5E}" sibTransId="{F8501C4C-A00D-414F-B968-C90B039FBD90}"/>
    <dgm:cxn modelId="{7B3F23F1-5084-46A0-914E-6784C2098493}" srcId="{343F30A1-9E7B-4465-9BA1-DCA0B341DB43}" destId="{A9C4224A-AA0C-4D72-BED7-0D675BA4ABD0}" srcOrd="8" destOrd="0" parTransId="{4FD07E55-7FB8-4B32-AF59-0A2B33943E00}" sibTransId="{570457A0-D251-4C0C-B7AD-007D55C0857B}"/>
    <dgm:cxn modelId="{D6C6EB9F-0FD0-4B26-8B8D-652E4BD7AD52}" type="presOf" srcId="{0437C837-C953-4DA1-BD31-59BEE2308976}" destId="{C1AC5B36-38A8-4A71-BC88-BDBE066E99B7}" srcOrd="0" destOrd="0" presId="urn:microsoft.com/office/officeart/2005/8/layout/default"/>
    <dgm:cxn modelId="{0CDB54C8-987C-48FC-9E0C-9EB65389C20A}" srcId="{343F30A1-9E7B-4465-9BA1-DCA0B341DB43}" destId="{40A7F83C-8264-42BD-B5F6-1585DA2F26D4}" srcOrd="5" destOrd="0" parTransId="{29021DCC-0198-46C5-A156-A572F366C1CD}" sibTransId="{27EB70E9-37AE-4C58-B875-4EB71CABBA8A}"/>
    <dgm:cxn modelId="{A7678213-B9F1-4BBE-AC25-08EBFEF26016}" type="presOf" srcId="{64FE7FD8-F066-4012-AF77-F4918B56D304}" destId="{05C1213E-A0F8-47C8-AA12-D6F58BD5CDD3}" srcOrd="0" destOrd="0" presId="urn:microsoft.com/office/officeart/2005/8/layout/default"/>
    <dgm:cxn modelId="{C866F390-1584-4AC9-B206-BD33D517B54E}" srcId="{343F30A1-9E7B-4465-9BA1-DCA0B341DB43}" destId="{64FE7FD8-F066-4012-AF77-F4918B56D304}" srcOrd="6" destOrd="0" parTransId="{82A6CB8C-7919-4E17-825C-EDFA337E47E3}" sibTransId="{3FDFCF08-43D9-4AFC-8BB7-8B4A2B5F7D19}"/>
    <dgm:cxn modelId="{9B810C70-3E87-403C-9131-C532FDD328B5}" type="presOf" srcId="{343F30A1-9E7B-4465-9BA1-DCA0B341DB43}" destId="{BC664444-E8B9-4977-A123-DC9047BF29F4}" srcOrd="0" destOrd="0" presId="urn:microsoft.com/office/officeart/2005/8/layout/default"/>
    <dgm:cxn modelId="{44106AF9-1D08-4A61-A483-6F79486D8D51}" srcId="{343F30A1-9E7B-4465-9BA1-DCA0B341DB43}" destId="{169CBC67-76A1-474C-A5C6-627B765B8DC4}" srcOrd="2" destOrd="0" parTransId="{17152945-3CEA-4930-82D0-C9474794A71A}" sibTransId="{8E5FDFB8-2806-4DD0-B16C-A2C22A4B8341}"/>
    <dgm:cxn modelId="{385B93A5-27EA-40E8-A309-73D7FE8453A0}" type="presOf" srcId="{A9C4224A-AA0C-4D72-BED7-0D675BA4ABD0}" destId="{97A17416-67F2-409B-AC4E-F7F22C78CD61}" srcOrd="0" destOrd="0" presId="urn:microsoft.com/office/officeart/2005/8/layout/default"/>
    <dgm:cxn modelId="{66D7714E-7753-456D-BDC2-F83F0F02513A}" type="presParOf" srcId="{BC664444-E8B9-4977-A123-DC9047BF29F4}" destId="{363EEB95-9A31-4941-85F8-0EF26A962359}" srcOrd="0" destOrd="0" presId="urn:microsoft.com/office/officeart/2005/8/layout/default"/>
    <dgm:cxn modelId="{A064F85E-881D-40EE-91EF-E786D1949300}" type="presParOf" srcId="{BC664444-E8B9-4977-A123-DC9047BF29F4}" destId="{FB180459-138C-4877-89F1-7F46674C8709}" srcOrd="1" destOrd="0" presId="urn:microsoft.com/office/officeart/2005/8/layout/default"/>
    <dgm:cxn modelId="{762F234C-885A-411D-B8AA-221AA3CA3872}" type="presParOf" srcId="{BC664444-E8B9-4977-A123-DC9047BF29F4}" destId="{C1AC5B36-38A8-4A71-BC88-BDBE066E99B7}" srcOrd="2" destOrd="0" presId="urn:microsoft.com/office/officeart/2005/8/layout/default"/>
    <dgm:cxn modelId="{A1997DAE-4C48-4E49-B6F8-D259ACA8D02C}" type="presParOf" srcId="{BC664444-E8B9-4977-A123-DC9047BF29F4}" destId="{311C7D08-8B01-402D-ADB4-9AE44824D3E0}" srcOrd="3" destOrd="0" presId="urn:microsoft.com/office/officeart/2005/8/layout/default"/>
    <dgm:cxn modelId="{B8D22D83-5419-421D-A52C-9F2451B6C222}" type="presParOf" srcId="{BC664444-E8B9-4977-A123-DC9047BF29F4}" destId="{BDE06079-BC0B-4B7E-86FC-6028D200DFB1}" srcOrd="4" destOrd="0" presId="urn:microsoft.com/office/officeart/2005/8/layout/default"/>
    <dgm:cxn modelId="{1E8FE9C0-3969-4294-83C6-4F62C8D141C7}" type="presParOf" srcId="{BC664444-E8B9-4977-A123-DC9047BF29F4}" destId="{6A6153CA-B99B-4149-B3EF-EB291EC4376B}" srcOrd="5" destOrd="0" presId="urn:microsoft.com/office/officeart/2005/8/layout/default"/>
    <dgm:cxn modelId="{0A7990A6-8B91-44FF-8A6A-252C6F977C11}" type="presParOf" srcId="{BC664444-E8B9-4977-A123-DC9047BF29F4}" destId="{58A065C2-A350-4F0B-930E-DCB8A200BED8}" srcOrd="6" destOrd="0" presId="urn:microsoft.com/office/officeart/2005/8/layout/default"/>
    <dgm:cxn modelId="{6B2CF6A5-922D-434A-9E50-4DF42C9183DF}" type="presParOf" srcId="{BC664444-E8B9-4977-A123-DC9047BF29F4}" destId="{75940DE9-6F27-4C58-BF8D-6DC5BCF117E7}" srcOrd="7" destOrd="0" presId="urn:microsoft.com/office/officeart/2005/8/layout/default"/>
    <dgm:cxn modelId="{A25F8111-6107-445A-B895-E89411F0534E}" type="presParOf" srcId="{BC664444-E8B9-4977-A123-DC9047BF29F4}" destId="{30317246-B775-4EE7-9B84-F1CFA5002C31}" srcOrd="8" destOrd="0" presId="urn:microsoft.com/office/officeart/2005/8/layout/default"/>
    <dgm:cxn modelId="{5EA019F5-E033-4A44-B6E3-BD93F022B8B2}" type="presParOf" srcId="{BC664444-E8B9-4977-A123-DC9047BF29F4}" destId="{6C2C461D-8076-4888-A99D-FD07F562A4E9}" srcOrd="9" destOrd="0" presId="urn:microsoft.com/office/officeart/2005/8/layout/default"/>
    <dgm:cxn modelId="{AA754F05-84FC-40E5-AC70-B01973348080}" type="presParOf" srcId="{BC664444-E8B9-4977-A123-DC9047BF29F4}" destId="{78171AE5-0328-4F17-BD50-99C0BAA9D085}" srcOrd="10" destOrd="0" presId="urn:microsoft.com/office/officeart/2005/8/layout/default"/>
    <dgm:cxn modelId="{B1E42EB2-5E1E-4389-B221-A6A409AD4D26}" type="presParOf" srcId="{BC664444-E8B9-4977-A123-DC9047BF29F4}" destId="{3D1615A0-B558-4B08-99A5-A291BC5132D8}" srcOrd="11" destOrd="0" presId="urn:microsoft.com/office/officeart/2005/8/layout/default"/>
    <dgm:cxn modelId="{D605650A-9905-474B-A593-6469D6D323E6}" type="presParOf" srcId="{BC664444-E8B9-4977-A123-DC9047BF29F4}" destId="{05C1213E-A0F8-47C8-AA12-D6F58BD5CDD3}" srcOrd="12" destOrd="0" presId="urn:microsoft.com/office/officeart/2005/8/layout/default"/>
    <dgm:cxn modelId="{3D0676BC-9865-4634-8210-A8F5323B2367}" type="presParOf" srcId="{BC664444-E8B9-4977-A123-DC9047BF29F4}" destId="{CC8B03DC-7891-466B-BC6F-D07D6B29C924}" srcOrd="13" destOrd="0" presId="urn:microsoft.com/office/officeart/2005/8/layout/default"/>
    <dgm:cxn modelId="{285A65B9-1A18-41EF-BC8C-D41B3FC62804}" type="presParOf" srcId="{BC664444-E8B9-4977-A123-DC9047BF29F4}" destId="{9EA86191-D161-4917-9A9F-EE07CD127F81}" srcOrd="14" destOrd="0" presId="urn:microsoft.com/office/officeart/2005/8/layout/default"/>
    <dgm:cxn modelId="{A43B7829-27D4-4876-8B5C-DD0F56E02063}" type="presParOf" srcId="{BC664444-E8B9-4977-A123-DC9047BF29F4}" destId="{71B24B52-76AE-496B-A547-1669127EF703}" srcOrd="15" destOrd="0" presId="urn:microsoft.com/office/officeart/2005/8/layout/default"/>
    <dgm:cxn modelId="{8AC7C606-7E67-472E-9E5C-6F2B1F5D6B2E}" type="presParOf" srcId="{BC664444-E8B9-4977-A123-DC9047BF29F4}" destId="{97A17416-67F2-409B-AC4E-F7F22C78CD61}" srcOrd="16" destOrd="0" presId="urn:microsoft.com/office/officeart/2005/8/layout/default"/>
    <dgm:cxn modelId="{122C2071-C6A7-4A30-AC51-ADC65E650F4F}" type="presParOf" srcId="{BC664444-E8B9-4977-A123-DC9047BF29F4}" destId="{419E6D77-1100-4212-B140-9C256B36C0EB}" srcOrd="17" destOrd="0" presId="urn:microsoft.com/office/officeart/2005/8/layout/default"/>
    <dgm:cxn modelId="{F56F440E-6982-4A21-9D94-599749A2CEDB}" type="presParOf" srcId="{BC664444-E8B9-4977-A123-DC9047BF29F4}" destId="{262AE151-B920-404D-8B8A-BEFC82F5BC11}" srcOrd="18" destOrd="0" presId="urn:microsoft.com/office/officeart/2005/8/layout/default"/>
    <dgm:cxn modelId="{C75A432B-BDE9-441A-BCFC-7C8F27DE4B53}" type="presParOf" srcId="{BC664444-E8B9-4977-A123-DC9047BF29F4}" destId="{42BA5D91-50B3-4E07-896C-522A17B59475}" srcOrd="19" destOrd="0" presId="urn:microsoft.com/office/officeart/2005/8/layout/default"/>
    <dgm:cxn modelId="{4AF6976D-2DDA-429E-A431-E9EA3DE88D5F}" type="presParOf" srcId="{BC664444-E8B9-4977-A123-DC9047BF29F4}" destId="{A734E92E-DD7A-499C-980B-E815C0B7C0D8}" srcOrd="20" destOrd="0" presId="urn:microsoft.com/office/officeart/2005/8/layout/default"/>
    <dgm:cxn modelId="{E6586074-A240-4795-819E-E9B901D888F0}" type="presParOf" srcId="{BC664444-E8B9-4977-A123-DC9047BF29F4}" destId="{45303642-20AA-48A6-A348-9EBC0B55E9B3}" srcOrd="21" destOrd="0" presId="urn:microsoft.com/office/officeart/2005/8/layout/default"/>
    <dgm:cxn modelId="{06CB608C-C084-480F-A7CC-FC8169FFFC1D}" type="presParOf" srcId="{BC664444-E8B9-4977-A123-DC9047BF29F4}" destId="{F30577EF-513A-40B0-BD66-9AF9B1030A87}" srcOrd="22" destOrd="0" presId="urn:microsoft.com/office/officeart/2005/8/layout/default"/>
    <dgm:cxn modelId="{B7C437F3-465D-4148-8B22-7382215E72E3}" type="presParOf" srcId="{BC664444-E8B9-4977-A123-DC9047BF29F4}" destId="{D7F0A02B-AEEC-47E4-8E73-444176E19138}" srcOrd="23" destOrd="0" presId="urn:microsoft.com/office/officeart/2005/8/layout/default"/>
    <dgm:cxn modelId="{52C12FC5-230E-4B46-8ED0-53C817161D2E}" type="presParOf" srcId="{BC664444-E8B9-4977-A123-DC9047BF29F4}" destId="{7560840B-4B54-4CFC-A2B1-80D21EF16968}" srcOrd="24" destOrd="0" presId="urn:microsoft.com/office/officeart/2005/8/layout/default"/>
    <dgm:cxn modelId="{0FD877E6-90AA-419A-83AE-75AA09565D3E}" type="presParOf" srcId="{BC664444-E8B9-4977-A123-DC9047BF29F4}" destId="{F6F50968-EBE9-4B20-B11B-918D8A75A191}" srcOrd="25" destOrd="0" presId="urn:microsoft.com/office/officeart/2005/8/layout/default"/>
    <dgm:cxn modelId="{F0295923-77E3-4699-ACE3-ED3D2AD84306}" type="presParOf" srcId="{BC664444-E8B9-4977-A123-DC9047BF29F4}" destId="{4CD90B66-CCFC-4AB2-85BC-95990A168E36}" srcOrd="26" destOrd="0" presId="urn:microsoft.com/office/officeart/2005/8/layout/default"/>
    <dgm:cxn modelId="{37F800FC-019A-4D10-9974-9B651B77B20B}" type="presParOf" srcId="{BC664444-E8B9-4977-A123-DC9047BF29F4}" destId="{9543E469-973B-46E0-811A-C1BB1DE4D28F}" srcOrd="27" destOrd="0" presId="urn:microsoft.com/office/officeart/2005/8/layout/default"/>
    <dgm:cxn modelId="{BDA00A84-C4D5-4DBB-811E-EDD5881A89CE}" type="presParOf" srcId="{BC664444-E8B9-4977-A123-DC9047BF29F4}" destId="{E6DF3F53-4935-4D0F-BE52-AAC1736E64FD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0CE3B5-EEE4-41F3-B9C9-1217381586DC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F933C8-8746-4141-80D4-BAB3028D2AAB}">
      <dgm:prSet custT="1"/>
      <dgm:spPr/>
      <dgm:t>
        <a:bodyPr/>
        <a:lstStyle/>
        <a:p>
          <a:pPr rtl="0"/>
          <a:r>
            <a:rPr lang="ru-RU" sz="2000" smtClean="0"/>
            <a:t>Функціональні мови програмування</a:t>
          </a:r>
          <a:endParaRPr lang="uk-UA" sz="2000"/>
        </a:p>
      </dgm:t>
    </dgm:pt>
    <dgm:pt modelId="{E69709A4-A2CF-4CBA-B494-771832830C18}" type="parTrans" cxnId="{525639D5-7858-456E-A148-66094383912B}">
      <dgm:prSet/>
      <dgm:spPr/>
      <dgm:t>
        <a:bodyPr/>
        <a:lstStyle/>
        <a:p>
          <a:endParaRPr lang="ru-RU" sz="2400"/>
        </a:p>
      </dgm:t>
    </dgm:pt>
    <dgm:pt modelId="{11F70312-E105-46FC-B366-56BC128DDAB8}" type="sibTrans" cxnId="{525639D5-7858-456E-A148-66094383912B}">
      <dgm:prSet/>
      <dgm:spPr/>
      <dgm:t>
        <a:bodyPr/>
        <a:lstStyle/>
        <a:p>
          <a:endParaRPr lang="ru-RU" sz="2400"/>
        </a:p>
      </dgm:t>
    </dgm:pt>
    <dgm:pt modelId="{DAF3DB11-DC17-489A-8CDF-7BFD21A682C8}">
      <dgm:prSet custT="1"/>
      <dgm:spPr/>
      <dgm:t>
        <a:bodyPr/>
        <a:lstStyle/>
        <a:p>
          <a:pPr rtl="0"/>
          <a:r>
            <a:rPr lang="uk-UA" sz="2000" smtClean="0"/>
            <a:t>Логічні мови програмування</a:t>
          </a:r>
          <a:endParaRPr lang="uk-UA" sz="2000"/>
        </a:p>
      </dgm:t>
    </dgm:pt>
    <dgm:pt modelId="{A77C6C10-6BA5-4D9F-9C39-191565D56848}" type="parTrans" cxnId="{32B16AE5-D371-4E1C-A192-37F4AF674EBA}">
      <dgm:prSet/>
      <dgm:spPr/>
      <dgm:t>
        <a:bodyPr/>
        <a:lstStyle/>
        <a:p>
          <a:endParaRPr lang="ru-RU" sz="2400"/>
        </a:p>
      </dgm:t>
    </dgm:pt>
    <dgm:pt modelId="{ED798776-A796-472F-97A1-9A85EB4CE201}" type="sibTrans" cxnId="{32B16AE5-D371-4E1C-A192-37F4AF674EBA}">
      <dgm:prSet/>
      <dgm:spPr/>
      <dgm:t>
        <a:bodyPr/>
        <a:lstStyle/>
        <a:p>
          <a:endParaRPr lang="ru-RU" sz="2400"/>
        </a:p>
      </dgm:t>
    </dgm:pt>
    <dgm:pt modelId="{85153593-1BBC-4112-AA67-C24DA949B8DA}">
      <dgm:prSet custT="1"/>
      <dgm:spPr/>
      <dgm:t>
        <a:bodyPr/>
        <a:lstStyle/>
        <a:p>
          <a:pPr rtl="0"/>
          <a:r>
            <a:rPr lang="uk-UA" sz="2000" smtClean="0"/>
            <a:t>Мови обмежень</a:t>
          </a:r>
          <a:endParaRPr lang="uk-UA" sz="2000"/>
        </a:p>
      </dgm:t>
    </dgm:pt>
    <dgm:pt modelId="{6D92CBDA-9F87-4E5C-85B5-DB76101B70FC}" type="parTrans" cxnId="{86299F3D-7127-41DB-B18E-8EB6E2247358}">
      <dgm:prSet/>
      <dgm:spPr/>
      <dgm:t>
        <a:bodyPr/>
        <a:lstStyle/>
        <a:p>
          <a:endParaRPr lang="ru-RU" sz="2400"/>
        </a:p>
      </dgm:t>
    </dgm:pt>
    <dgm:pt modelId="{16BC2783-6728-4949-9E6E-9C1CF3FAC635}" type="sibTrans" cxnId="{86299F3D-7127-41DB-B18E-8EB6E2247358}">
      <dgm:prSet/>
      <dgm:spPr/>
      <dgm:t>
        <a:bodyPr/>
        <a:lstStyle/>
        <a:p>
          <a:endParaRPr lang="ru-RU" sz="2400"/>
        </a:p>
      </dgm:t>
    </dgm:pt>
    <dgm:pt modelId="{4868BDA2-DCB3-4F76-AF2C-6B9095B36BEE}">
      <dgm:prSet custT="1"/>
      <dgm:spPr/>
      <dgm:t>
        <a:bodyPr/>
        <a:lstStyle/>
        <a:p>
          <a:pPr rtl="0"/>
          <a:r>
            <a:rPr lang="uk-UA" sz="2000" smtClean="0"/>
            <a:t>Інструкції </a:t>
          </a:r>
          <a:r>
            <a:rPr lang="en-US" sz="2000" smtClean="0"/>
            <a:t>SQL</a:t>
          </a:r>
          <a:endParaRPr lang="uk-UA" sz="2000"/>
        </a:p>
      </dgm:t>
    </dgm:pt>
    <dgm:pt modelId="{7FF089A0-8528-4272-8B8A-AB706FB6A188}" type="parTrans" cxnId="{A95095E9-3920-4B19-BEBE-0616C8BF2EF2}">
      <dgm:prSet/>
      <dgm:spPr/>
      <dgm:t>
        <a:bodyPr/>
        <a:lstStyle/>
        <a:p>
          <a:endParaRPr lang="ru-RU" sz="2400"/>
        </a:p>
      </dgm:t>
    </dgm:pt>
    <dgm:pt modelId="{CEC1C5C5-710C-418E-8C38-131ACDC4C7A6}" type="sibTrans" cxnId="{A95095E9-3920-4B19-BEBE-0616C8BF2EF2}">
      <dgm:prSet/>
      <dgm:spPr/>
      <dgm:t>
        <a:bodyPr/>
        <a:lstStyle/>
        <a:p>
          <a:endParaRPr lang="ru-RU" sz="2400"/>
        </a:p>
      </dgm:t>
    </dgm:pt>
    <dgm:pt modelId="{38EFB3C9-2E0B-4668-BAB9-2EEE37311E00}">
      <dgm:prSet custT="1"/>
      <dgm:spPr/>
      <dgm:t>
        <a:bodyPr/>
        <a:lstStyle/>
        <a:p>
          <a:pPr rtl="0"/>
          <a:r>
            <a:rPr lang="uk-UA" sz="2000" smtClean="0"/>
            <a:t>Мови, що описують розмітку/структуру</a:t>
          </a:r>
          <a:endParaRPr lang="uk-UA" sz="2000"/>
        </a:p>
      </dgm:t>
    </dgm:pt>
    <dgm:pt modelId="{1EAA610C-8397-4B1C-8BE2-0BBA309DDDD1}" type="parTrans" cxnId="{761E39B9-8BB9-4D58-8227-5D736FAD59C2}">
      <dgm:prSet/>
      <dgm:spPr/>
      <dgm:t>
        <a:bodyPr/>
        <a:lstStyle/>
        <a:p>
          <a:endParaRPr lang="ru-RU" sz="2400"/>
        </a:p>
      </dgm:t>
    </dgm:pt>
    <dgm:pt modelId="{F5BA0DB3-86EB-4048-B88D-FA8CE93ECEDF}" type="sibTrans" cxnId="{761E39B9-8BB9-4D58-8227-5D736FAD59C2}">
      <dgm:prSet/>
      <dgm:spPr/>
      <dgm:t>
        <a:bodyPr/>
        <a:lstStyle/>
        <a:p>
          <a:endParaRPr lang="ru-RU" sz="2400"/>
        </a:p>
      </dgm:t>
    </dgm:pt>
    <dgm:pt modelId="{ED3E278E-5BE3-47B8-B209-354FF0C4DFCA}" type="pres">
      <dgm:prSet presAssocID="{460CE3B5-EEE4-41F3-B9C9-1217381586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01FAD4D-97D8-40AD-B99B-6D90284B0279}" type="pres">
      <dgm:prSet presAssocID="{96F933C8-8746-4141-80D4-BAB3028D2AA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AB050E-3159-4E36-8328-4FBF4A3E90D1}" type="pres">
      <dgm:prSet presAssocID="{11F70312-E105-46FC-B366-56BC128DDAB8}" presName="sibTrans" presStyleCnt="0"/>
      <dgm:spPr/>
    </dgm:pt>
    <dgm:pt modelId="{6682B6E2-A959-4755-BD96-C6FBC30D100C}" type="pres">
      <dgm:prSet presAssocID="{DAF3DB11-DC17-489A-8CDF-7BFD21A682C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57B6D2-C51E-4223-BE3A-128A3B0811DB}" type="pres">
      <dgm:prSet presAssocID="{ED798776-A796-472F-97A1-9A85EB4CE201}" presName="sibTrans" presStyleCnt="0"/>
      <dgm:spPr/>
    </dgm:pt>
    <dgm:pt modelId="{BE98A1F8-B248-4CC7-97D5-B4998E9213BA}" type="pres">
      <dgm:prSet presAssocID="{85153593-1BBC-4112-AA67-C24DA949B8D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B26093-4816-4BB6-8BCB-63122B69C57B}" type="pres">
      <dgm:prSet presAssocID="{16BC2783-6728-4949-9E6E-9C1CF3FAC635}" presName="sibTrans" presStyleCnt="0"/>
      <dgm:spPr/>
    </dgm:pt>
    <dgm:pt modelId="{BDF3CADF-EE3B-45FB-9C35-E5597588C07E}" type="pres">
      <dgm:prSet presAssocID="{4868BDA2-DCB3-4F76-AF2C-6B9095B36BE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6C8E8E-545F-41A7-8EB4-B82AC05A3433}" type="pres">
      <dgm:prSet presAssocID="{CEC1C5C5-710C-418E-8C38-131ACDC4C7A6}" presName="sibTrans" presStyleCnt="0"/>
      <dgm:spPr/>
    </dgm:pt>
    <dgm:pt modelId="{D8D61E37-E888-49F7-9E31-911741E8F224}" type="pres">
      <dgm:prSet presAssocID="{38EFB3C9-2E0B-4668-BAB9-2EEE37311E00}" presName="node" presStyleLbl="node1" presStyleIdx="4" presStyleCnt="5" custScaleX="13215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CA614CC-88D5-4CF0-A8C4-52794C9B5AE0}" type="presOf" srcId="{460CE3B5-EEE4-41F3-B9C9-1217381586DC}" destId="{ED3E278E-5BE3-47B8-B209-354FF0C4DFCA}" srcOrd="0" destOrd="0" presId="urn:microsoft.com/office/officeart/2005/8/layout/default"/>
    <dgm:cxn modelId="{525639D5-7858-456E-A148-66094383912B}" srcId="{460CE3B5-EEE4-41F3-B9C9-1217381586DC}" destId="{96F933C8-8746-4141-80D4-BAB3028D2AAB}" srcOrd="0" destOrd="0" parTransId="{E69709A4-A2CF-4CBA-B494-771832830C18}" sibTransId="{11F70312-E105-46FC-B366-56BC128DDAB8}"/>
    <dgm:cxn modelId="{2C11704B-8DEA-4CD2-A665-E98A76254651}" type="presOf" srcId="{DAF3DB11-DC17-489A-8CDF-7BFD21A682C8}" destId="{6682B6E2-A959-4755-BD96-C6FBC30D100C}" srcOrd="0" destOrd="0" presId="urn:microsoft.com/office/officeart/2005/8/layout/default"/>
    <dgm:cxn modelId="{5A137E4B-7F2A-487E-929C-21F6D7FDEC82}" type="presOf" srcId="{96F933C8-8746-4141-80D4-BAB3028D2AAB}" destId="{501FAD4D-97D8-40AD-B99B-6D90284B0279}" srcOrd="0" destOrd="0" presId="urn:microsoft.com/office/officeart/2005/8/layout/default"/>
    <dgm:cxn modelId="{86299F3D-7127-41DB-B18E-8EB6E2247358}" srcId="{460CE3B5-EEE4-41F3-B9C9-1217381586DC}" destId="{85153593-1BBC-4112-AA67-C24DA949B8DA}" srcOrd="2" destOrd="0" parTransId="{6D92CBDA-9F87-4E5C-85B5-DB76101B70FC}" sibTransId="{16BC2783-6728-4949-9E6E-9C1CF3FAC635}"/>
    <dgm:cxn modelId="{F7D8FD2D-5726-448A-8B21-E59E8ADE1830}" type="presOf" srcId="{38EFB3C9-2E0B-4668-BAB9-2EEE37311E00}" destId="{D8D61E37-E888-49F7-9E31-911741E8F224}" srcOrd="0" destOrd="0" presId="urn:microsoft.com/office/officeart/2005/8/layout/default"/>
    <dgm:cxn modelId="{53E60E83-2435-436C-A2B0-30244C064E18}" type="presOf" srcId="{4868BDA2-DCB3-4F76-AF2C-6B9095B36BEE}" destId="{BDF3CADF-EE3B-45FB-9C35-E5597588C07E}" srcOrd="0" destOrd="0" presId="urn:microsoft.com/office/officeart/2005/8/layout/default"/>
    <dgm:cxn modelId="{32B16AE5-D371-4E1C-A192-37F4AF674EBA}" srcId="{460CE3B5-EEE4-41F3-B9C9-1217381586DC}" destId="{DAF3DB11-DC17-489A-8CDF-7BFD21A682C8}" srcOrd="1" destOrd="0" parTransId="{A77C6C10-6BA5-4D9F-9C39-191565D56848}" sibTransId="{ED798776-A796-472F-97A1-9A85EB4CE201}"/>
    <dgm:cxn modelId="{33857D46-EB6D-4062-A087-C77B1D4EBFCC}" type="presOf" srcId="{85153593-1BBC-4112-AA67-C24DA949B8DA}" destId="{BE98A1F8-B248-4CC7-97D5-B4998E9213BA}" srcOrd="0" destOrd="0" presId="urn:microsoft.com/office/officeart/2005/8/layout/default"/>
    <dgm:cxn modelId="{761E39B9-8BB9-4D58-8227-5D736FAD59C2}" srcId="{460CE3B5-EEE4-41F3-B9C9-1217381586DC}" destId="{38EFB3C9-2E0B-4668-BAB9-2EEE37311E00}" srcOrd="4" destOrd="0" parTransId="{1EAA610C-8397-4B1C-8BE2-0BBA309DDDD1}" sibTransId="{F5BA0DB3-86EB-4048-B88D-FA8CE93ECEDF}"/>
    <dgm:cxn modelId="{A95095E9-3920-4B19-BEBE-0616C8BF2EF2}" srcId="{460CE3B5-EEE4-41F3-B9C9-1217381586DC}" destId="{4868BDA2-DCB3-4F76-AF2C-6B9095B36BEE}" srcOrd="3" destOrd="0" parTransId="{7FF089A0-8528-4272-8B8A-AB706FB6A188}" sibTransId="{CEC1C5C5-710C-418E-8C38-131ACDC4C7A6}"/>
    <dgm:cxn modelId="{B3E4B9D0-9966-48B1-955C-82112A4207CF}" type="presParOf" srcId="{ED3E278E-5BE3-47B8-B209-354FF0C4DFCA}" destId="{501FAD4D-97D8-40AD-B99B-6D90284B0279}" srcOrd="0" destOrd="0" presId="urn:microsoft.com/office/officeart/2005/8/layout/default"/>
    <dgm:cxn modelId="{CE05DB65-7F12-4C3C-9DCD-DACAB5BB5517}" type="presParOf" srcId="{ED3E278E-5BE3-47B8-B209-354FF0C4DFCA}" destId="{03AB050E-3159-4E36-8328-4FBF4A3E90D1}" srcOrd="1" destOrd="0" presId="urn:microsoft.com/office/officeart/2005/8/layout/default"/>
    <dgm:cxn modelId="{2315F98F-4596-4CDC-B9ED-9CD25244A97E}" type="presParOf" srcId="{ED3E278E-5BE3-47B8-B209-354FF0C4DFCA}" destId="{6682B6E2-A959-4755-BD96-C6FBC30D100C}" srcOrd="2" destOrd="0" presId="urn:microsoft.com/office/officeart/2005/8/layout/default"/>
    <dgm:cxn modelId="{9B5D6CEB-4DAF-43D8-BBAB-3E9E1ACCC41A}" type="presParOf" srcId="{ED3E278E-5BE3-47B8-B209-354FF0C4DFCA}" destId="{9757B6D2-C51E-4223-BE3A-128A3B0811DB}" srcOrd="3" destOrd="0" presId="urn:microsoft.com/office/officeart/2005/8/layout/default"/>
    <dgm:cxn modelId="{020B739A-A288-47ED-B7C7-BFB8EAAE6302}" type="presParOf" srcId="{ED3E278E-5BE3-47B8-B209-354FF0C4DFCA}" destId="{BE98A1F8-B248-4CC7-97D5-B4998E9213BA}" srcOrd="4" destOrd="0" presId="urn:microsoft.com/office/officeart/2005/8/layout/default"/>
    <dgm:cxn modelId="{5DFDE672-C0D9-4035-B3C3-F1C9E92ADDF5}" type="presParOf" srcId="{ED3E278E-5BE3-47B8-B209-354FF0C4DFCA}" destId="{C9B26093-4816-4BB6-8BCB-63122B69C57B}" srcOrd="5" destOrd="0" presId="urn:microsoft.com/office/officeart/2005/8/layout/default"/>
    <dgm:cxn modelId="{95878CE9-CE84-4B36-929E-7154EEB03028}" type="presParOf" srcId="{ED3E278E-5BE3-47B8-B209-354FF0C4DFCA}" destId="{BDF3CADF-EE3B-45FB-9C35-E5597588C07E}" srcOrd="6" destOrd="0" presId="urn:microsoft.com/office/officeart/2005/8/layout/default"/>
    <dgm:cxn modelId="{D955B720-5EC0-49B7-9EF1-7ECAB1298514}" type="presParOf" srcId="{ED3E278E-5BE3-47B8-B209-354FF0C4DFCA}" destId="{656C8E8E-545F-41A7-8EB4-B82AC05A3433}" srcOrd="7" destOrd="0" presId="urn:microsoft.com/office/officeart/2005/8/layout/default"/>
    <dgm:cxn modelId="{A0D4835B-1FD6-4AD3-84B3-2CC1EF94353A}" type="presParOf" srcId="{ED3E278E-5BE3-47B8-B209-354FF0C4DFCA}" destId="{D8D61E37-E888-49F7-9E31-911741E8F22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0CE3B5-EEE4-41F3-B9C9-1217381586DC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F933C8-8746-4141-80D4-BAB3028D2AAB}">
      <dgm:prSet custT="1"/>
      <dgm:spPr/>
      <dgm:t>
        <a:bodyPr/>
        <a:lstStyle/>
        <a:p>
          <a:pPr rtl="0"/>
          <a:r>
            <a:rPr lang="en-US" sz="2000" smtClean="0"/>
            <a:t>XQuery</a:t>
          </a:r>
          <a:endParaRPr lang="uk-UA" sz="2000"/>
        </a:p>
      </dgm:t>
    </dgm:pt>
    <dgm:pt modelId="{E69709A4-A2CF-4CBA-B494-771832830C18}" type="parTrans" cxnId="{525639D5-7858-456E-A148-66094383912B}">
      <dgm:prSet/>
      <dgm:spPr/>
      <dgm:t>
        <a:bodyPr/>
        <a:lstStyle/>
        <a:p>
          <a:endParaRPr lang="ru-RU" sz="2400"/>
        </a:p>
      </dgm:t>
    </dgm:pt>
    <dgm:pt modelId="{11F70312-E105-46FC-B366-56BC128DDAB8}" type="sibTrans" cxnId="{525639D5-7858-456E-A148-66094383912B}">
      <dgm:prSet/>
      <dgm:spPr/>
      <dgm:t>
        <a:bodyPr/>
        <a:lstStyle/>
        <a:p>
          <a:endParaRPr lang="ru-RU" sz="2400"/>
        </a:p>
      </dgm:t>
    </dgm:pt>
    <dgm:pt modelId="{08D65425-FCA6-4F11-8B57-5394124EA54E}">
      <dgm:prSet custT="1"/>
      <dgm:spPr/>
      <dgm:t>
        <a:bodyPr/>
        <a:lstStyle/>
        <a:p>
          <a:r>
            <a:rPr lang="ru-RU" sz="2000" smtClean="0"/>
            <a:t>Haskell</a:t>
          </a:r>
        </a:p>
      </dgm:t>
    </dgm:pt>
    <dgm:pt modelId="{600D68EA-6755-43EF-B824-69C90C5E1B0F}" type="parTrans" cxnId="{91F6567B-0BC1-4508-BB6F-179938F40426}">
      <dgm:prSet/>
      <dgm:spPr/>
      <dgm:t>
        <a:bodyPr/>
        <a:lstStyle/>
        <a:p>
          <a:endParaRPr lang="ru-RU"/>
        </a:p>
      </dgm:t>
    </dgm:pt>
    <dgm:pt modelId="{55BBDC49-E69D-4340-85EC-BAA4834C8C26}" type="sibTrans" cxnId="{91F6567B-0BC1-4508-BB6F-179938F40426}">
      <dgm:prSet/>
      <dgm:spPr/>
      <dgm:t>
        <a:bodyPr/>
        <a:lstStyle/>
        <a:p>
          <a:endParaRPr lang="ru-RU"/>
        </a:p>
      </dgm:t>
    </dgm:pt>
    <dgm:pt modelId="{69954E5A-47A5-4ED9-AA33-F63A4C51A6C1}">
      <dgm:prSet custT="1"/>
      <dgm:spPr/>
      <dgm:t>
        <a:bodyPr/>
        <a:lstStyle/>
        <a:p>
          <a:r>
            <a:rPr lang="ru-RU" sz="2000" smtClean="0"/>
            <a:t>F#</a:t>
          </a:r>
        </a:p>
      </dgm:t>
    </dgm:pt>
    <dgm:pt modelId="{9DC95CB6-10DB-47B3-8360-0767AA88DBC3}" type="parTrans" cxnId="{B46A1430-79F7-41D8-BEDE-20AD9A63ECF7}">
      <dgm:prSet/>
      <dgm:spPr/>
      <dgm:t>
        <a:bodyPr/>
        <a:lstStyle/>
        <a:p>
          <a:endParaRPr lang="ru-RU"/>
        </a:p>
      </dgm:t>
    </dgm:pt>
    <dgm:pt modelId="{851517EE-3282-40D9-B49A-9669537218D5}" type="sibTrans" cxnId="{B46A1430-79F7-41D8-BEDE-20AD9A63ECF7}">
      <dgm:prSet/>
      <dgm:spPr/>
      <dgm:t>
        <a:bodyPr/>
        <a:lstStyle/>
        <a:p>
          <a:endParaRPr lang="ru-RU"/>
        </a:p>
      </dgm:t>
    </dgm:pt>
    <dgm:pt modelId="{47D742B8-8657-4428-A7DE-75B2788CAA6F}">
      <dgm:prSet custT="1"/>
      <dgm:spPr/>
      <dgm:t>
        <a:bodyPr/>
        <a:lstStyle/>
        <a:p>
          <a:r>
            <a:rPr lang="en-US" sz="2000" smtClean="0"/>
            <a:t>Clojure</a:t>
          </a:r>
          <a:endParaRPr lang="ru-RU" sz="2000" smtClean="0"/>
        </a:p>
      </dgm:t>
    </dgm:pt>
    <dgm:pt modelId="{183B5D08-AF5C-42E0-AABD-DCED5E17FC98}" type="parTrans" cxnId="{C2183FF7-B605-462A-B77D-37A2EEA5B3B5}">
      <dgm:prSet/>
      <dgm:spPr/>
      <dgm:t>
        <a:bodyPr/>
        <a:lstStyle/>
        <a:p>
          <a:endParaRPr lang="ru-RU"/>
        </a:p>
      </dgm:t>
    </dgm:pt>
    <dgm:pt modelId="{4C625342-3FB3-42EA-A4DE-BA2239D606DA}" type="sibTrans" cxnId="{C2183FF7-B605-462A-B77D-37A2EEA5B3B5}">
      <dgm:prSet/>
      <dgm:spPr/>
      <dgm:t>
        <a:bodyPr/>
        <a:lstStyle/>
        <a:p>
          <a:endParaRPr lang="ru-RU"/>
        </a:p>
      </dgm:t>
    </dgm:pt>
    <dgm:pt modelId="{B352D80B-7AC4-4BEC-90C7-53D66D387100}">
      <dgm:prSet custT="1"/>
      <dgm:spPr/>
      <dgm:t>
        <a:bodyPr/>
        <a:lstStyle/>
        <a:p>
          <a:r>
            <a:rPr lang="en-US" sz="2000" smtClean="0"/>
            <a:t>LISP</a:t>
          </a:r>
          <a:endParaRPr lang="ru-RU" sz="2000" smtClean="0"/>
        </a:p>
      </dgm:t>
    </dgm:pt>
    <dgm:pt modelId="{5B0158BF-0D9F-441E-B408-3E9A7DB48A01}" type="parTrans" cxnId="{1157C115-F273-40A5-931B-EABD89BBC2F4}">
      <dgm:prSet/>
      <dgm:spPr/>
      <dgm:t>
        <a:bodyPr/>
        <a:lstStyle/>
        <a:p>
          <a:endParaRPr lang="ru-RU"/>
        </a:p>
      </dgm:t>
    </dgm:pt>
    <dgm:pt modelId="{6D3ABCA5-91BD-459F-95A4-815F8583221D}" type="sibTrans" cxnId="{1157C115-F273-40A5-931B-EABD89BBC2F4}">
      <dgm:prSet/>
      <dgm:spPr/>
      <dgm:t>
        <a:bodyPr/>
        <a:lstStyle/>
        <a:p>
          <a:endParaRPr lang="ru-RU"/>
        </a:p>
      </dgm:t>
    </dgm:pt>
    <dgm:pt modelId="{321F155F-332D-4ADF-B173-79EFD538DAD4}">
      <dgm:prSet custT="1"/>
      <dgm:spPr/>
      <dgm:t>
        <a:bodyPr/>
        <a:lstStyle/>
        <a:p>
          <a:r>
            <a:rPr lang="en-US" sz="2000" smtClean="0"/>
            <a:t>Erlang</a:t>
          </a:r>
          <a:endParaRPr lang="ru-RU" sz="2000" smtClean="0"/>
        </a:p>
      </dgm:t>
    </dgm:pt>
    <dgm:pt modelId="{F3F1DF21-2BD2-434B-857B-55E0654BA6A7}" type="parTrans" cxnId="{BD12BD80-6C43-4C9B-8EE4-BF2962BFF9F7}">
      <dgm:prSet/>
      <dgm:spPr/>
      <dgm:t>
        <a:bodyPr/>
        <a:lstStyle/>
        <a:p>
          <a:endParaRPr lang="ru-RU"/>
        </a:p>
      </dgm:t>
    </dgm:pt>
    <dgm:pt modelId="{57C4CF93-2334-4215-A81B-63718FFAE17E}" type="sibTrans" cxnId="{BD12BD80-6C43-4C9B-8EE4-BF2962BFF9F7}">
      <dgm:prSet/>
      <dgm:spPr/>
      <dgm:t>
        <a:bodyPr/>
        <a:lstStyle/>
        <a:p>
          <a:endParaRPr lang="ru-RU"/>
        </a:p>
      </dgm:t>
    </dgm:pt>
    <dgm:pt modelId="{B76E22E2-573D-45E4-8A68-FB295EA26D7F}">
      <dgm:prSet custT="1"/>
      <dgm:spPr/>
      <dgm:t>
        <a:bodyPr/>
        <a:lstStyle/>
        <a:p>
          <a:r>
            <a:rPr lang="ru-RU" sz="2000" smtClean="0"/>
            <a:t>Scala</a:t>
          </a:r>
        </a:p>
      </dgm:t>
    </dgm:pt>
    <dgm:pt modelId="{A34134AF-CC17-48CC-85AC-8405EFB23120}" type="parTrans" cxnId="{06AA4AFC-1DB3-4B59-A3D2-9058E97354AB}">
      <dgm:prSet/>
      <dgm:spPr/>
      <dgm:t>
        <a:bodyPr/>
        <a:lstStyle/>
        <a:p>
          <a:endParaRPr lang="ru-RU"/>
        </a:p>
      </dgm:t>
    </dgm:pt>
    <dgm:pt modelId="{A9C1CF18-4471-41E7-8AE1-8D29E3578A43}" type="sibTrans" cxnId="{06AA4AFC-1DB3-4B59-A3D2-9058E97354AB}">
      <dgm:prSet/>
      <dgm:spPr/>
      <dgm:t>
        <a:bodyPr/>
        <a:lstStyle/>
        <a:p>
          <a:endParaRPr lang="ru-RU"/>
        </a:p>
      </dgm:t>
    </dgm:pt>
    <dgm:pt modelId="{ED3E278E-5BE3-47B8-B209-354FF0C4DFCA}" type="pres">
      <dgm:prSet presAssocID="{460CE3B5-EEE4-41F3-B9C9-1217381586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01FAD4D-97D8-40AD-B99B-6D90284B0279}" type="pres">
      <dgm:prSet presAssocID="{96F933C8-8746-4141-80D4-BAB3028D2AA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AB050E-3159-4E36-8328-4FBF4A3E90D1}" type="pres">
      <dgm:prSet presAssocID="{11F70312-E105-46FC-B366-56BC128DDAB8}" presName="sibTrans" presStyleCnt="0"/>
      <dgm:spPr/>
    </dgm:pt>
    <dgm:pt modelId="{49A1690A-5AE1-4DA8-A325-B6FE741B0E12}" type="pres">
      <dgm:prSet presAssocID="{08D65425-FCA6-4F11-8B57-5394124EA54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0A5E7E-9948-4052-9A06-112C41CF2A76}" type="pres">
      <dgm:prSet presAssocID="{55BBDC49-E69D-4340-85EC-BAA4834C8C26}" presName="sibTrans" presStyleCnt="0"/>
      <dgm:spPr/>
    </dgm:pt>
    <dgm:pt modelId="{34051CAB-1513-4498-BE8B-F4E52F433036}" type="pres">
      <dgm:prSet presAssocID="{B352D80B-7AC4-4BEC-90C7-53D66D38710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101145-E819-455E-8604-ED99B3D205E3}" type="pres">
      <dgm:prSet presAssocID="{6D3ABCA5-91BD-459F-95A4-815F8583221D}" presName="sibTrans" presStyleCnt="0"/>
      <dgm:spPr/>
    </dgm:pt>
    <dgm:pt modelId="{C433D503-69C4-4C6E-AFD4-A6C1E8C2430A}" type="pres">
      <dgm:prSet presAssocID="{321F155F-332D-4ADF-B173-79EFD538DAD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658BCD-AF25-4E46-A40E-D1E53F73EB9A}" type="pres">
      <dgm:prSet presAssocID="{57C4CF93-2334-4215-A81B-63718FFAE17E}" presName="sibTrans" presStyleCnt="0"/>
      <dgm:spPr/>
    </dgm:pt>
    <dgm:pt modelId="{A6DA72DD-A6C7-4295-B1FC-96147E30DB25}" type="pres">
      <dgm:prSet presAssocID="{69954E5A-47A5-4ED9-AA33-F63A4C51A6C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EFBB7C-E9BF-4459-A8BB-B7DD58861E8A}" type="pres">
      <dgm:prSet presAssocID="{851517EE-3282-40D9-B49A-9669537218D5}" presName="sibTrans" presStyleCnt="0"/>
      <dgm:spPr/>
    </dgm:pt>
    <dgm:pt modelId="{512027D3-8AE8-4370-B9CB-D89AC3F28D7A}" type="pres">
      <dgm:prSet presAssocID="{B76E22E2-573D-45E4-8A68-FB295EA26D7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183535-340A-46DD-BB64-F00CE510ACD0}" type="pres">
      <dgm:prSet presAssocID="{A9C1CF18-4471-41E7-8AE1-8D29E3578A43}" presName="sibTrans" presStyleCnt="0"/>
      <dgm:spPr/>
    </dgm:pt>
    <dgm:pt modelId="{CB22E373-4207-49B2-B31A-000108742C2F}" type="pres">
      <dgm:prSet presAssocID="{47D742B8-8657-4428-A7DE-75B2788CAA6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25639D5-7858-456E-A148-66094383912B}" srcId="{460CE3B5-EEE4-41F3-B9C9-1217381586DC}" destId="{96F933C8-8746-4141-80D4-BAB3028D2AAB}" srcOrd="0" destOrd="0" parTransId="{E69709A4-A2CF-4CBA-B494-771832830C18}" sibTransId="{11F70312-E105-46FC-B366-56BC128DDAB8}"/>
    <dgm:cxn modelId="{06AA4AFC-1DB3-4B59-A3D2-9058E97354AB}" srcId="{460CE3B5-EEE4-41F3-B9C9-1217381586DC}" destId="{B76E22E2-573D-45E4-8A68-FB295EA26D7F}" srcOrd="5" destOrd="0" parTransId="{A34134AF-CC17-48CC-85AC-8405EFB23120}" sibTransId="{A9C1CF18-4471-41E7-8AE1-8D29E3578A43}"/>
    <dgm:cxn modelId="{5CA614CC-88D5-4CF0-A8C4-52794C9B5AE0}" type="presOf" srcId="{460CE3B5-EEE4-41F3-B9C9-1217381586DC}" destId="{ED3E278E-5BE3-47B8-B209-354FF0C4DFCA}" srcOrd="0" destOrd="0" presId="urn:microsoft.com/office/officeart/2005/8/layout/default"/>
    <dgm:cxn modelId="{832CDDF6-9186-40D6-B717-D8BADBEBF657}" type="presOf" srcId="{08D65425-FCA6-4F11-8B57-5394124EA54E}" destId="{49A1690A-5AE1-4DA8-A325-B6FE741B0E12}" srcOrd="0" destOrd="0" presId="urn:microsoft.com/office/officeart/2005/8/layout/default"/>
    <dgm:cxn modelId="{0262C093-BCB5-4A49-B12E-859006CBFD7F}" type="presOf" srcId="{321F155F-332D-4ADF-B173-79EFD538DAD4}" destId="{C433D503-69C4-4C6E-AFD4-A6C1E8C2430A}" srcOrd="0" destOrd="0" presId="urn:microsoft.com/office/officeart/2005/8/layout/default"/>
    <dgm:cxn modelId="{6F82B7E6-94BF-424E-B036-31A4FD61897C}" type="presOf" srcId="{B352D80B-7AC4-4BEC-90C7-53D66D387100}" destId="{34051CAB-1513-4498-BE8B-F4E52F433036}" srcOrd="0" destOrd="0" presId="urn:microsoft.com/office/officeart/2005/8/layout/default"/>
    <dgm:cxn modelId="{1731D2CE-8916-4167-A642-C178DF468AF2}" type="presOf" srcId="{69954E5A-47A5-4ED9-AA33-F63A4C51A6C1}" destId="{A6DA72DD-A6C7-4295-B1FC-96147E30DB25}" srcOrd="0" destOrd="0" presId="urn:microsoft.com/office/officeart/2005/8/layout/default"/>
    <dgm:cxn modelId="{1157C115-F273-40A5-931B-EABD89BBC2F4}" srcId="{460CE3B5-EEE4-41F3-B9C9-1217381586DC}" destId="{B352D80B-7AC4-4BEC-90C7-53D66D387100}" srcOrd="2" destOrd="0" parTransId="{5B0158BF-0D9F-441E-B408-3E9A7DB48A01}" sibTransId="{6D3ABCA5-91BD-459F-95A4-815F8583221D}"/>
    <dgm:cxn modelId="{B46A1430-79F7-41D8-BEDE-20AD9A63ECF7}" srcId="{460CE3B5-EEE4-41F3-B9C9-1217381586DC}" destId="{69954E5A-47A5-4ED9-AA33-F63A4C51A6C1}" srcOrd="4" destOrd="0" parTransId="{9DC95CB6-10DB-47B3-8360-0767AA88DBC3}" sibTransId="{851517EE-3282-40D9-B49A-9669537218D5}"/>
    <dgm:cxn modelId="{BD12BD80-6C43-4C9B-8EE4-BF2962BFF9F7}" srcId="{460CE3B5-EEE4-41F3-B9C9-1217381586DC}" destId="{321F155F-332D-4ADF-B173-79EFD538DAD4}" srcOrd="3" destOrd="0" parTransId="{F3F1DF21-2BD2-434B-857B-55E0654BA6A7}" sibTransId="{57C4CF93-2334-4215-A81B-63718FFAE17E}"/>
    <dgm:cxn modelId="{D44ED3CD-E771-4A4F-8AC9-D87712874E01}" type="presOf" srcId="{B76E22E2-573D-45E4-8A68-FB295EA26D7F}" destId="{512027D3-8AE8-4370-B9CB-D89AC3F28D7A}" srcOrd="0" destOrd="0" presId="urn:microsoft.com/office/officeart/2005/8/layout/default"/>
    <dgm:cxn modelId="{91F6567B-0BC1-4508-BB6F-179938F40426}" srcId="{460CE3B5-EEE4-41F3-B9C9-1217381586DC}" destId="{08D65425-FCA6-4F11-8B57-5394124EA54E}" srcOrd="1" destOrd="0" parTransId="{600D68EA-6755-43EF-B824-69C90C5E1B0F}" sibTransId="{55BBDC49-E69D-4340-85EC-BAA4834C8C26}"/>
    <dgm:cxn modelId="{E35853CD-A9A3-4155-BCF1-F4A2C7233558}" type="presOf" srcId="{47D742B8-8657-4428-A7DE-75B2788CAA6F}" destId="{CB22E373-4207-49B2-B31A-000108742C2F}" srcOrd="0" destOrd="0" presId="urn:microsoft.com/office/officeart/2005/8/layout/default"/>
    <dgm:cxn modelId="{5A137E4B-7F2A-487E-929C-21F6D7FDEC82}" type="presOf" srcId="{96F933C8-8746-4141-80D4-BAB3028D2AAB}" destId="{501FAD4D-97D8-40AD-B99B-6D90284B0279}" srcOrd="0" destOrd="0" presId="urn:microsoft.com/office/officeart/2005/8/layout/default"/>
    <dgm:cxn modelId="{C2183FF7-B605-462A-B77D-37A2EEA5B3B5}" srcId="{460CE3B5-EEE4-41F3-B9C9-1217381586DC}" destId="{47D742B8-8657-4428-A7DE-75B2788CAA6F}" srcOrd="6" destOrd="0" parTransId="{183B5D08-AF5C-42E0-AABD-DCED5E17FC98}" sibTransId="{4C625342-3FB3-42EA-A4DE-BA2239D606DA}"/>
    <dgm:cxn modelId="{B3E4B9D0-9966-48B1-955C-82112A4207CF}" type="presParOf" srcId="{ED3E278E-5BE3-47B8-B209-354FF0C4DFCA}" destId="{501FAD4D-97D8-40AD-B99B-6D90284B0279}" srcOrd="0" destOrd="0" presId="urn:microsoft.com/office/officeart/2005/8/layout/default"/>
    <dgm:cxn modelId="{CE05DB65-7F12-4C3C-9DCD-DACAB5BB5517}" type="presParOf" srcId="{ED3E278E-5BE3-47B8-B209-354FF0C4DFCA}" destId="{03AB050E-3159-4E36-8328-4FBF4A3E90D1}" srcOrd="1" destOrd="0" presId="urn:microsoft.com/office/officeart/2005/8/layout/default"/>
    <dgm:cxn modelId="{4AB74AAD-3259-4A1F-9598-AA3AE350FE6A}" type="presParOf" srcId="{ED3E278E-5BE3-47B8-B209-354FF0C4DFCA}" destId="{49A1690A-5AE1-4DA8-A325-B6FE741B0E12}" srcOrd="2" destOrd="0" presId="urn:microsoft.com/office/officeart/2005/8/layout/default"/>
    <dgm:cxn modelId="{137708F1-F5E1-4252-B186-FFCA1A9B5870}" type="presParOf" srcId="{ED3E278E-5BE3-47B8-B209-354FF0C4DFCA}" destId="{A70A5E7E-9948-4052-9A06-112C41CF2A76}" srcOrd="3" destOrd="0" presId="urn:microsoft.com/office/officeart/2005/8/layout/default"/>
    <dgm:cxn modelId="{ECF6C752-0D2C-41CB-9C49-4EC8E1B0DF77}" type="presParOf" srcId="{ED3E278E-5BE3-47B8-B209-354FF0C4DFCA}" destId="{34051CAB-1513-4498-BE8B-F4E52F433036}" srcOrd="4" destOrd="0" presId="urn:microsoft.com/office/officeart/2005/8/layout/default"/>
    <dgm:cxn modelId="{5E2D3815-2CD4-4293-B94A-0E495C5D25D8}" type="presParOf" srcId="{ED3E278E-5BE3-47B8-B209-354FF0C4DFCA}" destId="{A8101145-E819-455E-8604-ED99B3D205E3}" srcOrd="5" destOrd="0" presId="urn:microsoft.com/office/officeart/2005/8/layout/default"/>
    <dgm:cxn modelId="{448E086A-CF1A-498E-8525-62C1394BF58C}" type="presParOf" srcId="{ED3E278E-5BE3-47B8-B209-354FF0C4DFCA}" destId="{C433D503-69C4-4C6E-AFD4-A6C1E8C2430A}" srcOrd="6" destOrd="0" presId="urn:microsoft.com/office/officeart/2005/8/layout/default"/>
    <dgm:cxn modelId="{423CBC2E-739C-4BAD-9791-8157A33D1FA0}" type="presParOf" srcId="{ED3E278E-5BE3-47B8-B209-354FF0C4DFCA}" destId="{71658BCD-AF25-4E46-A40E-D1E53F73EB9A}" srcOrd="7" destOrd="0" presId="urn:microsoft.com/office/officeart/2005/8/layout/default"/>
    <dgm:cxn modelId="{91A66F4A-851F-44CA-BB19-AACE61D5D3EA}" type="presParOf" srcId="{ED3E278E-5BE3-47B8-B209-354FF0C4DFCA}" destId="{A6DA72DD-A6C7-4295-B1FC-96147E30DB25}" srcOrd="8" destOrd="0" presId="urn:microsoft.com/office/officeart/2005/8/layout/default"/>
    <dgm:cxn modelId="{564D6535-5BF2-48B1-BA0E-157A8F5978FA}" type="presParOf" srcId="{ED3E278E-5BE3-47B8-B209-354FF0C4DFCA}" destId="{BDEFBB7C-E9BF-4459-A8BB-B7DD58861E8A}" srcOrd="9" destOrd="0" presId="urn:microsoft.com/office/officeart/2005/8/layout/default"/>
    <dgm:cxn modelId="{2BD08921-9219-40E2-BB4A-2649730FAC03}" type="presParOf" srcId="{ED3E278E-5BE3-47B8-B209-354FF0C4DFCA}" destId="{512027D3-8AE8-4370-B9CB-D89AC3F28D7A}" srcOrd="10" destOrd="0" presId="urn:microsoft.com/office/officeart/2005/8/layout/default"/>
    <dgm:cxn modelId="{870ECF4B-B306-41FC-B63D-5E8D29E52C69}" type="presParOf" srcId="{ED3E278E-5BE3-47B8-B209-354FF0C4DFCA}" destId="{FA183535-340A-46DD-BB64-F00CE510ACD0}" srcOrd="11" destOrd="0" presId="urn:microsoft.com/office/officeart/2005/8/layout/default"/>
    <dgm:cxn modelId="{451C2B8D-822C-4991-9346-B2E380BF756A}" type="presParOf" srcId="{ED3E278E-5BE3-47B8-B209-354FF0C4DFCA}" destId="{CB22E373-4207-49B2-B31A-000108742C2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0CE3B5-EEE4-41F3-B9C9-1217381586DC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C029CC6-80A0-4190-8B70-DE3FE78B58E2}">
      <dgm:prSet/>
      <dgm:spPr/>
      <dgm:t>
        <a:bodyPr/>
        <a:lstStyle/>
        <a:p>
          <a:r>
            <a:rPr lang="en-US" smtClean="0"/>
            <a:t>Mercury</a:t>
          </a:r>
          <a:endParaRPr lang="ru-RU"/>
        </a:p>
      </dgm:t>
    </dgm:pt>
    <dgm:pt modelId="{721C3CD9-D4F3-4A78-B62B-16F35333E172}" type="parTrans" cxnId="{B99B740D-FBFF-4420-899C-BB76F840AE57}">
      <dgm:prSet/>
      <dgm:spPr/>
      <dgm:t>
        <a:bodyPr/>
        <a:lstStyle/>
        <a:p>
          <a:endParaRPr lang="ru-RU"/>
        </a:p>
      </dgm:t>
    </dgm:pt>
    <dgm:pt modelId="{729DCD76-2B69-42D3-AB55-CC4ABCB3FC09}" type="sibTrans" cxnId="{B99B740D-FBFF-4420-899C-BB76F840AE57}">
      <dgm:prSet/>
      <dgm:spPr/>
      <dgm:t>
        <a:bodyPr/>
        <a:lstStyle/>
        <a:p>
          <a:endParaRPr lang="ru-RU"/>
        </a:p>
      </dgm:t>
    </dgm:pt>
    <dgm:pt modelId="{75913F5B-A3BC-4255-924E-670A2C3A7767}">
      <dgm:prSet/>
      <dgm:spPr/>
      <dgm:t>
        <a:bodyPr/>
        <a:lstStyle/>
        <a:p>
          <a:r>
            <a:rPr lang="en-US" smtClean="0"/>
            <a:t>Prolog</a:t>
          </a:r>
          <a:endParaRPr lang="ru-RU"/>
        </a:p>
      </dgm:t>
    </dgm:pt>
    <dgm:pt modelId="{543AF9D1-CC10-416E-B2F7-8B3C1630A3C8}" type="parTrans" cxnId="{73B7137B-2774-4B1B-8EC4-E11BBF690421}">
      <dgm:prSet/>
      <dgm:spPr/>
      <dgm:t>
        <a:bodyPr/>
        <a:lstStyle/>
        <a:p>
          <a:endParaRPr lang="ru-RU"/>
        </a:p>
      </dgm:t>
    </dgm:pt>
    <dgm:pt modelId="{86A0D555-A6E1-46E3-965F-EAA4C39E5ACC}" type="sibTrans" cxnId="{73B7137B-2774-4B1B-8EC4-E11BBF690421}">
      <dgm:prSet/>
      <dgm:spPr/>
      <dgm:t>
        <a:bodyPr/>
        <a:lstStyle/>
        <a:p>
          <a:endParaRPr lang="ru-RU"/>
        </a:p>
      </dgm:t>
    </dgm:pt>
    <dgm:pt modelId="{ED3E278E-5BE3-47B8-B209-354FF0C4DFCA}" type="pres">
      <dgm:prSet presAssocID="{460CE3B5-EEE4-41F3-B9C9-1217381586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4FB1A0-4F9B-42D3-BDDF-B164C737B1A9}" type="pres">
      <dgm:prSet presAssocID="{75913F5B-A3BC-4255-924E-670A2C3A776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45C194-19A6-4E7C-ABFD-5B2874B4065E}" type="pres">
      <dgm:prSet presAssocID="{86A0D555-A6E1-46E3-965F-EAA4C39E5ACC}" presName="sibTrans" presStyleCnt="0"/>
      <dgm:spPr/>
    </dgm:pt>
    <dgm:pt modelId="{4B6C4C3B-E01D-4E05-B0B2-999153FEA94C}" type="pres">
      <dgm:prSet presAssocID="{DC029CC6-80A0-4190-8B70-DE3FE78B58E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C0DE12D-5E6C-4CC2-95E2-517E1EA9F235}" type="presOf" srcId="{DC029CC6-80A0-4190-8B70-DE3FE78B58E2}" destId="{4B6C4C3B-E01D-4E05-B0B2-999153FEA94C}" srcOrd="0" destOrd="0" presId="urn:microsoft.com/office/officeart/2005/8/layout/default"/>
    <dgm:cxn modelId="{73B7137B-2774-4B1B-8EC4-E11BBF690421}" srcId="{460CE3B5-EEE4-41F3-B9C9-1217381586DC}" destId="{75913F5B-A3BC-4255-924E-670A2C3A7767}" srcOrd="0" destOrd="0" parTransId="{543AF9D1-CC10-416E-B2F7-8B3C1630A3C8}" sibTransId="{86A0D555-A6E1-46E3-965F-EAA4C39E5ACC}"/>
    <dgm:cxn modelId="{5CA614CC-88D5-4CF0-A8C4-52794C9B5AE0}" type="presOf" srcId="{460CE3B5-EEE4-41F3-B9C9-1217381586DC}" destId="{ED3E278E-5BE3-47B8-B209-354FF0C4DFCA}" srcOrd="0" destOrd="0" presId="urn:microsoft.com/office/officeart/2005/8/layout/default"/>
    <dgm:cxn modelId="{F1F892F3-CF4E-481F-A3BA-17C92C303501}" type="presOf" srcId="{75913F5B-A3BC-4255-924E-670A2C3A7767}" destId="{A44FB1A0-4F9B-42D3-BDDF-B164C737B1A9}" srcOrd="0" destOrd="0" presId="urn:microsoft.com/office/officeart/2005/8/layout/default"/>
    <dgm:cxn modelId="{B99B740D-FBFF-4420-899C-BB76F840AE57}" srcId="{460CE3B5-EEE4-41F3-B9C9-1217381586DC}" destId="{DC029CC6-80A0-4190-8B70-DE3FE78B58E2}" srcOrd="1" destOrd="0" parTransId="{721C3CD9-D4F3-4A78-B62B-16F35333E172}" sibTransId="{729DCD76-2B69-42D3-AB55-CC4ABCB3FC09}"/>
    <dgm:cxn modelId="{E2DA494D-520F-4D8D-B67D-621D883A530C}" type="presParOf" srcId="{ED3E278E-5BE3-47B8-B209-354FF0C4DFCA}" destId="{A44FB1A0-4F9B-42D3-BDDF-B164C737B1A9}" srcOrd="0" destOrd="0" presId="urn:microsoft.com/office/officeart/2005/8/layout/default"/>
    <dgm:cxn modelId="{68C34AD3-D755-4ED6-BB57-D081FF84E96F}" type="presParOf" srcId="{ED3E278E-5BE3-47B8-B209-354FF0C4DFCA}" destId="{1545C194-19A6-4E7C-ABFD-5B2874B4065E}" srcOrd="1" destOrd="0" presId="urn:microsoft.com/office/officeart/2005/8/layout/default"/>
    <dgm:cxn modelId="{639A5DFE-71E5-479E-810C-356C55007874}" type="presParOf" srcId="{ED3E278E-5BE3-47B8-B209-354FF0C4DFCA}" destId="{4B6C4C3B-E01D-4E05-B0B2-999153FEA94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15EF26-F2BC-4062-9D94-992ECB1539C9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0C557A-D4D2-4B29-9353-677D9E7B1A74}">
      <dgm:prSet phldrT="[Текст]"/>
      <dgm:spPr/>
      <dgm:t>
        <a:bodyPr/>
        <a:lstStyle/>
        <a:p>
          <a:r>
            <a:rPr lang="en-US" smtClean="0"/>
            <a:t>C#</a:t>
          </a:r>
          <a:endParaRPr lang="ru-RU"/>
        </a:p>
      </dgm:t>
    </dgm:pt>
    <dgm:pt modelId="{78409E0D-B624-44F0-92AF-CF9A08313C0C}" type="parTrans" cxnId="{B7D3EE7B-2099-43F5-975D-77D41906A22C}">
      <dgm:prSet/>
      <dgm:spPr/>
      <dgm:t>
        <a:bodyPr/>
        <a:lstStyle/>
        <a:p>
          <a:endParaRPr lang="ru-RU"/>
        </a:p>
      </dgm:t>
    </dgm:pt>
    <dgm:pt modelId="{E7C8B0FB-3C82-4FF1-A01A-3665DF8DB037}" type="sibTrans" cxnId="{B7D3EE7B-2099-43F5-975D-77D41906A22C}">
      <dgm:prSet/>
      <dgm:spPr/>
      <dgm:t>
        <a:bodyPr/>
        <a:lstStyle/>
        <a:p>
          <a:endParaRPr lang="ru-RU"/>
        </a:p>
      </dgm:t>
    </dgm:pt>
    <dgm:pt modelId="{33271D5E-99CB-47BA-B126-9C8D90B4EAB2}">
      <dgm:prSet/>
      <dgm:spPr/>
      <dgm:t>
        <a:bodyPr/>
        <a:lstStyle/>
        <a:p>
          <a:r>
            <a:rPr lang="en-US" smtClean="0"/>
            <a:t>Delphi</a:t>
          </a:r>
          <a:endParaRPr lang="ru-RU"/>
        </a:p>
      </dgm:t>
    </dgm:pt>
    <dgm:pt modelId="{2291CA39-00F2-4D66-9A8D-9C17E4A071D4}" type="parTrans" cxnId="{7D84FAFF-3272-42F1-A4C8-274C845A7FBA}">
      <dgm:prSet/>
      <dgm:spPr/>
      <dgm:t>
        <a:bodyPr/>
        <a:lstStyle/>
        <a:p>
          <a:endParaRPr lang="ru-RU"/>
        </a:p>
      </dgm:t>
    </dgm:pt>
    <dgm:pt modelId="{1547D3B5-B74E-47CF-A541-B5DE0547E6C8}" type="sibTrans" cxnId="{7D84FAFF-3272-42F1-A4C8-274C845A7FBA}">
      <dgm:prSet/>
      <dgm:spPr/>
      <dgm:t>
        <a:bodyPr/>
        <a:lstStyle/>
        <a:p>
          <a:endParaRPr lang="ru-RU"/>
        </a:p>
      </dgm:t>
    </dgm:pt>
    <dgm:pt modelId="{C300FD98-5EA6-42DA-A0B0-89E678D909A3}">
      <dgm:prSet/>
      <dgm:spPr/>
      <dgm:t>
        <a:bodyPr/>
        <a:lstStyle/>
        <a:p>
          <a:r>
            <a:rPr lang="en-US" smtClean="0"/>
            <a:t>Mathematica</a:t>
          </a:r>
          <a:endParaRPr lang="ru-RU"/>
        </a:p>
      </dgm:t>
    </dgm:pt>
    <dgm:pt modelId="{FE820CE3-81AD-42BF-858B-83DB3417AF50}" type="parTrans" cxnId="{4791B4E9-790A-474E-BF10-9D92B017FFC0}">
      <dgm:prSet/>
      <dgm:spPr/>
      <dgm:t>
        <a:bodyPr/>
        <a:lstStyle/>
        <a:p>
          <a:endParaRPr lang="ru-RU"/>
        </a:p>
      </dgm:t>
    </dgm:pt>
    <dgm:pt modelId="{ACCCA95A-F027-41DD-BD7C-105C13319D0E}" type="sibTrans" cxnId="{4791B4E9-790A-474E-BF10-9D92B017FFC0}">
      <dgm:prSet/>
      <dgm:spPr/>
      <dgm:t>
        <a:bodyPr/>
        <a:lstStyle/>
        <a:p>
          <a:endParaRPr lang="ru-RU"/>
        </a:p>
      </dgm:t>
    </dgm:pt>
    <dgm:pt modelId="{88F21EC0-421E-496F-8F0D-2FD825F88359}">
      <dgm:prSet/>
      <dgm:spPr/>
      <dgm:t>
        <a:bodyPr/>
        <a:lstStyle/>
        <a:p>
          <a:r>
            <a:rPr lang="en-US" b="0" i="0" smtClean="0"/>
            <a:t>Kotlin</a:t>
          </a:r>
          <a:endParaRPr lang="ru-RU"/>
        </a:p>
      </dgm:t>
    </dgm:pt>
    <dgm:pt modelId="{373DF4B0-822F-488B-9085-85B48157C687}" type="parTrans" cxnId="{534474D1-4CA8-4091-95B2-07799CAB38ED}">
      <dgm:prSet/>
      <dgm:spPr/>
      <dgm:t>
        <a:bodyPr/>
        <a:lstStyle/>
        <a:p>
          <a:endParaRPr lang="ru-RU"/>
        </a:p>
      </dgm:t>
    </dgm:pt>
    <dgm:pt modelId="{4F35FD05-1BC0-49F3-9C4C-274C748BE53A}" type="sibTrans" cxnId="{534474D1-4CA8-4091-95B2-07799CAB38ED}">
      <dgm:prSet/>
      <dgm:spPr/>
      <dgm:t>
        <a:bodyPr/>
        <a:lstStyle/>
        <a:p>
          <a:endParaRPr lang="ru-RU"/>
        </a:p>
      </dgm:t>
    </dgm:pt>
    <dgm:pt modelId="{F8F78AEF-F6F4-4107-8939-022E2EA01EFF}">
      <dgm:prSet/>
      <dgm:spPr/>
      <dgm:t>
        <a:bodyPr/>
        <a:lstStyle/>
        <a:p>
          <a:r>
            <a:rPr lang="en-US" smtClean="0"/>
            <a:t>Python</a:t>
          </a:r>
          <a:endParaRPr lang="ru-RU"/>
        </a:p>
      </dgm:t>
    </dgm:pt>
    <dgm:pt modelId="{D71FFDD8-9629-43F8-AFC6-44A33F2C0FEF}" type="parTrans" cxnId="{5711A6B6-802D-4C44-AF48-E67DCE7C5733}">
      <dgm:prSet/>
      <dgm:spPr/>
      <dgm:t>
        <a:bodyPr/>
        <a:lstStyle/>
        <a:p>
          <a:endParaRPr lang="ru-RU"/>
        </a:p>
      </dgm:t>
    </dgm:pt>
    <dgm:pt modelId="{3561008A-CE93-4DA9-B17F-03AE1D85928A}" type="sibTrans" cxnId="{5711A6B6-802D-4C44-AF48-E67DCE7C5733}">
      <dgm:prSet/>
      <dgm:spPr/>
      <dgm:t>
        <a:bodyPr/>
        <a:lstStyle/>
        <a:p>
          <a:endParaRPr lang="ru-RU"/>
        </a:p>
      </dgm:t>
    </dgm:pt>
    <dgm:pt modelId="{22EBDFD3-DFF0-4028-8BB9-755CA3AD0A64}">
      <dgm:prSet/>
      <dgm:spPr/>
      <dgm:t>
        <a:bodyPr/>
        <a:lstStyle/>
        <a:p>
          <a:r>
            <a:rPr lang="en-US" smtClean="0"/>
            <a:t>Scala</a:t>
          </a:r>
          <a:endParaRPr lang="ru-RU"/>
        </a:p>
      </dgm:t>
    </dgm:pt>
    <dgm:pt modelId="{2DB9335D-D2ED-4098-A8EA-43E11DA7B171}" type="parTrans" cxnId="{060BEBE7-8F4E-4529-8CDB-23FD92509B78}">
      <dgm:prSet/>
      <dgm:spPr/>
      <dgm:t>
        <a:bodyPr/>
        <a:lstStyle/>
        <a:p>
          <a:endParaRPr lang="ru-RU"/>
        </a:p>
      </dgm:t>
    </dgm:pt>
    <dgm:pt modelId="{CD01CBE4-66E9-4179-B367-29A07EBC3AEB}" type="sibTrans" cxnId="{060BEBE7-8F4E-4529-8CDB-23FD92509B78}">
      <dgm:prSet/>
      <dgm:spPr/>
      <dgm:t>
        <a:bodyPr/>
        <a:lstStyle/>
        <a:p>
          <a:endParaRPr lang="ru-RU"/>
        </a:p>
      </dgm:t>
    </dgm:pt>
    <dgm:pt modelId="{37AA9DE5-A049-4864-984B-85BD6D0E5135}">
      <dgm:prSet/>
      <dgm:spPr/>
      <dgm:t>
        <a:bodyPr/>
        <a:lstStyle/>
        <a:p>
          <a:r>
            <a:rPr lang="en-US" smtClean="0"/>
            <a:t>Zonnon</a:t>
          </a:r>
          <a:endParaRPr lang="ru-RU"/>
        </a:p>
      </dgm:t>
    </dgm:pt>
    <dgm:pt modelId="{86A53DA9-E330-4C13-82A2-24F4FF5B1188}" type="parTrans" cxnId="{E4425657-20F2-41DF-A220-548A5E315A9B}">
      <dgm:prSet/>
      <dgm:spPr/>
      <dgm:t>
        <a:bodyPr/>
        <a:lstStyle/>
        <a:p>
          <a:endParaRPr lang="ru-RU"/>
        </a:p>
      </dgm:t>
    </dgm:pt>
    <dgm:pt modelId="{7CDB8FB3-2A5C-4219-8B56-2A3AF8E1DBBA}" type="sibTrans" cxnId="{E4425657-20F2-41DF-A220-548A5E315A9B}">
      <dgm:prSet/>
      <dgm:spPr/>
      <dgm:t>
        <a:bodyPr/>
        <a:lstStyle/>
        <a:p>
          <a:endParaRPr lang="ru-RU"/>
        </a:p>
      </dgm:t>
    </dgm:pt>
    <dgm:pt modelId="{83B41289-964D-4131-B67A-6892CC6BEA93}">
      <dgm:prSet/>
      <dgm:spPr/>
      <dgm:t>
        <a:bodyPr/>
        <a:lstStyle/>
        <a:p>
          <a:r>
            <a:rPr lang="en-US" smtClean="0"/>
            <a:t>Swift</a:t>
          </a:r>
          <a:endParaRPr lang="ru-RU"/>
        </a:p>
      </dgm:t>
    </dgm:pt>
    <dgm:pt modelId="{82BDAF4B-5F1D-4AA0-B680-597A09B2EF3E}" type="parTrans" cxnId="{F1F45BD6-77D2-4A0D-83F9-BDBE91AB4407}">
      <dgm:prSet/>
      <dgm:spPr/>
      <dgm:t>
        <a:bodyPr/>
        <a:lstStyle/>
        <a:p>
          <a:endParaRPr lang="ru-RU"/>
        </a:p>
      </dgm:t>
    </dgm:pt>
    <dgm:pt modelId="{65BB13C2-5ED6-47CC-ACA5-12E7B4B07B20}" type="sibTrans" cxnId="{F1F45BD6-77D2-4A0D-83F9-BDBE91AB4407}">
      <dgm:prSet/>
      <dgm:spPr/>
      <dgm:t>
        <a:bodyPr/>
        <a:lstStyle/>
        <a:p>
          <a:endParaRPr lang="ru-RU"/>
        </a:p>
      </dgm:t>
    </dgm:pt>
    <dgm:pt modelId="{62BDA531-5898-4BDB-AA0F-BA5F3DBB1418}">
      <dgm:prSet/>
      <dgm:spPr/>
      <dgm:t>
        <a:bodyPr/>
        <a:lstStyle/>
        <a:p>
          <a:r>
            <a:rPr lang="en-US" smtClean="0"/>
            <a:t>Erlang</a:t>
          </a:r>
          <a:endParaRPr lang="ru-RU"/>
        </a:p>
      </dgm:t>
    </dgm:pt>
    <dgm:pt modelId="{9A8D9FA1-1FD7-4943-B22D-22CAEACE901C}" type="parTrans" cxnId="{B5BCD648-25EC-4747-8070-1CB3102E49BD}">
      <dgm:prSet/>
      <dgm:spPr/>
      <dgm:t>
        <a:bodyPr/>
        <a:lstStyle/>
        <a:p>
          <a:endParaRPr lang="ru-RU"/>
        </a:p>
      </dgm:t>
    </dgm:pt>
    <dgm:pt modelId="{D318058F-3878-4DEF-A583-76CC45264378}" type="sibTrans" cxnId="{B5BCD648-25EC-4747-8070-1CB3102E49BD}">
      <dgm:prSet/>
      <dgm:spPr/>
      <dgm:t>
        <a:bodyPr/>
        <a:lstStyle/>
        <a:p>
          <a:endParaRPr lang="ru-RU"/>
        </a:p>
      </dgm:t>
    </dgm:pt>
    <dgm:pt modelId="{3D1F5E2C-0A7B-48AF-9B01-3DBAD358FDBF}">
      <dgm:prSet/>
      <dgm:spPr/>
      <dgm:t>
        <a:bodyPr/>
        <a:lstStyle/>
        <a:p>
          <a:r>
            <a:rPr lang="en-US" smtClean="0"/>
            <a:t>Curry</a:t>
          </a:r>
          <a:endParaRPr lang="ru-RU"/>
        </a:p>
      </dgm:t>
    </dgm:pt>
    <dgm:pt modelId="{21F94EFA-E361-4BF9-9D92-BE945597AD72}" type="parTrans" cxnId="{790010A7-F556-4CA2-9234-3AE778954EC3}">
      <dgm:prSet/>
      <dgm:spPr/>
      <dgm:t>
        <a:bodyPr/>
        <a:lstStyle/>
        <a:p>
          <a:endParaRPr lang="ru-RU"/>
        </a:p>
      </dgm:t>
    </dgm:pt>
    <dgm:pt modelId="{E9DF3AD5-96D4-4B5E-B111-0ED3711B06EC}" type="sibTrans" cxnId="{790010A7-F556-4CA2-9234-3AE778954EC3}">
      <dgm:prSet/>
      <dgm:spPr/>
      <dgm:t>
        <a:bodyPr/>
        <a:lstStyle/>
        <a:p>
          <a:endParaRPr lang="ru-RU"/>
        </a:p>
      </dgm:t>
    </dgm:pt>
    <dgm:pt modelId="{14F50D2E-0D1B-4A8E-A9FE-0844E9DA00ED}">
      <dgm:prSet/>
      <dgm:spPr/>
      <dgm:t>
        <a:bodyPr/>
        <a:lstStyle/>
        <a:p>
          <a:r>
            <a:rPr lang="en-US" smtClean="0"/>
            <a:t>F#</a:t>
          </a:r>
          <a:endParaRPr lang="ru-RU"/>
        </a:p>
      </dgm:t>
    </dgm:pt>
    <dgm:pt modelId="{ADC339AE-6118-47C9-9300-166833E7AFEE}" type="parTrans" cxnId="{B672B023-0BBA-46B6-88AE-DC22924551F8}">
      <dgm:prSet/>
      <dgm:spPr/>
      <dgm:t>
        <a:bodyPr/>
        <a:lstStyle/>
        <a:p>
          <a:endParaRPr lang="ru-RU"/>
        </a:p>
      </dgm:t>
    </dgm:pt>
    <dgm:pt modelId="{1BBD23B6-B87A-4A78-B528-5B6DE60507E5}" type="sibTrans" cxnId="{B672B023-0BBA-46B6-88AE-DC22924551F8}">
      <dgm:prSet/>
      <dgm:spPr/>
      <dgm:t>
        <a:bodyPr/>
        <a:lstStyle/>
        <a:p>
          <a:endParaRPr lang="ru-RU"/>
        </a:p>
      </dgm:t>
    </dgm:pt>
    <dgm:pt modelId="{45FE2028-8FF4-4F51-BD68-9C16DB4D4467}">
      <dgm:prSet/>
      <dgm:spPr/>
      <dgm:t>
        <a:bodyPr/>
        <a:lstStyle/>
        <a:p>
          <a:r>
            <a:rPr lang="en-US" smtClean="0"/>
            <a:t>Perl</a:t>
          </a:r>
          <a:endParaRPr lang="ru-RU"/>
        </a:p>
      </dgm:t>
    </dgm:pt>
    <dgm:pt modelId="{CD9B79EA-AC6F-4ED9-B331-65287E00E6E7}" type="parTrans" cxnId="{6E7E7D3A-F438-47D5-82E6-FBB468012014}">
      <dgm:prSet/>
      <dgm:spPr/>
      <dgm:t>
        <a:bodyPr/>
        <a:lstStyle/>
        <a:p>
          <a:endParaRPr lang="ru-RU"/>
        </a:p>
      </dgm:t>
    </dgm:pt>
    <dgm:pt modelId="{563BC57C-8982-4AF6-94A2-FBE5AB7F07A4}" type="sibTrans" cxnId="{6E7E7D3A-F438-47D5-82E6-FBB468012014}">
      <dgm:prSet/>
      <dgm:spPr/>
      <dgm:t>
        <a:bodyPr/>
        <a:lstStyle/>
        <a:p>
          <a:endParaRPr lang="ru-RU"/>
        </a:p>
      </dgm:t>
    </dgm:pt>
    <dgm:pt modelId="{BA402AC4-4D71-4517-A445-90B425DAF629}">
      <dgm:prSet/>
      <dgm:spPr/>
      <dgm:t>
        <a:bodyPr/>
        <a:lstStyle/>
        <a:p>
          <a:r>
            <a:rPr lang="en-US" smtClean="0"/>
            <a:t>PHP</a:t>
          </a:r>
          <a:endParaRPr lang="ru-RU"/>
        </a:p>
      </dgm:t>
    </dgm:pt>
    <dgm:pt modelId="{972AB7FD-DBD9-4F51-80A2-69DF2643C2E7}" type="parTrans" cxnId="{AE58B6B8-3F39-4E59-814D-65EA03B448F7}">
      <dgm:prSet/>
      <dgm:spPr/>
      <dgm:t>
        <a:bodyPr/>
        <a:lstStyle/>
        <a:p>
          <a:endParaRPr lang="ru-RU"/>
        </a:p>
      </dgm:t>
    </dgm:pt>
    <dgm:pt modelId="{5CB0536D-B24F-4477-BD31-EE27F47C62A3}" type="sibTrans" cxnId="{AE58B6B8-3F39-4E59-814D-65EA03B448F7}">
      <dgm:prSet/>
      <dgm:spPr/>
      <dgm:t>
        <a:bodyPr/>
        <a:lstStyle/>
        <a:p>
          <a:endParaRPr lang="ru-RU"/>
        </a:p>
      </dgm:t>
    </dgm:pt>
    <dgm:pt modelId="{C6444987-78DE-49EF-8496-93B7E9CD00B9}">
      <dgm:prSet/>
      <dgm:spPr/>
      <dgm:t>
        <a:bodyPr/>
        <a:lstStyle/>
        <a:p>
          <a:r>
            <a:rPr lang="en-US" smtClean="0"/>
            <a:t>Ruby</a:t>
          </a:r>
          <a:endParaRPr lang="ru-RU"/>
        </a:p>
      </dgm:t>
    </dgm:pt>
    <dgm:pt modelId="{24047515-87C8-4A52-B554-B38982910BE1}" type="parTrans" cxnId="{BCC67D14-C272-4E9C-A054-0743F09557E5}">
      <dgm:prSet/>
      <dgm:spPr/>
      <dgm:t>
        <a:bodyPr/>
        <a:lstStyle/>
        <a:p>
          <a:endParaRPr lang="ru-RU"/>
        </a:p>
      </dgm:t>
    </dgm:pt>
    <dgm:pt modelId="{CE6E60DB-EB11-4E55-AD7C-556FE1282EFC}" type="sibTrans" cxnId="{BCC67D14-C272-4E9C-A054-0743F09557E5}">
      <dgm:prSet/>
      <dgm:spPr/>
      <dgm:t>
        <a:bodyPr/>
        <a:lstStyle/>
        <a:p>
          <a:endParaRPr lang="ru-RU"/>
        </a:p>
      </dgm:t>
    </dgm:pt>
    <dgm:pt modelId="{6919DC70-555C-4D06-ADBF-43BE956663AF}">
      <dgm:prSet/>
      <dgm:spPr/>
      <dgm:t>
        <a:bodyPr/>
        <a:lstStyle/>
        <a:p>
          <a:r>
            <a:rPr lang="en-US" smtClean="0"/>
            <a:t>Common Lisp</a:t>
          </a:r>
          <a:endParaRPr lang="ru-RU"/>
        </a:p>
      </dgm:t>
    </dgm:pt>
    <dgm:pt modelId="{5C842D3B-4A97-4293-9B26-3EB5E2ED5645}" type="parTrans" cxnId="{41E3B2B7-5978-4EB0-8188-29C9682B8859}">
      <dgm:prSet/>
      <dgm:spPr/>
      <dgm:t>
        <a:bodyPr/>
        <a:lstStyle/>
        <a:p>
          <a:endParaRPr lang="ru-RU"/>
        </a:p>
      </dgm:t>
    </dgm:pt>
    <dgm:pt modelId="{A60F6B01-C6C5-40CF-AB61-A55AC579894A}" type="sibTrans" cxnId="{41E3B2B7-5978-4EB0-8188-29C9682B8859}">
      <dgm:prSet/>
      <dgm:spPr/>
      <dgm:t>
        <a:bodyPr/>
        <a:lstStyle/>
        <a:p>
          <a:endParaRPr lang="ru-RU"/>
        </a:p>
      </dgm:t>
    </dgm:pt>
    <dgm:pt modelId="{6F724041-A33B-4B41-B9F8-AE3DDECDF62F}">
      <dgm:prSet/>
      <dgm:spPr/>
      <dgm:t>
        <a:bodyPr/>
        <a:lstStyle/>
        <a:p>
          <a:r>
            <a:rPr lang="en-US" smtClean="0"/>
            <a:t>JavaScript</a:t>
          </a:r>
          <a:endParaRPr lang="ru-RU"/>
        </a:p>
      </dgm:t>
    </dgm:pt>
    <dgm:pt modelId="{292BEFC0-180D-4C6D-9B0E-64FA550C43EB}" type="parTrans" cxnId="{AEDB6A47-ACD6-4314-8D22-0C94F6D7655C}">
      <dgm:prSet/>
      <dgm:spPr/>
      <dgm:t>
        <a:bodyPr/>
        <a:lstStyle/>
        <a:p>
          <a:endParaRPr lang="ru-RU"/>
        </a:p>
      </dgm:t>
    </dgm:pt>
    <dgm:pt modelId="{666081F8-4691-4B1B-BE78-D9C9905256B5}" type="sibTrans" cxnId="{AEDB6A47-ACD6-4314-8D22-0C94F6D7655C}">
      <dgm:prSet/>
      <dgm:spPr/>
      <dgm:t>
        <a:bodyPr/>
        <a:lstStyle/>
        <a:p>
          <a:endParaRPr lang="ru-RU"/>
        </a:p>
      </dgm:t>
    </dgm:pt>
    <dgm:pt modelId="{52018F0E-B51C-45E6-9617-561A48872C8D}" type="pres">
      <dgm:prSet presAssocID="{B815EF26-F2BC-4062-9D94-992ECB1539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B4D69C-061F-4A53-9E49-12D2933D7AE3}" type="pres">
      <dgm:prSet presAssocID="{770C557A-D4D2-4B29-9353-677D9E7B1A74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09A53A-0802-42AA-BE0A-24B49D97F2B2}" type="pres">
      <dgm:prSet presAssocID="{E7C8B0FB-3C82-4FF1-A01A-3665DF8DB037}" presName="sibTrans" presStyleCnt="0"/>
      <dgm:spPr/>
    </dgm:pt>
    <dgm:pt modelId="{74C46FA2-CB19-4AB5-A694-A7B07AA63C93}" type="pres">
      <dgm:prSet presAssocID="{14F50D2E-0D1B-4A8E-A9FE-0844E9DA00ED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7D5BDE-D399-4CE3-992F-471E63A3911E}" type="pres">
      <dgm:prSet presAssocID="{1BBD23B6-B87A-4A78-B528-5B6DE60507E5}" presName="sibTrans" presStyleCnt="0"/>
      <dgm:spPr/>
    </dgm:pt>
    <dgm:pt modelId="{DFDFCFB6-531A-435F-963E-45764C64EEAC}" type="pres">
      <dgm:prSet presAssocID="{45FE2028-8FF4-4F51-BD68-9C16DB4D4467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7AAF44-81A1-4020-96EA-219EA1886371}" type="pres">
      <dgm:prSet presAssocID="{563BC57C-8982-4AF6-94A2-FBE5AB7F07A4}" presName="sibTrans" presStyleCnt="0"/>
      <dgm:spPr/>
    </dgm:pt>
    <dgm:pt modelId="{2508EB9D-7A06-452B-B050-A7B196A156C1}" type="pres">
      <dgm:prSet presAssocID="{BA402AC4-4D71-4517-A445-90B425DAF629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4AA2DF-4744-4C35-9F36-B08E694DA5E1}" type="pres">
      <dgm:prSet presAssocID="{5CB0536D-B24F-4477-BD31-EE27F47C62A3}" presName="sibTrans" presStyleCnt="0"/>
      <dgm:spPr/>
    </dgm:pt>
    <dgm:pt modelId="{FA64934F-FB2A-49C0-AEE8-AC9F8F14E39A}" type="pres">
      <dgm:prSet presAssocID="{C6444987-78DE-49EF-8496-93B7E9CD00B9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7BB5D2-6D4A-4189-BC1C-869A7F48C9E2}" type="pres">
      <dgm:prSet presAssocID="{CE6E60DB-EB11-4E55-AD7C-556FE1282EFC}" presName="sibTrans" presStyleCnt="0"/>
      <dgm:spPr/>
    </dgm:pt>
    <dgm:pt modelId="{FAEF2F60-83BD-479C-B38F-B55301DDED33}" type="pres">
      <dgm:prSet presAssocID="{6F724041-A33B-4B41-B9F8-AE3DDECDF62F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F61BD1-1099-4CA2-B7D1-C0A640FE92B1}" type="pres">
      <dgm:prSet presAssocID="{666081F8-4691-4B1B-BE78-D9C9905256B5}" presName="sibTrans" presStyleCnt="0"/>
      <dgm:spPr/>
    </dgm:pt>
    <dgm:pt modelId="{522D8D92-6906-49B8-9447-1B06A6AEE51E}" type="pres">
      <dgm:prSet presAssocID="{33271D5E-99CB-47BA-B126-9C8D90B4EAB2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D4F580-4882-49A7-8DB9-C95F1B0B6D48}" type="pres">
      <dgm:prSet presAssocID="{1547D3B5-B74E-47CF-A541-B5DE0547E6C8}" presName="sibTrans" presStyleCnt="0"/>
      <dgm:spPr/>
    </dgm:pt>
    <dgm:pt modelId="{3DE796C7-54EB-4601-A724-E391257DAB96}" type="pres">
      <dgm:prSet presAssocID="{62BDA531-5898-4BDB-AA0F-BA5F3DBB1418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F5D379-4D3F-4262-B2C4-EC588C72EFD2}" type="pres">
      <dgm:prSet presAssocID="{D318058F-3878-4DEF-A583-76CC45264378}" presName="sibTrans" presStyleCnt="0"/>
      <dgm:spPr/>
    </dgm:pt>
    <dgm:pt modelId="{D773BE7B-489A-48C8-9404-8D4744C21916}" type="pres">
      <dgm:prSet presAssocID="{C300FD98-5EA6-42DA-A0B0-89E678D909A3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BF5715-911A-45AB-9228-A3E488763F18}" type="pres">
      <dgm:prSet presAssocID="{ACCCA95A-F027-41DD-BD7C-105C13319D0E}" presName="sibTrans" presStyleCnt="0"/>
      <dgm:spPr/>
    </dgm:pt>
    <dgm:pt modelId="{4964A9E4-B4F6-4AB5-9C66-F30467DDE4F5}" type="pres">
      <dgm:prSet presAssocID="{88F21EC0-421E-496F-8F0D-2FD825F88359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138953-9C22-4A4B-A201-2D5E3B715035}" type="pres">
      <dgm:prSet presAssocID="{4F35FD05-1BC0-49F3-9C4C-274C748BE53A}" presName="sibTrans" presStyleCnt="0"/>
      <dgm:spPr/>
    </dgm:pt>
    <dgm:pt modelId="{C1AA50CE-478D-476F-AC2F-88367EC7114B}" type="pres">
      <dgm:prSet presAssocID="{F8F78AEF-F6F4-4107-8939-022E2EA01EFF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39CC6-8A58-41CB-B3FB-867E5F4C1B10}" type="pres">
      <dgm:prSet presAssocID="{3561008A-CE93-4DA9-B17F-03AE1D85928A}" presName="sibTrans" presStyleCnt="0"/>
      <dgm:spPr/>
    </dgm:pt>
    <dgm:pt modelId="{CB3980A0-F5C8-4135-A422-9F26D46D0294}" type="pres">
      <dgm:prSet presAssocID="{22EBDFD3-DFF0-4028-8BB9-755CA3AD0A64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5722E3-2530-4CE9-9C77-CA075C98CA10}" type="pres">
      <dgm:prSet presAssocID="{CD01CBE4-66E9-4179-B367-29A07EBC3AEB}" presName="sibTrans" presStyleCnt="0"/>
      <dgm:spPr/>
    </dgm:pt>
    <dgm:pt modelId="{E565093E-FEA9-4181-9609-485750DFA4F7}" type="pres">
      <dgm:prSet presAssocID="{3D1F5E2C-0A7B-48AF-9B01-3DBAD358FDBF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54631A-BB32-4840-B9E0-42BC78620B9F}" type="pres">
      <dgm:prSet presAssocID="{E9DF3AD5-96D4-4B5E-B111-0ED3711B06EC}" presName="sibTrans" presStyleCnt="0"/>
      <dgm:spPr/>
    </dgm:pt>
    <dgm:pt modelId="{0F39BAF1-3982-4198-958D-57809FFD325D}" type="pres">
      <dgm:prSet presAssocID="{37AA9DE5-A049-4864-984B-85BD6D0E5135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3CCFE2-8ECB-4C76-B35F-183AD1E755C6}" type="pres">
      <dgm:prSet presAssocID="{7CDB8FB3-2A5C-4219-8B56-2A3AF8E1DBBA}" presName="sibTrans" presStyleCnt="0"/>
      <dgm:spPr/>
    </dgm:pt>
    <dgm:pt modelId="{67FA1439-686D-4629-9D8A-D790A10ADBBA}" type="pres">
      <dgm:prSet presAssocID="{6919DC70-555C-4D06-ADBF-43BE956663AF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44FBAB-5B37-4F8A-9447-79C25432C04C}" type="pres">
      <dgm:prSet presAssocID="{A60F6B01-C6C5-40CF-AB61-A55AC579894A}" presName="sibTrans" presStyleCnt="0"/>
      <dgm:spPr/>
    </dgm:pt>
    <dgm:pt modelId="{EC390CF3-EF18-4C08-8FD2-B7A9190F2244}" type="pres">
      <dgm:prSet presAssocID="{83B41289-964D-4131-B67A-6892CC6BEA93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98F347-9664-44D5-AE8B-AD30E5FC6550}" type="presOf" srcId="{62BDA531-5898-4BDB-AA0F-BA5F3DBB1418}" destId="{3DE796C7-54EB-4601-A724-E391257DAB96}" srcOrd="0" destOrd="0" presId="urn:microsoft.com/office/officeart/2005/8/layout/default"/>
    <dgm:cxn modelId="{209EFB0E-9518-434D-8925-05D5E0C50399}" type="presOf" srcId="{F8F78AEF-F6F4-4107-8939-022E2EA01EFF}" destId="{C1AA50CE-478D-476F-AC2F-88367EC7114B}" srcOrd="0" destOrd="0" presId="urn:microsoft.com/office/officeart/2005/8/layout/default"/>
    <dgm:cxn modelId="{41E3B2B7-5978-4EB0-8188-29C9682B8859}" srcId="{B815EF26-F2BC-4062-9D94-992ECB1539C9}" destId="{6919DC70-555C-4D06-ADBF-43BE956663AF}" srcOrd="14" destOrd="0" parTransId="{5C842D3B-4A97-4293-9B26-3EB5E2ED5645}" sibTransId="{A60F6B01-C6C5-40CF-AB61-A55AC579894A}"/>
    <dgm:cxn modelId="{3D89DE90-8D8D-44CC-BEEC-C7E9869656A5}" type="presOf" srcId="{14F50D2E-0D1B-4A8E-A9FE-0844E9DA00ED}" destId="{74C46FA2-CB19-4AB5-A694-A7B07AA63C93}" srcOrd="0" destOrd="0" presId="urn:microsoft.com/office/officeart/2005/8/layout/default"/>
    <dgm:cxn modelId="{4E6CDD00-7A03-4DED-BF52-A5533EF05FC6}" type="presOf" srcId="{770C557A-D4D2-4B29-9353-677D9E7B1A74}" destId="{BFB4D69C-061F-4A53-9E49-12D2933D7AE3}" srcOrd="0" destOrd="0" presId="urn:microsoft.com/office/officeart/2005/8/layout/default"/>
    <dgm:cxn modelId="{80EEB1A4-8100-47E8-B43E-2C240E9C2D22}" type="presOf" srcId="{88F21EC0-421E-496F-8F0D-2FD825F88359}" destId="{4964A9E4-B4F6-4AB5-9C66-F30467DDE4F5}" srcOrd="0" destOrd="0" presId="urn:microsoft.com/office/officeart/2005/8/layout/default"/>
    <dgm:cxn modelId="{30938DA9-2838-476F-A752-C2D3785AA001}" type="presOf" srcId="{C300FD98-5EA6-42DA-A0B0-89E678D909A3}" destId="{D773BE7B-489A-48C8-9404-8D4744C21916}" srcOrd="0" destOrd="0" presId="urn:microsoft.com/office/officeart/2005/8/layout/default"/>
    <dgm:cxn modelId="{5A192983-B237-447F-9AD4-F99B2E73060B}" type="presOf" srcId="{45FE2028-8FF4-4F51-BD68-9C16DB4D4467}" destId="{DFDFCFB6-531A-435F-963E-45764C64EEAC}" srcOrd="0" destOrd="0" presId="urn:microsoft.com/office/officeart/2005/8/layout/default"/>
    <dgm:cxn modelId="{B7D3EE7B-2099-43F5-975D-77D41906A22C}" srcId="{B815EF26-F2BC-4062-9D94-992ECB1539C9}" destId="{770C557A-D4D2-4B29-9353-677D9E7B1A74}" srcOrd="0" destOrd="0" parTransId="{78409E0D-B624-44F0-92AF-CF9A08313C0C}" sibTransId="{E7C8B0FB-3C82-4FF1-A01A-3665DF8DB037}"/>
    <dgm:cxn modelId="{F1F45BD6-77D2-4A0D-83F9-BDBE91AB4407}" srcId="{B815EF26-F2BC-4062-9D94-992ECB1539C9}" destId="{83B41289-964D-4131-B67A-6892CC6BEA93}" srcOrd="15" destOrd="0" parTransId="{82BDAF4B-5F1D-4AA0-B680-597A09B2EF3E}" sibTransId="{65BB13C2-5ED6-47CC-ACA5-12E7B4B07B20}"/>
    <dgm:cxn modelId="{E4425657-20F2-41DF-A220-548A5E315A9B}" srcId="{B815EF26-F2BC-4062-9D94-992ECB1539C9}" destId="{37AA9DE5-A049-4864-984B-85BD6D0E5135}" srcOrd="13" destOrd="0" parTransId="{86A53DA9-E330-4C13-82A2-24F4FF5B1188}" sibTransId="{7CDB8FB3-2A5C-4219-8B56-2A3AF8E1DBBA}"/>
    <dgm:cxn modelId="{80B0909C-5186-4EE1-A06C-8D1BBFC3D453}" type="presOf" srcId="{6F724041-A33B-4B41-B9F8-AE3DDECDF62F}" destId="{FAEF2F60-83BD-479C-B38F-B55301DDED33}" srcOrd="0" destOrd="0" presId="urn:microsoft.com/office/officeart/2005/8/layout/default"/>
    <dgm:cxn modelId="{4791B4E9-790A-474E-BF10-9D92B017FFC0}" srcId="{B815EF26-F2BC-4062-9D94-992ECB1539C9}" destId="{C300FD98-5EA6-42DA-A0B0-89E678D909A3}" srcOrd="8" destOrd="0" parTransId="{FE820CE3-81AD-42BF-858B-83DB3417AF50}" sibTransId="{ACCCA95A-F027-41DD-BD7C-105C13319D0E}"/>
    <dgm:cxn modelId="{B5BCD648-25EC-4747-8070-1CB3102E49BD}" srcId="{B815EF26-F2BC-4062-9D94-992ECB1539C9}" destId="{62BDA531-5898-4BDB-AA0F-BA5F3DBB1418}" srcOrd="7" destOrd="0" parTransId="{9A8D9FA1-1FD7-4943-B22D-22CAEACE901C}" sibTransId="{D318058F-3878-4DEF-A583-76CC45264378}"/>
    <dgm:cxn modelId="{22D09532-E73A-497A-B512-036F4994C2B3}" type="presOf" srcId="{22EBDFD3-DFF0-4028-8BB9-755CA3AD0A64}" destId="{CB3980A0-F5C8-4135-A422-9F26D46D0294}" srcOrd="0" destOrd="0" presId="urn:microsoft.com/office/officeart/2005/8/layout/default"/>
    <dgm:cxn modelId="{B672B023-0BBA-46B6-88AE-DC22924551F8}" srcId="{B815EF26-F2BC-4062-9D94-992ECB1539C9}" destId="{14F50D2E-0D1B-4A8E-A9FE-0844E9DA00ED}" srcOrd="1" destOrd="0" parTransId="{ADC339AE-6118-47C9-9300-166833E7AFEE}" sibTransId="{1BBD23B6-B87A-4A78-B528-5B6DE60507E5}"/>
    <dgm:cxn modelId="{AEDB6A47-ACD6-4314-8D22-0C94F6D7655C}" srcId="{B815EF26-F2BC-4062-9D94-992ECB1539C9}" destId="{6F724041-A33B-4B41-B9F8-AE3DDECDF62F}" srcOrd="5" destOrd="0" parTransId="{292BEFC0-180D-4C6D-9B0E-64FA550C43EB}" sibTransId="{666081F8-4691-4B1B-BE78-D9C9905256B5}"/>
    <dgm:cxn modelId="{87BC208E-44AC-48E5-9A91-D94FD082B8FC}" type="presOf" srcId="{37AA9DE5-A049-4864-984B-85BD6D0E5135}" destId="{0F39BAF1-3982-4198-958D-57809FFD325D}" srcOrd="0" destOrd="0" presId="urn:microsoft.com/office/officeart/2005/8/layout/default"/>
    <dgm:cxn modelId="{AE58B6B8-3F39-4E59-814D-65EA03B448F7}" srcId="{B815EF26-F2BC-4062-9D94-992ECB1539C9}" destId="{BA402AC4-4D71-4517-A445-90B425DAF629}" srcOrd="3" destOrd="0" parTransId="{972AB7FD-DBD9-4F51-80A2-69DF2643C2E7}" sibTransId="{5CB0536D-B24F-4477-BD31-EE27F47C62A3}"/>
    <dgm:cxn modelId="{657AA622-90C9-42BF-8143-2846B20C53A8}" type="presOf" srcId="{3D1F5E2C-0A7B-48AF-9B01-3DBAD358FDBF}" destId="{E565093E-FEA9-4181-9609-485750DFA4F7}" srcOrd="0" destOrd="0" presId="urn:microsoft.com/office/officeart/2005/8/layout/default"/>
    <dgm:cxn modelId="{7D84FAFF-3272-42F1-A4C8-274C845A7FBA}" srcId="{B815EF26-F2BC-4062-9D94-992ECB1539C9}" destId="{33271D5E-99CB-47BA-B126-9C8D90B4EAB2}" srcOrd="6" destOrd="0" parTransId="{2291CA39-00F2-4D66-9A8D-9C17E4A071D4}" sibTransId="{1547D3B5-B74E-47CF-A541-B5DE0547E6C8}"/>
    <dgm:cxn modelId="{6E1F67DF-7B46-40C5-84F6-94E120D6D5AF}" type="presOf" srcId="{BA402AC4-4D71-4517-A445-90B425DAF629}" destId="{2508EB9D-7A06-452B-B050-A7B196A156C1}" srcOrd="0" destOrd="0" presId="urn:microsoft.com/office/officeart/2005/8/layout/default"/>
    <dgm:cxn modelId="{6E7E7D3A-F438-47D5-82E6-FBB468012014}" srcId="{B815EF26-F2BC-4062-9D94-992ECB1539C9}" destId="{45FE2028-8FF4-4F51-BD68-9C16DB4D4467}" srcOrd="2" destOrd="0" parTransId="{CD9B79EA-AC6F-4ED9-B331-65287E00E6E7}" sibTransId="{563BC57C-8982-4AF6-94A2-FBE5AB7F07A4}"/>
    <dgm:cxn modelId="{9837609C-3F6C-416F-9DE9-59504D852554}" type="presOf" srcId="{B815EF26-F2BC-4062-9D94-992ECB1539C9}" destId="{52018F0E-B51C-45E6-9617-561A48872C8D}" srcOrd="0" destOrd="0" presId="urn:microsoft.com/office/officeart/2005/8/layout/default"/>
    <dgm:cxn modelId="{0FEC14B2-A1C8-4DCE-A646-60CC6379133C}" type="presOf" srcId="{83B41289-964D-4131-B67A-6892CC6BEA93}" destId="{EC390CF3-EF18-4C08-8FD2-B7A9190F2244}" srcOrd="0" destOrd="0" presId="urn:microsoft.com/office/officeart/2005/8/layout/default"/>
    <dgm:cxn modelId="{8BBD23DF-B690-4638-8882-6C3D15924F7C}" type="presOf" srcId="{6919DC70-555C-4D06-ADBF-43BE956663AF}" destId="{67FA1439-686D-4629-9D8A-D790A10ADBBA}" srcOrd="0" destOrd="0" presId="urn:microsoft.com/office/officeart/2005/8/layout/default"/>
    <dgm:cxn modelId="{534474D1-4CA8-4091-95B2-07799CAB38ED}" srcId="{B815EF26-F2BC-4062-9D94-992ECB1539C9}" destId="{88F21EC0-421E-496F-8F0D-2FD825F88359}" srcOrd="9" destOrd="0" parTransId="{373DF4B0-822F-488B-9085-85B48157C687}" sibTransId="{4F35FD05-1BC0-49F3-9C4C-274C748BE53A}"/>
    <dgm:cxn modelId="{790010A7-F556-4CA2-9234-3AE778954EC3}" srcId="{B815EF26-F2BC-4062-9D94-992ECB1539C9}" destId="{3D1F5E2C-0A7B-48AF-9B01-3DBAD358FDBF}" srcOrd="12" destOrd="0" parTransId="{21F94EFA-E361-4BF9-9D92-BE945597AD72}" sibTransId="{E9DF3AD5-96D4-4B5E-B111-0ED3711B06EC}"/>
    <dgm:cxn modelId="{5711A6B6-802D-4C44-AF48-E67DCE7C5733}" srcId="{B815EF26-F2BC-4062-9D94-992ECB1539C9}" destId="{F8F78AEF-F6F4-4107-8939-022E2EA01EFF}" srcOrd="10" destOrd="0" parTransId="{D71FFDD8-9629-43F8-AFC6-44A33F2C0FEF}" sibTransId="{3561008A-CE93-4DA9-B17F-03AE1D85928A}"/>
    <dgm:cxn modelId="{388942AB-3654-432F-81FA-BE98DCB5A167}" type="presOf" srcId="{33271D5E-99CB-47BA-B126-9C8D90B4EAB2}" destId="{522D8D92-6906-49B8-9447-1B06A6AEE51E}" srcOrd="0" destOrd="0" presId="urn:microsoft.com/office/officeart/2005/8/layout/default"/>
    <dgm:cxn modelId="{C3E25BD2-C2A4-404F-8F81-E9067BDB61C8}" type="presOf" srcId="{C6444987-78DE-49EF-8496-93B7E9CD00B9}" destId="{FA64934F-FB2A-49C0-AEE8-AC9F8F14E39A}" srcOrd="0" destOrd="0" presId="urn:microsoft.com/office/officeart/2005/8/layout/default"/>
    <dgm:cxn modelId="{BCC67D14-C272-4E9C-A054-0743F09557E5}" srcId="{B815EF26-F2BC-4062-9D94-992ECB1539C9}" destId="{C6444987-78DE-49EF-8496-93B7E9CD00B9}" srcOrd="4" destOrd="0" parTransId="{24047515-87C8-4A52-B554-B38982910BE1}" sibTransId="{CE6E60DB-EB11-4E55-AD7C-556FE1282EFC}"/>
    <dgm:cxn modelId="{060BEBE7-8F4E-4529-8CDB-23FD92509B78}" srcId="{B815EF26-F2BC-4062-9D94-992ECB1539C9}" destId="{22EBDFD3-DFF0-4028-8BB9-755CA3AD0A64}" srcOrd="11" destOrd="0" parTransId="{2DB9335D-D2ED-4098-A8EA-43E11DA7B171}" sibTransId="{CD01CBE4-66E9-4179-B367-29A07EBC3AEB}"/>
    <dgm:cxn modelId="{923862B9-F07F-4983-94BB-71489B77E6DC}" type="presParOf" srcId="{52018F0E-B51C-45E6-9617-561A48872C8D}" destId="{BFB4D69C-061F-4A53-9E49-12D2933D7AE3}" srcOrd="0" destOrd="0" presId="urn:microsoft.com/office/officeart/2005/8/layout/default"/>
    <dgm:cxn modelId="{B3D14F62-7BD9-4EEF-B124-852CEDA25EF1}" type="presParOf" srcId="{52018F0E-B51C-45E6-9617-561A48872C8D}" destId="{2509A53A-0802-42AA-BE0A-24B49D97F2B2}" srcOrd="1" destOrd="0" presId="urn:microsoft.com/office/officeart/2005/8/layout/default"/>
    <dgm:cxn modelId="{CFEC7C27-BF92-49E2-88F5-B8A068056B11}" type="presParOf" srcId="{52018F0E-B51C-45E6-9617-561A48872C8D}" destId="{74C46FA2-CB19-4AB5-A694-A7B07AA63C93}" srcOrd="2" destOrd="0" presId="urn:microsoft.com/office/officeart/2005/8/layout/default"/>
    <dgm:cxn modelId="{5A1D9A96-6118-4BE4-9D96-F9E60DB05997}" type="presParOf" srcId="{52018F0E-B51C-45E6-9617-561A48872C8D}" destId="{CD7D5BDE-D399-4CE3-992F-471E63A3911E}" srcOrd="3" destOrd="0" presId="urn:microsoft.com/office/officeart/2005/8/layout/default"/>
    <dgm:cxn modelId="{07D03BCC-9139-413A-939A-8573E79F8522}" type="presParOf" srcId="{52018F0E-B51C-45E6-9617-561A48872C8D}" destId="{DFDFCFB6-531A-435F-963E-45764C64EEAC}" srcOrd="4" destOrd="0" presId="urn:microsoft.com/office/officeart/2005/8/layout/default"/>
    <dgm:cxn modelId="{9B9205E3-DC42-4290-99DC-4495D6A481F0}" type="presParOf" srcId="{52018F0E-B51C-45E6-9617-561A48872C8D}" destId="{CC7AAF44-81A1-4020-96EA-219EA1886371}" srcOrd="5" destOrd="0" presId="urn:microsoft.com/office/officeart/2005/8/layout/default"/>
    <dgm:cxn modelId="{4F0210FA-B0EB-4140-A71B-7C7252E75076}" type="presParOf" srcId="{52018F0E-B51C-45E6-9617-561A48872C8D}" destId="{2508EB9D-7A06-452B-B050-A7B196A156C1}" srcOrd="6" destOrd="0" presId="urn:microsoft.com/office/officeart/2005/8/layout/default"/>
    <dgm:cxn modelId="{B384BA91-D39B-44E4-B6DF-2680DCEAE1A7}" type="presParOf" srcId="{52018F0E-B51C-45E6-9617-561A48872C8D}" destId="{674AA2DF-4744-4C35-9F36-B08E694DA5E1}" srcOrd="7" destOrd="0" presId="urn:microsoft.com/office/officeart/2005/8/layout/default"/>
    <dgm:cxn modelId="{F6272DDE-4CA6-43B1-8EB0-F444119A61D5}" type="presParOf" srcId="{52018F0E-B51C-45E6-9617-561A48872C8D}" destId="{FA64934F-FB2A-49C0-AEE8-AC9F8F14E39A}" srcOrd="8" destOrd="0" presId="urn:microsoft.com/office/officeart/2005/8/layout/default"/>
    <dgm:cxn modelId="{42F4FD39-A94D-468D-8C03-CB23DE04B9C0}" type="presParOf" srcId="{52018F0E-B51C-45E6-9617-561A48872C8D}" destId="{167BB5D2-6D4A-4189-BC1C-869A7F48C9E2}" srcOrd="9" destOrd="0" presId="urn:microsoft.com/office/officeart/2005/8/layout/default"/>
    <dgm:cxn modelId="{4EF0F035-3405-43A9-A51B-54086F6E16AA}" type="presParOf" srcId="{52018F0E-B51C-45E6-9617-561A48872C8D}" destId="{FAEF2F60-83BD-479C-B38F-B55301DDED33}" srcOrd="10" destOrd="0" presId="urn:microsoft.com/office/officeart/2005/8/layout/default"/>
    <dgm:cxn modelId="{E558091D-F778-4931-8C83-FAB4E4EBCCC8}" type="presParOf" srcId="{52018F0E-B51C-45E6-9617-561A48872C8D}" destId="{94F61BD1-1099-4CA2-B7D1-C0A640FE92B1}" srcOrd="11" destOrd="0" presId="urn:microsoft.com/office/officeart/2005/8/layout/default"/>
    <dgm:cxn modelId="{8AA5C1C0-BACD-415F-BB31-DF1EF3048666}" type="presParOf" srcId="{52018F0E-B51C-45E6-9617-561A48872C8D}" destId="{522D8D92-6906-49B8-9447-1B06A6AEE51E}" srcOrd="12" destOrd="0" presId="urn:microsoft.com/office/officeart/2005/8/layout/default"/>
    <dgm:cxn modelId="{49A4AE22-28C3-4A5D-8DFD-14C91155C817}" type="presParOf" srcId="{52018F0E-B51C-45E6-9617-561A48872C8D}" destId="{57D4F580-4882-49A7-8DB9-C95F1B0B6D48}" srcOrd="13" destOrd="0" presId="urn:microsoft.com/office/officeart/2005/8/layout/default"/>
    <dgm:cxn modelId="{98F39925-E0F5-4EB5-887A-6A5383F356B7}" type="presParOf" srcId="{52018F0E-B51C-45E6-9617-561A48872C8D}" destId="{3DE796C7-54EB-4601-A724-E391257DAB96}" srcOrd="14" destOrd="0" presId="urn:microsoft.com/office/officeart/2005/8/layout/default"/>
    <dgm:cxn modelId="{632B87BA-918E-4CF5-B209-B21965A3D0EE}" type="presParOf" srcId="{52018F0E-B51C-45E6-9617-561A48872C8D}" destId="{81F5D379-4D3F-4262-B2C4-EC588C72EFD2}" srcOrd="15" destOrd="0" presId="urn:microsoft.com/office/officeart/2005/8/layout/default"/>
    <dgm:cxn modelId="{560C9E28-28E1-4D1C-B819-78D84BA0D02B}" type="presParOf" srcId="{52018F0E-B51C-45E6-9617-561A48872C8D}" destId="{D773BE7B-489A-48C8-9404-8D4744C21916}" srcOrd="16" destOrd="0" presId="urn:microsoft.com/office/officeart/2005/8/layout/default"/>
    <dgm:cxn modelId="{BC260931-D7A5-424E-B6EB-6D45D1673EB2}" type="presParOf" srcId="{52018F0E-B51C-45E6-9617-561A48872C8D}" destId="{E6BF5715-911A-45AB-9228-A3E488763F18}" srcOrd="17" destOrd="0" presId="urn:microsoft.com/office/officeart/2005/8/layout/default"/>
    <dgm:cxn modelId="{E6337758-213F-46DF-8578-4543F69A60FE}" type="presParOf" srcId="{52018F0E-B51C-45E6-9617-561A48872C8D}" destId="{4964A9E4-B4F6-4AB5-9C66-F30467DDE4F5}" srcOrd="18" destOrd="0" presId="urn:microsoft.com/office/officeart/2005/8/layout/default"/>
    <dgm:cxn modelId="{534D2B92-BE59-422B-99DA-BBFD434583BE}" type="presParOf" srcId="{52018F0E-B51C-45E6-9617-561A48872C8D}" destId="{36138953-9C22-4A4B-A201-2D5E3B715035}" srcOrd="19" destOrd="0" presId="urn:microsoft.com/office/officeart/2005/8/layout/default"/>
    <dgm:cxn modelId="{E1A7BA14-9341-4084-9EB5-07774615DA64}" type="presParOf" srcId="{52018F0E-B51C-45E6-9617-561A48872C8D}" destId="{C1AA50CE-478D-476F-AC2F-88367EC7114B}" srcOrd="20" destOrd="0" presId="urn:microsoft.com/office/officeart/2005/8/layout/default"/>
    <dgm:cxn modelId="{0410FA3D-6121-4E22-AF89-3DF29F37A9D5}" type="presParOf" srcId="{52018F0E-B51C-45E6-9617-561A48872C8D}" destId="{D3139CC6-8A58-41CB-B3FB-867E5F4C1B10}" srcOrd="21" destOrd="0" presId="urn:microsoft.com/office/officeart/2005/8/layout/default"/>
    <dgm:cxn modelId="{806B5745-58C2-4998-ADC2-3F023329239B}" type="presParOf" srcId="{52018F0E-B51C-45E6-9617-561A48872C8D}" destId="{CB3980A0-F5C8-4135-A422-9F26D46D0294}" srcOrd="22" destOrd="0" presId="urn:microsoft.com/office/officeart/2005/8/layout/default"/>
    <dgm:cxn modelId="{27DAEFF0-F793-4544-B2D6-CABC68CD505D}" type="presParOf" srcId="{52018F0E-B51C-45E6-9617-561A48872C8D}" destId="{695722E3-2530-4CE9-9C77-CA075C98CA10}" srcOrd="23" destOrd="0" presId="urn:microsoft.com/office/officeart/2005/8/layout/default"/>
    <dgm:cxn modelId="{30DE6776-4857-430C-918C-722F08348362}" type="presParOf" srcId="{52018F0E-B51C-45E6-9617-561A48872C8D}" destId="{E565093E-FEA9-4181-9609-485750DFA4F7}" srcOrd="24" destOrd="0" presId="urn:microsoft.com/office/officeart/2005/8/layout/default"/>
    <dgm:cxn modelId="{DB8C97A5-6A0D-4D9A-8F5C-374CF1A67587}" type="presParOf" srcId="{52018F0E-B51C-45E6-9617-561A48872C8D}" destId="{D054631A-BB32-4840-B9E0-42BC78620B9F}" srcOrd="25" destOrd="0" presId="urn:microsoft.com/office/officeart/2005/8/layout/default"/>
    <dgm:cxn modelId="{3EAC94A7-4B5D-4F6C-899D-20EFEF115E44}" type="presParOf" srcId="{52018F0E-B51C-45E6-9617-561A48872C8D}" destId="{0F39BAF1-3982-4198-958D-57809FFD325D}" srcOrd="26" destOrd="0" presId="urn:microsoft.com/office/officeart/2005/8/layout/default"/>
    <dgm:cxn modelId="{79A1713E-D1E8-4D36-9F20-6DCA8C16EE3D}" type="presParOf" srcId="{52018F0E-B51C-45E6-9617-561A48872C8D}" destId="{513CCFE2-8ECB-4C76-B35F-183AD1E755C6}" srcOrd="27" destOrd="0" presId="urn:microsoft.com/office/officeart/2005/8/layout/default"/>
    <dgm:cxn modelId="{43A427E6-9960-4461-A817-5E1B78BB39C4}" type="presParOf" srcId="{52018F0E-B51C-45E6-9617-561A48872C8D}" destId="{67FA1439-686D-4629-9D8A-D790A10ADBBA}" srcOrd="28" destOrd="0" presId="urn:microsoft.com/office/officeart/2005/8/layout/default"/>
    <dgm:cxn modelId="{18C963AB-D314-46EE-9A8F-D87A2FD5EFAA}" type="presParOf" srcId="{52018F0E-B51C-45E6-9617-561A48872C8D}" destId="{4744FBAB-5B37-4F8A-9447-79C25432C04C}" srcOrd="29" destOrd="0" presId="urn:microsoft.com/office/officeart/2005/8/layout/default"/>
    <dgm:cxn modelId="{BA1DD10F-E069-44F1-955E-9296151CF20F}" type="presParOf" srcId="{52018F0E-B51C-45E6-9617-561A48872C8D}" destId="{EC390CF3-EF18-4C08-8FD2-B7A9190F2244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7D013-49D6-463B-822D-1E6123FC3AB1}">
      <dsp:nvSpPr>
        <dsp:cNvPr id="0" name=""/>
        <dsp:cNvSpPr/>
      </dsp:nvSpPr>
      <dsp:spPr>
        <a:xfrm>
          <a:off x="0" y="0"/>
          <a:ext cx="3751096" cy="6033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smtClean="0"/>
            <a:t>І</a:t>
          </a:r>
          <a:r>
            <a:rPr lang="ru-RU" sz="2000" b="1" kern="1200" smtClean="0"/>
            <a:t>мперативне програмування</a:t>
          </a:r>
          <a:endParaRPr lang="ru-RU" sz="2000" b="1" kern="1200"/>
        </a:p>
      </dsp:txBody>
      <dsp:txXfrm>
        <a:off x="29453" y="29453"/>
        <a:ext cx="3692190" cy="544444"/>
      </dsp:txXfrm>
    </dsp:sp>
    <dsp:sp modelId="{D64E6A72-8D0A-4A27-B0C0-8641722C2ADB}">
      <dsp:nvSpPr>
        <dsp:cNvPr id="0" name=""/>
        <dsp:cNvSpPr/>
      </dsp:nvSpPr>
      <dsp:spPr>
        <a:xfrm>
          <a:off x="0" y="604664"/>
          <a:ext cx="3751096" cy="6033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smtClean="0"/>
            <a:t>Структурне програмування</a:t>
          </a:r>
        </a:p>
      </dsp:txBody>
      <dsp:txXfrm>
        <a:off x="29453" y="634117"/>
        <a:ext cx="3692190" cy="544444"/>
      </dsp:txXfrm>
    </dsp:sp>
    <dsp:sp modelId="{73209324-81A9-441B-999E-89F26069EAD0}">
      <dsp:nvSpPr>
        <dsp:cNvPr id="0" name=""/>
        <dsp:cNvSpPr/>
      </dsp:nvSpPr>
      <dsp:spPr>
        <a:xfrm>
          <a:off x="0" y="1238183"/>
          <a:ext cx="3751096" cy="6033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smtClean="0"/>
            <a:t>Об'єктно-орієнтоване програмування</a:t>
          </a:r>
        </a:p>
      </dsp:txBody>
      <dsp:txXfrm>
        <a:off x="29453" y="1267636"/>
        <a:ext cx="3692190" cy="544444"/>
      </dsp:txXfrm>
    </dsp:sp>
    <dsp:sp modelId="{7F1919D0-7307-456A-BBE7-C211B2773E3E}">
      <dsp:nvSpPr>
        <dsp:cNvPr id="0" name=""/>
        <dsp:cNvSpPr/>
      </dsp:nvSpPr>
      <dsp:spPr>
        <a:xfrm>
          <a:off x="1831" y="1901591"/>
          <a:ext cx="3751096" cy="6033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smtClean="0"/>
            <a:t>Декларативне програмування</a:t>
          </a:r>
        </a:p>
      </dsp:txBody>
      <dsp:txXfrm>
        <a:off x="31284" y="1931044"/>
        <a:ext cx="3692190" cy="544444"/>
      </dsp:txXfrm>
    </dsp:sp>
    <dsp:sp modelId="{4F2864D1-EBED-42BD-B8F6-ACF4FB5984D4}">
      <dsp:nvSpPr>
        <dsp:cNvPr id="0" name=""/>
        <dsp:cNvSpPr/>
      </dsp:nvSpPr>
      <dsp:spPr>
        <a:xfrm>
          <a:off x="0" y="2505220"/>
          <a:ext cx="3751096" cy="6033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smtClean="0"/>
            <a:t>Функціональне програмування</a:t>
          </a:r>
        </a:p>
      </dsp:txBody>
      <dsp:txXfrm>
        <a:off x="29453" y="2534673"/>
        <a:ext cx="3692190" cy="544444"/>
      </dsp:txXfrm>
    </dsp:sp>
    <dsp:sp modelId="{5FF090D6-A282-4791-99B0-2168D1A23214}">
      <dsp:nvSpPr>
        <dsp:cNvPr id="0" name=""/>
        <dsp:cNvSpPr/>
      </dsp:nvSpPr>
      <dsp:spPr>
        <a:xfrm>
          <a:off x="0" y="3138738"/>
          <a:ext cx="3751096" cy="6033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smtClean="0"/>
            <a:t>Логічне програмування</a:t>
          </a:r>
        </a:p>
      </dsp:txBody>
      <dsp:txXfrm>
        <a:off x="29453" y="3168191"/>
        <a:ext cx="3692190" cy="544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B3A9E-4EB5-4885-BA52-331893B209A6}">
      <dsp:nvSpPr>
        <dsp:cNvPr id="0" name=""/>
        <dsp:cNvSpPr/>
      </dsp:nvSpPr>
      <dsp:spPr>
        <a:xfrm>
          <a:off x="10345" y="1462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Структурне програмування</a:t>
          </a:r>
          <a:endParaRPr lang="ru-RU" sz="1600" kern="1200"/>
        </a:p>
      </dsp:txBody>
      <dsp:txXfrm>
        <a:off x="28254" y="19371"/>
        <a:ext cx="3698250" cy="331047"/>
      </dsp:txXfrm>
    </dsp:sp>
    <dsp:sp modelId="{923CE755-1E44-47A2-B78E-1B58E7F2A028}">
      <dsp:nvSpPr>
        <dsp:cNvPr id="0" name=""/>
        <dsp:cNvSpPr/>
      </dsp:nvSpPr>
      <dsp:spPr>
        <a:xfrm>
          <a:off x="10345" y="386670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Процедурне програмування</a:t>
          </a:r>
          <a:endParaRPr lang="ru-RU" sz="1600" kern="1200"/>
        </a:p>
      </dsp:txBody>
      <dsp:txXfrm>
        <a:off x="28254" y="404579"/>
        <a:ext cx="3698250" cy="331047"/>
      </dsp:txXfrm>
    </dsp:sp>
    <dsp:sp modelId="{B5772307-223D-44DF-AD58-DA246E971F04}">
      <dsp:nvSpPr>
        <dsp:cNvPr id="0" name=""/>
        <dsp:cNvSpPr/>
      </dsp:nvSpPr>
      <dsp:spPr>
        <a:xfrm>
          <a:off x="10345" y="771879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Аплікативне програмування</a:t>
          </a:r>
          <a:endParaRPr lang="ru-RU" sz="1600" kern="1200"/>
        </a:p>
      </dsp:txBody>
      <dsp:txXfrm>
        <a:off x="28254" y="789788"/>
        <a:ext cx="3698250" cy="331047"/>
      </dsp:txXfrm>
    </dsp:sp>
    <dsp:sp modelId="{E0EDBBE5-94ED-45F5-BEB9-4041F705C18B}">
      <dsp:nvSpPr>
        <dsp:cNvPr id="0" name=""/>
        <dsp:cNvSpPr/>
      </dsp:nvSpPr>
      <dsp:spPr>
        <a:xfrm>
          <a:off x="10345" y="1157087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Узагальнене програмування</a:t>
          </a:r>
          <a:endParaRPr lang="ru-RU" sz="1600" kern="1200"/>
        </a:p>
      </dsp:txBody>
      <dsp:txXfrm>
        <a:off x="28254" y="1174996"/>
        <a:ext cx="3698250" cy="331047"/>
      </dsp:txXfrm>
    </dsp:sp>
    <dsp:sp modelId="{B2D46F2A-B21D-4671-9812-8BE4023FB345}">
      <dsp:nvSpPr>
        <dsp:cNvPr id="0" name=""/>
        <dsp:cNvSpPr/>
      </dsp:nvSpPr>
      <dsp:spPr>
        <a:xfrm>
          <a:off x="10345" y="1542295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Доказове програмування</a:t>
          </a:r>
          <a:endParaRPr lang="ru-RU" sz="1600" kern="1200"/>
        </a:p>
      </dsp:txBody>
      <dsp:txXfrm>
        <a:off x="28254" y="1560204"/>
        <a:ext cx="3698250" cy="331047"/>
      </dsp:txXfrm>
    </dsp:sp>
    <dsp:sp modelId="{AE6C6B12-17AE-4415-9AA0-060ADABF6C4F}">
      <dsp:nvSpPr>
        <dsp:cNvPr id="0" name=""/>
        <dsp:cNvSpPr/>
      </dsp:nvSpPr>
      <dsp:spPr>
        <a:xfrm>
          <a:off x="10345" y="1927504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Породжуюче програмування</a:t>
          </a:r>
          <a:endParaRPr lang="ru-RU" sz="1600" kern="1200"/>
        </a:p>
      </dsp:txBody>
      <dsp:txXfrm>
        <a:off x="28254" y="1945413"/>
        <a:ext cx="3698250" cy="331047"/>
      </dsp:txXfrm>
    </dsp:sp>
    <dsp:sp modelId="{51C1271D-8BD2-4CF8-A4D8-017A66825B8A}">
      <dsp:nvSpPr>
        <dsp:cNvPr id="0" name=""/>
        <dsp:cNvSpPr/>
      </dsp:nvSpPr>
      <dsp:spPr>
        <a:xfrm>
          <a:off x="10345" y="2312712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Аспектно-орієнтоване програмування</a:t>
          </a:r>
          <a:endParaRPr lang="ru-RU" sz="1600" kern="1200"/>
        </a:p>
      </dsp:txBody>
      <dsp:txXfrm>
        <a:off x="28254" y="2330621"/>
        <a:ext cx="3698250" cy="331047"/>
      </dsp:txXfrm>
    </dsp:sp>
    <dsp:sp modelId="{BD778FDA-0B26-4397-B301-90F1DD91B9CA}">
      <dsp:nvSpPr>
        <dsp:cNvPr id="0" name=""/>
        <dsp:cNvSpPr/>
      </dsp:nvSpPr>
      <dsp:spPr>
        <a:xfrm>
          <a:off x="10345" y="2697920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Агентно-орієнтоване програмування</a:t>
          </a:r>
          <a:endParaRPr lang="ru-RU" sz="1600" kern="1200"/>
        </a:p>
      </dsp:txBody>
      <dsp:txXfrm>
        <a:off x="28254" y="2715829"/>
        <a:ext cx="3698250" cy="331047"/>
      </dsp:txXfrm>
    </dsp:sp>
    <dsp:sp modelId="{D93D5350-E35F-4ABD-B414-D4D60F2E30A1}">
      <dsp:nvSpPr>
        <dsp:cNvPr id="0" name=""/>
        <dsp:cNvSpPr/>
      </dsp:nvSpPr>
      <dsp:spPr>
        <a:xfrm>
          <a:off x="10345" y="3083129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Рекурсія</a:t>
          </a:r>
          <a:endParaRPr lang="ru-RU" sz="1600" kern="1200"/>
        </a:p>
      </dsp:txBody>
      <dsp:txXfrm>
        <a:off x="28254" y="3101038"/>
        <a:ext cx="3698250" cy="331047"/>
      </dsp:txXfrm>
    </dsp:sp>
    <dsp:sp modelId="{6ACBB9A7-8E19-426A-AB57-545679F0AFD8}">
      <dsp:nvSpPr>
        <dsp:cNvPr id="0" name=""/>
        <dsp:cNvSpPr/>
      </dsp:nvSpPr>
      <dsp:spPr>
        <a:xfrm>
          <a:off x="10345" y="3468337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Автоматне програмування</a:t>
          </a:r>
          <a:endParaRPr lang="ru-RU" sz="1600" kern="1200"/>
        </a:p>
      </dsp:txBody>
      <dsp:txXfrm>
        <a:off x="28254" y="3486246"/>
        <a:ext cx="3698250" cy="331047"/>
      </dsp:txXfrm>
    </dsp:sp>
    <dsp:sp modelId="{D42AAD13-BE30-4321-BCBA-B17E2EFEBA57}">
      <dsp:nvSpPr>
        <dsp:cNvPr id="0" name=""/>
        <dsp:cNvSpPr/>
      </dsp:nvSpPr>
      <dsp:spPr>
        <a:xfrm>
          <a:off x="10345" y="3853545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Подієво-орієнтоване програмування</a:t>
          </a:r>
          <a:endParaRPr lang="ru-RU" sz="1600" kern="1200"/>
        </a:p>
      </dsp:txBody>
      <dsp:txXfrm>
        <a:off x="28254" y="3871454"/>
        <a:ext cx="3698250" cy="331047"/>
      </dsp:txXfrm>
    </dsp:sp>
    <dsp:sp modelId="{0AAFEF56-35B4-4E6A-A510-673E54D313AA}">
      <dsp:nvSpPr>
        <dsp:cNvPr id="0" name=""/>
        <dsp:cNvSpPr/>
      </dsp:nvSpPr>
      <dsp:spPr>
        <a:xfrm>
          <a:off x="10345" y="4238754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Компонентно-орієнтоване програмування</a:t>
          </a:r>
          <a:endParaRPr lang="ru-RU" sz="1600" kern="1200"/>
        </a:p>
      </dsp:txBody>
      <dsp:txXfrm>
        <a:off x="28254" y="4256663"/>
        <a:ext cx="3698250" cy="331047"/>
      </dsp:txXfrm>
    </dsp:sp>
    <dsp:sp modelId="{718F4369-370E-46E8-8CEF-41B764F71F9C}">
      <dsp:nvSpPr>
        <dsp:cNvPr id="0" name=""/>
        <dsp:cNvSpPr/>
      </dsp:nvSpPr>
      <dsp:spPr>
        <a:xfrm>
          <a:off x="10345" y="4623962"/>
          <a:ext cx="3734068" cy="3668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Грамотне програмування</a:t>
          </a:r>
          <a:endParaRPr lang="ru-RU" sz="1600" kern="1200"/>
        </a:p>
      </dsp:txBody>
      <dsp:txXfrm>
        <a:off x="28254" y="4641871"/>
        <a:ext cx="3698250" cy="3310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098F4-0A0F-4F5C-B386-C4FEFBC90C45}">
      <dsp:nvSpPr>
        <dsp:cNvPr id="0" name=""/>
        <dsp:cNvSpPr/>
      </dsp:nvSpPr>
      <dsp:spPr>
        <a:xfrm>
          <a:off x="317285" y="281"/>
          <a:ext cx="1151846" cy="6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smtClean="0"/>
            <a:t>машинні коди</a:t>
          </a:r>
          <a:endParaRPr lang="uk-UA" sz="1600" kern="1200"/>
        </a:p>
      </dsp:txBody>
      <dsp:txXfrm>
        <a:off x="317285" y="281"/>
        <a:ext cx="1151846" cy="691108"/>
      </dsp:txXfrm>
    </dsp:sp>
    <dsp:sp modelId="{B198F0B6-29D1-4624-AB38-01093BD96EC5}">
      <dsp:nvSpPr>
        <dsp:cNvPr id="0" name=""/>
        <dsp:cNvSpPr/>
      </dsp:nvSpPr>
      <dsp:spPr>
        <a:xfrm>
          <a:off x="1584316" y="281"/>
          <a:ext cx="1151846" cy="6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smtClean="0"/>
            <a:t>мови асемблерів</a:t>
          </a:r>
          <a:endParaRPr lang="uk-UA" sz="1600" kern="1200"/>
        </a:p>
      </dsp:txBody>
      <dsp:txXfrm>
        <a:off x="1584316" y="281"/>
        <a:ext cx="1151846" cy="691108"/>
      </dsp:txXfrm>
    </dsp:sp>
    <dsp:sp modelId="{9EB69EE0-D67D-46E9-A883-74EBD0CF7C40}">
      <dsp:nvSpPr>
        <dsp:cNvPr id="0" name=""/>
        <dsp:cNvSpPr/>
      </dsp:nvSpPr>
      <dsp:spPr>
        <a:xfrm>
          <a:off x="2851348" y="281"/>
          <a:ext cx="1151846" cy="6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Fortran</a:t>
          </a:r>
          <a:endParaRPr lang="uk-UA" sz="1600" kern="1200"/>
        </a:p>
      </dsp:txBody>
      <dsp:txXfrm>
        <a:off x="2851348" y="281"/>
        <a:ext cx="1151846" cy="691108"/>
      </dsp:txXfrm>
    </dsp:sp>
    <dsp:sp modelId="{EBF14DF5-9509-47E7-861F-219BF3DA38C0}">
      <dsp:nvSpPr>
        <dsp:cNvPr id="0" name=""/>
        <dsp:cNvSpPr/>
      </dsp:nvSpPr>
      <dsp:spPr>
        <a:xfrm>
          <a:off x="317285" y="806573"/>
          <a:ext cx="1151846" cy="6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Algol</a:t>
          </a:r>
          <a:endParaRPr lang="uk-UA" sz="1600" kern="1200"/>
        </a:p>
      </dsp:txBody>
      <dsp:txXfrm>
        <a:off x="317285" y="806573"/>
        <a:ext cx="1151846" cy="691108"/>
      </dsp:txXfrm>
    </dsp:sp>
    <dsp:sp modelId="{65E957C1-4AA8-4C20-83F4-85F9786F5B62}">
      <dsp:nvSpPr>
        <dsp:cNvPr id="0" name=""/>
        <dsp:cNvSpPr/>
      </dsp:nvSpPr>
      <dsp:spPr>
        <a:xfrm>
          <a:off x="1584316" y="806573"/>
          <a:ext cx="1151846" cy="6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Cobol</a:t>
          </a:r>
          <a:endParaRPr lang="uk-UA" sz="1600" kern="1200"/>
        </a:p>
      </dsp:txBody>
      <dsp:txXfrm>
        <a:off x="1584316" y="806573"/>
        <a:ext cx="1151846" cy="691108"/>
      </dsp:txXfrm>
    </dsp:sp>
    <dsp:sp modelId="{CD5E1739-3ACE-457D-8F5F-F1D39ED542DD}">
      <dsp:nvSpPr>
        <dsp:cNvPr id="0" name=""/>
        <dsp:cNvSpPr/>
      </dsp:nvSpPr>
      <dsp:spPr>
        <a:xfrm>
          <a:off x="2851348" y="806573"/>
          <a:ext cx="1151846" cy="6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Pascal</a:t>
          </a:r>
          <a:endParaRPr lang="uk-UA" sz="1600" kern="1200"/>
        </a:p>
      </dsp:txBody>
      <dsp:txXfrm>
        <a:off x="2851348" y="806573"/>
        <a:ext cx="1151846" cy="691108"/>
      </dsp:txXfrm>
    </dsp:sp>
    <dsp:sp modelId="{16EBEF52-8F6F-4CFA-8AFD-30582C841D12}">
      <dsp:nvSpPr>
        <dsp:cNvPr id="0" name=""/>
        <dsp:cNvSpPr/>
      </dsp:nvSpPr>
      <dsp:spPr>
        <a:xfrm>
          <a:off x="950800" y="1612866"/>
          <a:ext cx="1151846" cy="6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</a:t>
          </a:r>
          <a:endParaRPr lang="uk-UA" sz="1600" kern="1200"/>
        </a:p>
      </dsp:txBody>
      <dsp:txXfrm>
        <a:off x="950800" y="1612866"/>
        <a:ext cx="1151846" cy="691108"/>
      </dsp:txXfrm>
    </dsp:sp>
    <dsp:sp modelId="{96FDCA02-4935-463D-8E15-1F1A552C9496}">
      <dsp:nvSpPr>
        <dsp:cNvPr id="0" name=""/>
        <dsp:cNvSpPr/>
      </dsp:nvSpPr>
      <dsp:spPr>
        <a:xfrm>
          <a:off x="2217832" y="1612866"/>
          <a:ext cx="1151846" cy="6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Ada</a:t>
          </a:r>
          <a:endParaRPr lang="uk-UA" sz="1600" kern="1200"/>
        </a:p>
      </dsp:txBody>
      <dsp:txXfrm>
        <a:off x="2217832" y="1612866"/>
        <a:ext cx="1151846" cy="691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69EE0-D67D-46E9-A883-74EBD0CF7C40}">
      <dsp:nvSpPr>
        <dsp:cNvPr id="0" name=""/>
        <dsp:cNvSpPr/>
      </dsp:nvSpPr>
      <dsp:spPr>
        <a:xfrm>
          <a:off x="0" y="274530"/>
          <a:ext cx="1350150" cy="8100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Pascal</a:t>
          </a:r>
          <a:endParaRPr lang="uk-UA" sz="2900" kern="1200"/>
        </a:p>
      </dsp:txBody>
      <dsp:txXfrm>
        <a:off x="0" y="274530"/>
        <a:ext cx="1350150" cy="810090"/>
      </dsp:txXfrm>
    </dsp:sp>
    <dsp:sp modelId="{E8FEC418-9D06-4DBB-8047-DF9AE1F0DD97}">
      <dsp:nvSpPr>
        <dsp:cNvPr id="0" name=""/>
        <dsp:cNvSpPr/>
      </dsp:nvSpPr>
      <dsp:spPr>
        <a:xfrm>
          <a:off x="1485164" y="274530"/>
          <a:ext cx="1350150" cy="8100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</a:t>
          </a:r>
          <a:endParaRPr lang="uk-UA" sz="2900" kern="1200"/>
        </a:p>
      </dsp:txBody>
      <dsp:txXfrm>
        <a:off x="1485164" y="274530"/>
        <a:ext cx="1350150" cy="810090"/>
      </dsp:txXfrm>
    </dsp:sp>
    <dsp:sp modelId="{CB58B9AD-C656-45FF-8E2F-BF02CA1714EC}">
      <dsp:nvSpPr>
        <dsp:cNvPr id="0" name=""/>
        <dsp:cNvSpPr/>
      </dsp:nvSpPr>
      <dsp:spPr>
        <a:xfrm>
          <a:off x="2970329" y="274530"/>
          <a:ext cx="1350150" cy="8100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Basic</a:t>
          </a:r>
          <a:endParaRPr lang="uk-UA" sz="2900" kern="1200"/>
        </a:p>
      </dsp:txBody>
      <dsp:txXfrm>
        <a:off x="2970329" y="274530"/>
        <a:ext cx="1350150" cy="810090"/>
      </dsp:txXfrm>
    </dsp:sp>
    <dsp:sp modelId="{ECC1189E-1450-4254-88F5-C34271CCF97A}">
      <dsp:nvSpPr>
        <dsp:cNvPr id="0" name=""/>
        <dsp:cNvSpPr/>
      </dsp:nvSpPr>
      <dsp:spPr>
        <a:xfrm>
          <a:off x="0" y="1219635"/>
          <a:ext cx="1350150" cy="8100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Fortran</a:t>
          </a:r>
          <a:endParaRPr lang="ru-RU" sz="2900" kern="1200"/>
        </a:p>
      </dsp:txBody>
      <dsp:txXfrm>
        <a:off x="0" y="1219635"/>
        <a:ext cx="1350150" cy="810090"/>
      </dsp:txXfrm>
    </dsp:sp>
    <dsp:sp modelId="{EBF14DF5-9509-47E7-861F-219BF3DA38C0}">
      <dsp:nvSpPr>
        <dsp:cNvPr id="0" name=""/>
        <dsp:cNvSpPr/>
      </dsp:nvSpPr>
      <dsp:spPr>
        <a:xfrm>
          <a:off x="1485164" y="1219635"/>
          <a:ext cx="1350150" cy="8100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Algol</a:t>
          </a:r>
          <a:endParaRPr lang="uk-UA" sz="2900" kern="1200"/>
        </a:p>
      </dsp:txBody>
      <dsp:txXfrm>
        <a:off x="1485164" y="1219635"/>
        <a:ext cx="1350150" cy="810090"/>
      </dsp:txXfrm>
    </dsp:sp>
    <dsp:sp modelId="{DEFEFD9B-BC90-4137-8527-26B33239F892}">
      <dsp:nvSpPr>
        <dsp:cNvPr id="0" name=""/>
        <dsp:cNvSpPr/>
      </dsp:nvSpPr>
      <dsp:spPr>
        <a:xfrm>
          <a:off x="2970329" y="1219635"/>
          <a:ext cx="1350150" cy="8100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/>
            <a:t>PL/M</a:t>
          </a:r>
          <a:endParaRPr lang="uk-UA" sz="2900" kern="1200"/>
        </a:p>
      </dsp:txBody>
      <dsp:txXfrm>
        <a:off x="2970329" y="1219635"/>
        <a:ext cx="1350150" cy="810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EEB95-9A31-4941-85F8-0EF26A962359}">
      <dsp:nvSpPr>
        <dsp:cNvPr id="0" name=""/>
        <dsp:cNvSpPr/>
      </dsp:nvSpPr>
      <dsp:spPr>
        <a:xfrm>
          <a:off x="10221" y="876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Action Script</a:t>
          </a:r>
          <a:endParaRPr lang="ru-RU" sz="2000" kern="1200"/>
        </a:p>
      </dsp:txBody>
      <dsp:txXfrm>
        <a:off x="10221" y="876"/>
        <a:ext cx="1267945" cy="760767"/>
      </dsp:txXfrm>
    </dsp:sp>
    <dsp:sp modelId="{C1AC5B36-38A8-4A71-BC88-BDBE066E99B7}">
      <dsp:nvSpPr>
        <dsp:cNvPr id="0" name=""/>
        <dsp:cNvSpPr/>
      </dsp:nvSpPr>
      <dsp:spPr>
        <a:xfrm>
          <a:off x="1404961" y="876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C++</a:t>
          </a:r>
          <a:endParaRPr lang="ru-RU" sz="2000" kern="1200"/>
        </a:p>
      </dsp:txBody>
      <dsp:txXfrm>
        <a:off x="1404961" y="876"/>
        <a:ext cx="1267945" cy="760767"/>
      </dsp:txXfrm>
    </dsp:sp>
    <dsp:sp modelId="{BDE06079-BC0B-4B7E-86FC-6028D200DFB1}">
      <dsp:nvSpPr>
        <dsp:cNvPr id="0" name=""/>
        <dsp:cNvSpPr/>
      </dsp:nvSpPr>
      <dsp:spPr>
        <a:xfrm>
          <a:off x="2799701" y="876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</a:t>
          </a:r>
          <a:endParaRPr lang="ru-RU" sz="2000" kern="1200"/>
        </a:p>
      </dsp:txBody>
      <dsp:txXfrm>
        <a:off x="2799701" y="876"/>
        <a:ext cx="1267945" cy="760767"/>
      </dsp:txXfrm>
    </dsp:sp>
    <dsp:sp modelId="{58A065C2-A350-4F0B-930E-DCB8A200BED8}">
      <dsp:nvSpPr>
        <dsp:cNvPr id="0" name=""/>
        <dsp:cNvSpPr/>
      </dsp:nvSpPr>
      <dsp:spPr>
        <a:xfrm>
          <a:off x="4194441" y="876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Delphi</a:t>
          </a:r>
          <a:endParaRPr lang="ru-RU" sz="2000" kern="1200"/>
        </a:p>
      </dsp:txBody>
      <dsp:txXfrm>
        <a:off x="4194441" y="876"/>
        <a:ext cx="1267945" cy="760767"/>
      </dsp:txXfrm>
    </dsp:sp>
    <dsp:sp modelId="{30317246-B775-4EE7-9B84-F1CFA5002C31}">
      <dsp:nvSpPr>
        <dsp:cNvPr id="0" name=""/>
        <dsp:cNvSpPr/>
      </dsp:nvSpPr>
      <dsp:spPr>
        <a:xfrm>
          <a:off x="10221" y="888437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Java</a:t>
          </a:r>
          <a:endParaRPr lang="ru-RU" sz="2000" kern="1200"/>
        </a:p>
      </dsp:txBody>
      <dsp:txXfrm>
        <a:off x="10221" y="888437"/>
        <a:ext cx="1267945" cy="760767"/>
      </dsp:txXfrm>
    </dsp:sp>
    <dsp:sp modelId="{78171AE5-0328-4F17-BD50-99C0BAA9D085}">
      <dsp:nvSpPr>
        <dsp:cNvPr id="0" name=""/>
        <dsp:cNvSpPr/>
      </dsp:nvSpPr>
      <dsp:spPr>
        <a:xfrm>
          <a:off x="1404961" y="888437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JavaScript</a:t>
          </a:r>
          <a:endParaRPr lang="ru-RU" sz="2000" kern="1200"/>
        </a:p>
      </dsp:txBody>
      <dsp:txXfrm>
        <a:off x="1404961" y="888437"/>
        <a:ext cx="1267945" cy="760767"/>
      </dsp:txXfrm>
    </dsp:sp>
    <dsp:sp modelId="{05C1213E-A0F8-47C8-AA12-D6F58BD5CDD3}">
      <dsp:nvSpPr>
        <dsp:cNvPr id="0" name=""/>
        <dsp:cNvSpPr/>
      </dsp:nvSpPr>
      <dsp:spPr>
        <a:xfrm>
          <a:off x="2799701" y="888437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Kotlin</a:t>
          </a:r>
          <a:endParaRPr lang="ru-RU" sz="2000" kern="1200"/>
        </a:p>
      </dsp:txBody>
      <dsp:txXfrm>
        <a:off x="2799701" y="888437"/>
        <a:ext cx="1267945" cy="760767"/>
      </dsp:txXfrm>
    </dsp:sp>
    <dsp:sp modelId="{9EA86191-D161-4917-9A9F-EE07CD127F81}">
      <dsp:nvSpPr>
        <dsp:cNvPr id="0" name=""/>
        <dsp:cNvSpPr/>
      </dsp:nvSpPr>
      <dsp:spPr>
        <a:xfrm>
          <a:off x="4194441" y="888437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Object Pascal</a:t>
          </a:r>
          <a:endParaRPr lang="ru-RU" sz="2000" kern="1200"/>
        </a:p>
      </dsp:txBody>
      <dsp:txXfrm>
        <a:off x="4194441" y="888437"/>
        <a:ext cx="1267945" cy="760767"/>
      </dsp:txXfrm>
    </dsp:sp>
    <dsp:sp modelId="{97A17416-67F2-409B-AC4E-F7F22C78CD61}">
      <dsp:nvSpPr>
        <dsp:cNvPr id="0" name=""/>
        <dsp:cNvSpPr/>
      </dsp:nvSpPr>
      <dsp:spPr>
        <a:xfrm>
          <a:off x="10221" y="1775999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Objective-C</a:t>
          </a:r>
          <a:endParaRPr lang="ru-RU" sz="2000" kern="1200"/>
        </a:p>
      </dsp:txBody>
      <dsp:txXfrm>
        <a:off x="10221" y="1775999"/>
        <a:ext cx="1267945" cy="760767"/>
      </dsp:txXfrm>
    </dsp:sp>
    <dsp:sp modelId="{262AE151-B920-404D-8B8A-BEFC82F5BC11}">
      <dsp:nvSpPr>
        <dsp:cNvPr id="0" name=""/>
        <dsp:cNvSpPr/>
      </dsp:nvSpPr>
      <dsp:spPr>
        <a:xfrm>
          <a:off x="1404961" y="1775999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Perl</a:t>
          </a:r>
          <a:endParaRPr lang="ru-RU" sz="2000" kern="1200"/>
        </a:p>
      </dsp:txBody>
      <dsp:txXfrm>
        <a:off x="1404961" y="1775999"/>
        <a:ext cx="1267945" cy="760767"/>
      </dsp:txXfrm>
    </dsp:sp>
    <dsp:sp modelId="{A734E92E-DD7A-499C-980B-E815C0B7C0D8}">
      <dsp:nvSpPr>
        <dsp:cNvPr id="0" name=""/>
        <dsp:cNvSpPr/>
      </dsp:nvSpPr>
      <dsp:spPr>
        <a:xfrm>
          <a:off x="2799701" y="1775999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PHP</a:t>
          </a:r>
          <a:endParaRPr lang="ru-RU" sz="2000" kern="1200"/>
        </a:p>
      </dsp:txBody>
      <dsp:txXfrm>
        <a:off x="2799701" y="1775999"/>
        <a:ext cx="1267945" cy="760767"/>
      </dsp:txXfrm>
    </dsp:sp>
    <dsp:sp modelId="{F30577EF-513A-40B0-BD66-9AF9B1030A87}">
      <dsp:nvSpPr>
        <dsp:cNvPr id="0" name=""/>
        <dsp:cNvSpPr/>
      </dsp:nvSpPr>
      <dsp:spPr>
        <a:xfrm>
          <a:off x="4194441" y="1775999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Python</a:t>
          </a:r>
          <a:endParaRPr lang="ru-RU" sz="2000" kern="1200"/>
        </a:p>
      </dsp:txBody>
      <dsp:txXfrm>
        <a:off x="4194441" y="1775999"/>
        <a:ext cx="1267945" cy="760767"/>
      </dsp:txXfrm>
    </dsp:sp>
    <dsp:sp modelId="{7560840B-4B54-4CFC-A2B1-80D21EF16968}">
      <dsp:nvSpPr>
        <dsp:cNvPr id="0" name=""/>
        <dsp:cNvSpPr/>
      </dsp:nvSpPr>
      <dsp:spPr>
        <a:xfrm>
          <a:off x="707591" y="2663561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Ruby</a:t>
          </a:r>
          <a:endParaRPr lang="ru-RU" sz="2000" kern="1200"/>
        </a:p>
      </dsp:txBody>
      <dsp:txXfrm>
        <a:off x="707591" y="2663561"/>
        <a:ext cx="1267945" cy="760767"/>
      </dsp:txXfrm>
    </dsp:sp>
    <dsp:sp modelId="{4CD90B66-CCFC-4AB2-85BC-95990A168E36}">
      <dsp:nvSpPr>
        <dsp:cNvPr id="0" name=""/>
        <dsp:cNvSpPr/>
      </dsp:nvSpPr>
      <dsp:spPr>
        <a:xfrm>
          <a:off x="2102331" y="2663561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Swift</a:t>
          </a:r>
          <a:endParaRPr lang="ru-RU" sz="2000" kern="1200"/>
        </a:p>
      </dsp:txBody>
      <dsp:txXfrm>
        <a:off x="2102331" y="2663561"/>
        <a:ext cx="1267945" cy="760767"/>
      </dsp:txXfrm>
    </dsp:sp>
    <dsp:sp modelId="{E6DF3F53-4935-4D0F-BE52-AAC1736E64FD}">
      <dsp:nvSpPr>
        <dsp:cNvPr id="0" name=""/>
        <dsp:cNvSpPr/>
      </dsp:nvSpPr>
      <dsp:spPr>
        <a:xfrm>
          <a:off x="3497071" y="2663561"/>
          <a:ext cx="1267945" cy="7607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Visual Basic</a:t>
          </a:r>
          <a:endParaRPr lang="ru-RU" sz="2000" kern="1200"/>
        </a:p>
      </dsp:txBody>
      <dsp:txXfrm>
        <a:off x="3497071" y="2663561"/>
        <a:ext cx="1267945" cy="7607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FAD4D-97D8-40AD-B99B-6D90284B0279}">
      <dsp:nvSpPr>
        <dsp:cNvPr id="0" name=""/>
        <dsp:cNvSpPr/>
      </dsp:nvSpPr>
      <dsp:spPr>
        <a:xfrm>
          <a:off x="719151" y="415"/>
          <a:ext cx="1852518" cy="11115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Функціональні мови програмування</a:t>
          </a:r>
          <a:endParaRPr lang="uk-UA" sz="2000" kern="1200"/>
        </a:p>
      </dsp:txBody>
      <dsp:txXfrm>
        <a:off x="719151" y="415"/>
        <a:ext cx="1852518" cy="1111510"/>
      </dsp:txXfrm>
    </dsp:sp>
    <dsp:sp modelId="{6682B6E2-A959-4755-BD96-C6FBC30D100C}">
      <dsp:nvSpPr>
        <dsp:cNvPr id="0" name=""/>
        <dsp:cNvSpPr/>
      </dsp:nvSpPr>
      <dsp:spPr>
        <a:xfrm>
          <a:off x="2756921" y="415"/>
          <a:ext cx="1852518" cy="11115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smtClean="0"/>
            <a:t>Логічні мови програмування</a:t>
          </a:r>
          <a:endParaRPr lang="uk-UA" sz="2000" kern="1200"/>
        </a:p>
      </dsp:txBody>
      <dsp:txXfrm>
        <a:off x="2756921" y="415"/>
        <a:ext cx="1852518" cy="1111510"/>
      </dsp:txXfrm>
    </dsp:sp>
    <dsp:sp modelId="{BE98A1F8-B248-4CC7-97D5-B4998E9213BA}">
      <dsp:nvSpPr>
        <dsp:cNvPr id="0" name=""/>
        <dsp:cNvSpPr/>
      </dsp:nvSpPr>
      <dsp:spPr>
        <a:xfrm>
          <a:off x="719151" y="1297178"/>
          <a:ext cx="1852518" cy="11115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smtClean="0"/>
            <a:t>Мови обмежень</a:t>
          </a:r>
          <a:endParaRPr lang="uk-UA" sz="2000" kern="1200"/>
        </a:p>
      </dsp:txBody>
      <dsp:txXfrm>
        <a:off x="719151" y="1297178"/>
        <a:ext cx="1852518" cy="1111510"/>
      </dsp:txXfrm>
    </dsp:sp>
    <dsp:sp modelId="{BDF3CADF-EE3B-45FB-9C35-E5597588C07E}">
      <dsp:nvSpPr>
        <dsp:cNvPr id="0" name=""/>
        <dsp:cNvSpPr/>
      </dsp:nvSpPr>
      <dsp:spPr>
        <a:xfrm>
          <a:off x="2756921" y="1297178"/>
          <a:ext cx="1852518" cy="11115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smtClean="0"/>
            <a:t>Інструкції </a:t>
          </a:r>
          <a:r>
            <a:rPr lang="en-US" sz="2000" kern="1200" smtClean="0"/>
            <a:t>SQL</a:t>
          </a:r>
          <a:endParaRPr lang="uk-UA" sz="2000" kern="1200"/>
        </a:p>
      </dsp:txBody>
      <dsp:txXfrm>
        <a:off x="2756921" y="1297178"/>
        <a:ext cx="1852518" cy="1111510"/>
      </dsp:txXfrm>
    </dsp:sp>
    <dsp:sp modelId="{D8D61E37-E888-49F7-9E31-911741E8F224}">
      <dsp:nvSpPr>
        <dsp:cNvPr id="0" name=""/>
        <dsp:cNvSpPr/>
      </dsp:nvSpPr>
      <dsp:spPr>
        <a:xfrm>
          <a:off x="1440161" y="2593941"/>
          <a:ext cx="2448269" cy="11115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smtClean="0"/>
            <a:t>Мови, що описують розмітку/структуру</a:t>
          </a:r>
          <a:endParaRPr lang="uk-UA" sz="2000" kern="1200"/>
        </a:p>
      </dsp:txBody>
      <dsp:txXfrm>
        <a:off x="1440161" y="2593941"/>
        <a:ext cx="2448269" cy="11115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FAD4D-97D8-40AD-B99B-6D90284B0279}">
      <dsp:nvSpPr>
        <dsp:cNvPr id="0" name=""/>
        <dsp:cNvSpPr/>
      </dsp:nvSpPr>
      <dsp:spPr>
        <a:xfrm>
          <a:off x="139976" y="113"/>
          <a:ext cx="1467811" cy="8806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XQuery</a:t>
          </a:r>
          <a:endParaRPr lang="uk-UA" sz="2000" kern="1200"/>
        </a:p>
      </dsp:txBody>
      <dsp:txXfrm>
        <a:off x="139976" y="113"/>
        <a:ext cx="1467811" cy="880686"/>
      </dsp:txXfrm>
    </dsp:sp>
    <dsp:sp modelId="{49A1690A-5AE1-4DA8-A325-B6FE741B0E12}">
      <dsp:nvSpPr>
        <dsp:cNvPr id="0" name=""/>
        <dsp:cNvSpPr/>
      </dsp:nvSpPr>
      <dsp:spPr>
        <a:xfrm>
          <a:off x="1754569" y="113"/>
          <a:ext cx="1467811" cy="8806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Haskell</a:t>
          </a:r>
        </a:p>
      </dsp:txBody>
      <dsp:txXfrm>
        <a:off x="1754569" y="113"/>
        <a:ext cx="1467811" cy="880686"/>
      </dsp:txXfrm>
    </dsp:sp>
    <dsp:sp modelId="{34051CAB-1513-4498-BE8B-F4E52F433036}">
      <dsp:nvSpPr>
        <dsp:cNvPr id="0" name=""/>
        <dsp:cNvSpPr/>
      </dsp:nvSpPr>
      <dsp:spPr>
        <a:xfrm>
          <a:off x="3369161" y="113"/>
          <a:ext cx="1467811" cy="8806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LISP</a:t>
          </a:r>
          <a:endParaRPr lang="ru-RU" sz="2000" kern="1200" smtClean="0"/>
        </a:p>
      </dsp:txBody>
      <dsp:txXfrm>
        <a:off x="3369161" y="113"/>
        <a:ext cx="1467811" cy="880686"/>
      </dsp:txXfrm>
    </dsp:sp>
    <dsp:sp modelId="{C433D503-69C4-4C6E-AFD4-A6C1E8C2430A}">
      <dsp:nvSpPr>
        <dsp:cNvPr id="0" name=""/>
        <dsp:cNvSpPr/>
      </dsp:nvSpPr>
      <dsp:spPr>
        <a:xfrm>
          <a:off x="139976" y="1027581"/>
          <a:ext cx="1467811" cy="8806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Erlang</a:t>
          </a:r>
          <a:endParaRPr lang="ru-RU" sz="2000" kern="1200" smtClean="0"/>
        </a:p>
      </dsp:txBody>
      <dsp:txXfrm>
        <a:off x="139976" y="1027581"/>
        <a:ext cx="1467811" cy="880686"/>
      </dsp:txXfrm>
    </dsp:sp>
    <dsp:sp modelId="{A6DA72DD-A6C7-4295-B1FC-96147E30DB25}">
      <dsp:nvSpPr>
        <dsp:cNvPr id="0" name=""/>
        <dsp:cNvSpPr/>
      </dsp:nvSpPr>
      <dsp:spPr>
        <a:xfrm>
          <a:off x="1754569" y="1027581"/>
          <a:ext cx="1467811" cy="8806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F#</a:t>
          </a:r>
        </a:p>
      </dsp:txBody>
      <dsp:txXfrm>
        <a:off x="1754569" y="1027581"/>
        <a:ext cx="1467811" cy="880686"/>
      </dsp:txXfrm>
    </dsp:sp>
    <dsp:sp modelId="{512027D3-8AE8-4370-B9CB-D89AC3F28D7A}">
      <dsp:nvSpPr>
        <dsp:cNvPr id="0" name=""/>
        <dsp:cNvSpPr/>
      </dsp:nvSpPr>
      <dsp:spPr>
        <a:xfrm>
          <a:off x="3369161" y="1027581"/>
          <a:ext cx="1467811" cy="8806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smtClean="0"/>
            <a:t>Scala</a:t>
          </a:r>
        </a:p>
      </dsp:txBody>
      <dsp:txXfrm>
        <a:off x="3369161" y="1027581"/>
        <a:ext cx="1467811" cy="880686"/>
      </dsp:txXfrm>
    </dsp:sp>
    <dsp:sp modelId="{CB22E373-4207-49B2-B31A-000108742C2F}">
      <dsp:nvSpPr>
        <dsp:cNvPr id="0" name=""/>
        <dsp:cNvSpPr/>
      </dsp:nvSpPr>
      <dsp:spPr>
        <a:xfrm>
          <a:off x="1754569" y="2055049"/>
          <a:ext cx="1467811" cy="8806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Clojure</a:t>
          </a:r>
          <a:endParaRPr lang="ru-RU" sz="2000" kern="1200" smtClean="0"/>
        </a:p>
      </dsp:txBody>
      <dsp:txXfrm>
        <a:off x="1754569" y="2055049"/>
        <a:ext cx="1467811" cy="8806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B1A0-4F9B-42D3-BDDF-B164C737B1A9}">
      <dsp:nvSpPr>
        <dsp:cNvPr id="0" name=""/>
        <dsp:cNvSpPr/>
      </dsp:nvSpPr>
      <dsp:spPr>
        <a:xfrm>
          <a:off x="537" y="3293"/>
          <a:ext cx="2095360" cy="12572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Prolog</a:t>
          </a:r>
          <a:endParaRPr lang="ru-RU" sz="4000" kern="1200"/>
        </a:p>
      </dsp:txBody>
      <dsp:txXfrm>
        <a:off x="537" y="3293"/>
        <a:ext cx="2095360" cy="1257216"/>
      </dsp:txXfrm>
    </dsp:sp>
    <dsp:sp modelId="{4B6C4C3B-E01D-4E05-B0B2-999153FEA94C}">
      <dsp:nvSpPr>
        <dsp:cNvPr id="0" name=""/>
        <dsp:cNvSpPr/>
      </dsp:nvSpPr>
      <dsp:spPr>
        <a:xfrm>
          <a:off x="2305433" y="3293"/>
          <a:ext cx="2095360" cy="12572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Mercury</a:t>
          </a:r>
          <a:endParaRPr lang="ru-RU" sz="4000" kern="1200"/>
        </a:p>
      </dsp:txBody>
      <dsp:txXfrm>
        <a:off x="2305433" y="3293"/>
        <a:ext cx="2095360" cy="12572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4D69C-061F-4A53-9E49-12D2933D7AE3}">
      <dsp:nvSpPr>
        <dsp:cNvPr id="0" name=""/>
        <dsp:cNvSpPr/>
      </dsp:nvSpPr>
      <dsp:spPr>
        <a:xfrm>
          <a:off x="512139" y="846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C#</a:t>
          </a:r>
          <a:endParaRPr lang="ru-RU" sz="2100" kern="1200"/>
        </a:p>
      </dsp:txBody>
      <dsp:txXfrm>
        <a:off x="512139" y="846"/>
        <a:ext cx="1675655" cy="1005393"/>
      </dsp:txXfrm>
    </dsp:sp>
    <dsp:sp modelId="{74C46FA2-CB19-4AB5-A694-A7B07AA63C93}">
      <dsp:nvSpPr>
        <dsp:cNvPr id="0" name=""/>
        <dsp:cNvSpPr/>
      </dsp:nvSpPr>
      <dsp:spPr>
        <a:xfrm>
          <a:off x="2355361" y="846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F#</a:t>
          </a:r>
          <a:endParaRPr lang="ru-RU" sz="2100" kern="1200"/>
        </a:p>
      </dsp:txBody>
      <dsp:txXfrm>
        <a:off x="2355361" y="846"/>
        <a:ext cx="1675655" cy="1005393"/>
      </dsp:txXfrm>
    </dsp:sp>
    <dsp:sp modelId="{DFDFCFB6-531A-435F-963E-45764C64EEAC}">
      <dsp:nvSpPr>
        <dsp:cNvPr id="0" name=""/>
        <dsp:cNvSpPr/>
      </dsp:nvSpPr>
      <dsp:spPr>
        <a:xfrm>
          <a:off x="4198582" y="846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Perl</a:t>
          </a:r>
          <a:endParaRPr lang="ru-RU" sz="2100" kern="1200"/>
        </a:p>
      </dsp:txBody>
      <dsp:txXfrm>
        <a:off x="4198582" y="846"/>
        <a:ext cx="1675655" cy="1005393"/>
      </dsp:txXfrm>
    </dsp:sp>
    <dsp:sp modelId="{2508EB9D-7A06-452B-B050-A7B196A156C1}">
      <dsp:nvSpPr>
        <dsp:cNvPr id="0" name=""/>
        <dsp:cNvSpPr/>
      </dsp:nvSpPr>
      <dsp:spPr>
        <a:xfrm>
          <a:off x="6041804" y="846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PHP</a:t>
          </a:r>
          <a:endParaRPr lang="ru-RU" sz="2100" kern="1200"/>
        </a:p>
      </dsp:txBody>
      <dsp:txXfrm>
        <a:off x="6041804" y="846"/>
        <a:ext cx="1675655" cy="1005393"/>
      </dsp:txXfrm>
    </dsp:sp>
    <dsp:sp modelId="{FA64934F-FB2A-49C0-AEE8-AC9F8F14E39A}">
      <dsp:nvSpPr>
        <dsp:cNvPr id="0" name=""/>
        <dsp:cNvSpPr/>
      </dsp:nvSpPr>
      <dsp:spPr>
        <a:xfrm>
          <a:off x="512139" y="1173805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Ruby</a:t>
          </a:r>
          <a:endParaRPr lang="ru-RU" sz="2100" kern="1200"/>
        </a:p>
      </dsp:txBody>
      <dsp:txXfrm>
        <a:off x="512139" y="1173805"/>
        <a:ext cx="1675655" cy="1005393"/>
      </dsp:txXfrm>
    </dsp:sp>
    <dsp:sp modelId="{FAEF2F60-83BD-479C-B38F-B55301DDED33}">
      <dsp:nvSpPr>
        <dsp:cNvPr id="0" name=""/>
        <dsp:cNvSpPr/>
      </dsp:nvSpPr>
      <dsp:spPr>
        <a:xfrm>
          <a:off x="2355361" y="1173805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JavaScript</a:t>
          </a:r>
          <a:endParaRPr lang="ru-RU" sz="2100" kern="1200"/>
        </a:p>
      </dsp:txBody>
      <dsp:txXfrm>
        <a:off x="2355361" y="1173805"/>
        <a:ext cx="1675655" cy="1005393"/>
      </dsp:txXfrm>
    </dsp:sp>
    <dsp:sp modelId="{522D8D92-6906-49B8-9447-1B06A6AEE51E}">
      <dsp:nvSpPr>
        <dsp:cNvPr id="0" name=""/>
        <dsp:cNvSpPr/>
      </dsp:nvSpPr>
      <dsp:spPr>
        <a:xfrm>
          <a:off x="4198582" y="1173805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Delphi</a:t>
          </a:r>
          <a:endParaRPr lang="ru-RU" sz="2100" kern="1200"/>
        </a:p>
      </dsp:txBody>
      <dsp:txXfrm>
        <a:off x="4198582" y="1173805"/>
        <a:ext cx="1675655" cy="1005393"/>
      </dsp:txXfrm>
    </dsp:sp>
    <dsp:sp modelId="{3DE796C7-54EB-4601-A724-E391257DAB96}">
      <dsp:nvSpPr>
        <dsp:cNvPr id="0" name=""/>
        <dsp:cNvSpPr/>
      </dsp:nvSpPr>
      <dsp:spPr>
        <a:xfrm>
          <a:off x="6041804" y="1173805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Erlang</a:t>
          </a:r>
          <a:endParaRPr lang="ru-RU" sz="2100" kern="1200"/>
        </a:p>
      </dsp:txBody>
      <dsp:txXfrm>
        <a:off x="6041804" y="1173805"/>
        <a:ext cx="1675655" cy="1005393"/>
      </dsp:txXfrm>
    </dsp:sp>
    <dsp:sp modelId="{D773BE7B-489A-48C8-9404-8D4744C21916}">
      <dsp:nvSpPr>
        <dsp:cNvPr id="0" name=""/>
        <dsp:cNvSpPr/>
      </dsp:nvSpPr>
      <dsp:spPr>
        <a:xfrm>
          <a:off x="512139" y="2346764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Mathematica</a:t>
          </a:r>
          <a:endParaRPr lang="ru-RU" sz="2100" kern="1200"/>
        </a:p>
      </dsp:txBody>
      <dsp:txXfrm>
        <a:off x="512139" y="2346764"/>
        <a:ext cx="1675655" cy="1005393"/>
      </dsp:txXfrm>
    </dsp:sp>
    <dsp:sp modelId="{4964A9E4-B4F6-4AB5-9C66-F30467DDE4F5}">
      <dsp:nvSpPr>
        <dsp:cNvPr id="0" name=""/>
        <dsp:cNvSpPr/>
      </dsp:nvSpPr>
      <dsp:spPr>
        <a:xfrm>
          <a:off x="2355361" y="2346764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Kotlin</a:t>
          </a:r>
          <a:endParaRPr lang="ru-RU" sz="2100" kern="1200"/>
        </a:p>
      </dsp:txBody>
      <dsp:txXfrm>
        <a:off x="2355361" y="2346764"/>
        <a:ext cx="1675655" cy="1005393"/>
      </dsp:txXfrm>
    </dsp:sp>
    <dsp:sp modelId="{C1AA50CE-478D-476F-AC2F-88367EC7114B}">
      <dsp:nvSpPr>
        <dsp:cNvPr id="0" name=""/>
        <dsp:cNvSpPr/>
      </dsp:nvSpPr>
      <dsp:spPr>
        <a:xfrm>
          <a:off x="4198582" y="2346764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Python</a:t>
          </a:r>
          <a:endParaRPr lang="ru-RU" sz="2100" kern="1200"/>
        </a:p>
      </dsp:txBody>
      <dsp:txXfrm>
        <a:off x="4198582" y="2346764"/>
        <a:ext cx="1675655" cy="1005393"/>
      </dsp:txXfrm>
    </dsp:sp>
    <dsp:sp modelId="{CB3980A0-F5C8-4135-A422-9F26D46D0294}">
      <dsp:nvSpPr>
        <dsp:cNvPr id="0" name=""/>
        <dsp:cNvSpPr/>
      </dsp:nvSpPr>
      <dsp:spPr>
        <a:xfrm>
          <a:off x="6041804" y="2346764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Scala</a:t>
          </a:r>
          <a:endParaRPr lang="ru-RU" sz="2100" kern="1200"/>
        </a:p>
      </dsp:txBody>
      <dsp:txXfrm>
        <a:off x="6041804" y="2346764"/>
        <a:ext cx="1675655" cy="1005393"/>
      </dsp:txXfrm>
    </dsp:sp>
    <dsp:sp modelId="{E565093E-FEA9-4181-9609-485750DFA4F7}">
      <dsp:nvSpPr>
        <dsp:cNvPr id="0" name=""/>
        <dsp:cNvSpPr/>
      </dsp:nvSpPr>
      <dsp:spPr>
        <a:xfrm>
          <a:off x="512139" y="3519723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Curry</a:t>
          </a:r>
          <a:endParaRPr lang="ru-RU" sz="2100" kern="1200"/>
        </a:p>
      </dsp:txBody>
      <dsp:txXfrm>
        <a:off x="512139" y="3519723"/>
        <a:ext cx="1675655" cy="1005393"/>
      </dsp:txXfrm>
    </dsp:sp>
    <dsp:sp modelId="{0F39BAF1-3982-4198-958D-57809FFD325D}">
      <dsp:nvSpPr>
        <dsp:cNvPr id="0" name=""/>
        <dsp:cNvSpPr/>
      </dsp:nvSpPr>
      <dsp:spPr>
        <a:xfrm>
          <a:off x="2355361" y="3519723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Zonnon</a:t>
          </a:r>
          <a:endParaRPr lang="ru-RU" sz="2100" kern="1200"/>
        </a:p>
      </dsp:txBody>
      <dsp:txXfrm>
        <a:off x="2355361" y="3519723"/>
        <a:ext cx="1675655" cy="1005393"/>
      </dsp:txXfrm>
    </dsp:sp>
    <dsp:sp modelId="{67FA1439-686D-4629-9D8A-D790A10ADBBA}">
      <dsp:nvSpPr>
        <dsp:cNvPr id="0" name=""/>
        <dsp:cNvSpPr/>
      </dsp:nvSpPr>
      <dsp:spPr>
        <a:xfrm>
          <a:off x="4198582" y="3519723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Common Lisp</a:t>
          </a:r>
          <a:endParaRPr lang="ru-RU" sz="2100" kern="1200"/>
        </a:p>
      </dsp:txBody>
      <dsp:txXfrm>
        <a:off x="4198582" y="3519723"/>
        <a:ext cx="1675655" cy="1005393"/>
      </dsp:txXfrm>
    </dsp:sp>
    <dsp:sp modelId="{EC390CF3-EF18-4C08-8FD2-B7A9190F2244}">
      <dsp:nvSpPr>
        <dsp:cNvPr id="0" name=""/>
        <dsp:cNvSpPr/>
      </dsp:nvSpPr>
      <dsp:spPr>
        <a:xfrm>
          <a:off x="6041804" y="3519723"/>
          <a:ext cx="1675655" cy="1005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Swift</a:t>
          </a:r>
          <a:endParaRPr lang="ru-RU" sz="2100" kern="1200"/>
        </a:p>
      </dsp:txBody>
      <dsp:txXfrm>
        <a:off x="6041804" y="3519723"/>
        <a:ext cx="1675655" cy="1005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150A4-0D47-49B8-98AF-F9392280BDF0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6C0F-100E-4839-A48B-DB4511844AA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351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E9E0A-D8DC-4BE2-8858-4B612120ED0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39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894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04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54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327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78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161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67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372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2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68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2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7BD2-8A97-409C-B913-91C289E70057}" type="datetimeFigureOut">
              <a:rPr lang="uk-UA" smtClean="0"/>
              <a:t>06.09.2019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E3C1-2084-42A8-BD22-4348112C59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0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2400" cy="1470025"/>
          </a:xfrm>
        </p:spPr>
        <p:txBody>
          <a:bodyPr>
            <a:normAutofit/>
          </a:bodyPr>
          <a:lstStyle/>
          <a:p>
            <a:r>
              <a:rPr lang="uk-UA" b="1" smtClean="0"/>
              <a:t>Програмування С++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7920880" cy="7696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sz="2400" b="1" dirty="0" smtClean="0">
                <a:solidFill>
                  <a:schemeClr val="tx1"/>
                </a:solidFill>
              </a:rPr>
              <a:t>Спеціальність</a:t>
            </a:r>
            <a:r>
              <a:rPr lang="uk-UA" sz="2400" b="1" smtClean="0">
                <a:solidFill>
                  <a:schemeClr val="tx1"/>
                </a:solidFill>
              </a:rPr>
              <a:t>: </a:t>
            </a:r>
            <a:r>
              <a:rPr lang="ru-RU" sz="2400" smtClean="0">
                <a:solidFill>
                  <a:schemeClr val="tx1"/>
                </a:solidFill>
              </a:rPr>
              <a:t>121 «Програмна інженерія"</a:t>
            </a:r>
            <a:endParaRPr lang="uk-UA" sz="2400" dirty="0" smtClean="0">
              <a:solidFill>
                <a:schemeClr val="tx1"/>
              </a:solidFill>
            </a:endParaRPr>
          </a:p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Лектор</a:t>
            </a:r>
            <a:r>
              <a:rPr lang="ru-RU" sz="2400" b="1" smtClean="0">
                <a:solidFill>
                  <a:schemeClr val="tx1"/>
                </a:solidFill>
              </a:rPr>
              <a:t>: </a:t>
            </a:r>
            <a:r>
              <a:rPr lang="ru-RU" sz="2400" smtClean="0">
                <a:solidFill>
                  <a:schemeClr val="tx1"/>
                </a:solidFill>
              </a:rPr>
              <a:t>доцент </a:t>
            </a:r>
            <a:r>
              <a:rPr lang="ru-RU" sz="2400" dirty="0" err="1">
                <a:solidFill>
                  <a:schemeClr val="tx1"/>
                </a:solidFill>
              </a:rPr>
              <a:t>Золотухіна</a:t>
            </a:r>
            <a:r>
              <a:rPr lang="ru-RU" sz="2400" dirty="0">
                <a:solidFill>
                  <a:schemeClr val="tx1"/>
                </a:solidFill>
              </a:rPr>
              <a:t> О.А.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304724"/>
            <a:ext cx="6192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ДЕРЖАВНИЙ УНІВЕРСИТЕТ </a:t>
            </a:r>
            <a:r>
              <a:rPr lang="ru-RU" sz="2400" b="1" dirty="0" smtClean="0"/>
              <a:t>ТЕЛЕКОМУНІКАЦІЙ</a:t>
            </a:r>
            <a:endParaRPr lang="en-US" sz="2400" b="1" dirty="0" smtClean="0"/>
          </a:p>
          <a:p>
            <a:pPr algn="ctr"/>
            <a:r>
              <a:rPr lang="ru-RU" sz="2400" b="1" smtClean="0"/>
              <a:t>Кафедра </a:t>
            </a:r>
            <a:r>
              <a:rPr lang="uk-UA" sz="2400" b="1" smtClean="0"/>
              <a:t>інженерії програмного забезпечення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474"/>
            <a:ext cx="186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dut.edu.ua/uploads/p_290_82301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1325"/>
            <a:ext cx="1677527" cy="16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0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Структурне програмування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b="1"/>
              <a:t>Ключові положення парадигми:</a:t>
            </a:r>
          </a:p>
          <a:p>
            <a:r>
              <a:rPr lang="ru-RU"/>
              <a:t>В основі структурного програмування лежить алгоритмічна декомпозиція - розбиття задачі на підзадачі по </a:t>
            </a:r>
            <a:r>
              <a:rPr lang="ru-RU" b="1"/>
              <a:t>ДІЇ</a:t>
            </a:r>
            <a:r>
              <a:rPr lang="ru-RU"/>
              <a:t>, відповідаючи на питання «</a:t>
            </a:r>
            <a:r>
              <a:rPr lang="ru-RU" b="1"/>
              <a:t>що потрібно робити</a:t>
            </a:r>
            <a:r>
              <a:rPr lang="ru-RU"/>
              <a:t>».</a:t>
            </a:r>
          </a:p>
          <a:p>
            <a:r>
              <a:rPr lang="ru-RU" smtClean="0"/>
              <a:t>будь-яка </a:t>
            </a:r>
            <a:r>
              <a:rPr lang="ru-RU"/>
              <a:t>програма може бути створена використовуючи три конструкції:</a:t>
            </a:r>
          </a:p>
          <a:p>
            <a:pPr lvl="1"/>
            <a:r>
              <a:rPr lang="ru-RU" b="1"/>
              <a:t>послідовне виконання</a:t>
            </a:r>
            <a:r>
              <a:rPr lang="ru-RU"/>
              <a:t> — одноразове виконання операції в порядку запису їх (операцій) в тексті </a:t>
            </a:r>
            <a:r>
              <a:rPr lang="ru-RU" smtClean="0"/>
              <a:t>програми</a:t>
            </a:r>
            <a:endParaRPr lang="ru-RU"/>
          </a:p>
          <a:p>
            <a:pPr lvl="1"/>
            <a:r>
              <a:rPr lang="ru-RU" b="1"/>
              <a:t>розгалуження</a:t>
            </a:r>
            <a:r>
              <a:rPr lang="ru-RU"/>
              <a:t> — виконання певної операції або декількох операцій в залежності від стану певної, наперед заданої </a:t>
            </a:r>
            <a:r>
              <a:rPr lang="ru-RU" smtClean="0"/>
              <a:t>умови</a:t>
            </a:r>
            <a:endParaRPr lang="ru-RU"/>
          </a:p>
          <a:p>
            <a:pPr lvl="1"/>
            <a:r>
              <a:rPr lang="ru-RU" b="1"/>
              <a:t>цикл</a:t>
            </a:r>
            <a:r>
              <a:rPr lang="ru-RU"/>
              <a:t> — багаторазове виконання операції або групи операцій за умови виконання деякої наперед заданої </a:t>
            </a:r>
            <a:r>
              <a:rPr lang="ru-RU" smtClean="0"/>
              <a:t>умови</a:t>
            </a:r>
            <a:endParaRPr lang="ru-RU"/>
          </a:p>
          <a:p>
            <a:r>
              <a:rPr lang="ru-RU"/>
              <a:t>к</a:t>
            </a:r>
            <a:r>
              <a:rPr lang="ru-RU" smtClean="0"/>
              <a:t>ожна </a:t>
            </a:r>
            <a:r>
              <a:rPr lang="ru-RU"/>
              <a:t>конструкція являє собою блок із одним входом і одним </a:t>
            </a:r>
            <a:r>
              <a:rPr lang="ru-RU" smtClean="0"/>
              <a:t>виходом</a:t>
            </a:r>
          </a:p>
          <a:p>
            <a:r>
              <a:rPr lang="ru-RU"/>
              <a:t>вихід одного блоку з'єднується із входом </a:t>
            </a:r>
            <a:r>
              <a:rPr lang="ru-RU" smtClean="0"/>
              <a:t>наступного</a:t>
            </a:r>
          </a:p>
          <a:p>
            <a:r>
              <a:rPr lang="ru-RU"/>
              <a:t>будь-який блок може бути замінений на структуру </a:t>
            </a:r>
            <a:r>
              <a:rPr lang="ru-RU" smtClean="0"/>
              <a:t>слідування, </a:t>
            </a:r>
            <a:r>
              <a:rPr lang="ru-RU"/>
              <a:t>вибору або повторення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412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Структурне програмування. Базові конструкції</a:t>
            </a:r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2377440"/>
            <a:ext cx="1541417" cy="744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8" name="Прямая со стрелкой 7"/>
          <p:cNvCxnSpPr>
            <a:endCxn id="4" idx="0"/>
          </p:cNvCxnSpPr>
          <p:nvPr/>
        </p:nvCxnSpPr>
        <p:spPr>
          <a:xfrm flipH="1">
            <a:off x="1399359" y="2001632"/>
            <a:ext cx="1632" cy="37580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400991" y="3122022"/>
            <a:ext cx="0" cy="3946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28650" y="3516720"/>
            <a:ext cx="1541417" cy="744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427118" y="4261302"/>
            <a:ext cx="0" cy="3946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894363" y="1962443"/>
            <a:ext cx="0" cy="3946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Блок-схема: решение 9"/>
          <p:cNvSpPr/>
          <p:nvPr/>
        </p:nvSpPr>
        <p:spPr>
          <a:xfrm>
            <a:off x="3051809" y="2357141"/>
            <a:ext cx="1711235" cy="102171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 15"/>
          <p:cNvSpPr/>
          <p:nvPr/>
        </p:nvSpPr>
        <p:spPr>
          <a:xfrm>
            <a:off x="2940776" y="3769132"/>
            <a:ext cx="1933302" cy="744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3907426" y="3374434"/>
            <a:ext cx="0" cy="3946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6" idx="2"/>
          </p:cNvCxnSpPr>
          <p:nvPr/>
        </p:nvCxnSpPr>
        <p:spPr>
          <a:xfrm rot="5400000" flipH="1">
            <a:off x="2694894" y="3301182"/>
            <a:ext cx="2412001" cy="13064"/>
          </a:xfrm>
          <a:prstGeom prst="bentConnector5">
            <a:avLst>
              <a:gd name="adj1" fmla="val -9478"/>
              <a:gd name="adj2" fmla="val 9149196"/>
              <a:gd name="adj3" fmla="val 10063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0" idx="3"/>
          </p:cNvCxnSpPr>
          <p:nvPr/>
        </p:nvCxnSpPr>
        <p:spPr>
          <a:xfrm flipH="1">
            <a:off x="3907426" y="2867999"/>
            <a:ext cx="855618" cy="2226514"/>
          </a:xfrm>
          <a:prstGeom prst="bentConnector4">
            <a:avLst>
              <a:gd name="adj1" fmla="val -45039"/>
              <a:gd name="adj2" fmla="val 884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7042508" y="1791219"/>
            <a:ext cx="0" cy="3946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Блок-схема: решение 31"/>
          <p:cNvSpPr/>
          <p:nvPr/>
        </p:nvSpPr>
        <p:spPr>
          <a:xfrm>
            <a:off x="6199954" y="2185917"/>
            <a:ext cx="1711235" cy="102171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Прямоугольник 32"/>
          <p:cNvSpPr/>
          <p:nvPr/>
        </p:nvSpPr>
        <p:spPr>
          <a:xfrm>
            <a:off x="5443943" y="3396841"/>
            <a:ext cx="1154430" cy="744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Прямоугольник 38"/>
          <p:cNvSpPr/>
          <p:nvPr/>
        </p:nvSpPr>
        <p:spPr>
          <a:xfrm>
            <a:off x="7547063" y="3396841"/>
            <a:ext cx="1154430" cy="744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053" name="Соединительная линия уступом 2052"/>
          <p:cNvCxnSpPr>
            <a:stCxn id="32" idx="1"/>
            <a:endCxn id="33" idx="0"/>
          </p:cNvCxnSpPr>
          <p:nvPr/>
        </p:nvCxnSpPr>
        <p:spPr>
          <a:xfrm rot="10800000" flipV="1">
            <a:off x="6021158" y="2696775"/>
            <a:ext cx="178796" cy="70006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Соединительная линия уступом 2054"/>
          <p:cNvCxnSpPr>
            <a:stCxn id="32" idx="3"/>
            <a:endCxn id="39" idx="0"/>
          </p:cNvCxnSpPr>
          <p:nvPr/>
        </p:nvCxnSpPr>
        <p:spPr>
          <a:xfrm>
            <a:off x="7911189" y="2696775"/>
            <a:ext cx="213089" cy="70006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Соединительная линия уступом 2056"/>
          <p:cNvCxnSpPr>
            <a:stCxn id="33" idx="2"/>
          </p:cNvCxnSpPr>
          <p:nvPr/>
        </p:nvCxnSpPr>
        <p:spPr>
          <a:xfrm rot="16200000" flipH="1">
            <a:off x="5937721" y="4224859"/>
            <a:ext cx="1201286" cy="103441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Соединительная линия уступом 2058"/>
          <p:cNvCxnSpPr>
            <a:stCxn id="39" idx="2"/>
          </p:cNvCxnSpPr>
          <p:nvPr/>
        </p:nvCxnSpPr>
        <p:spPr>
          <a:xfrm rot="5400000">
            <a:off x="7289604" y="3907391"/>
            <a:ext cx="600642" cy="10687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7042" y="5787766"/>
            <a:ext cx="242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mtClean="0"/>
              <a:t>Послідовне виконання</a:t>
            </a:r>
          </a:p>
          <a:p>
            <a:pPr algn="ctr"/>
            <a:r>
              <a:rPr lang="ru-RU" smtClean="0"/>
              <a:t>(слідування)</a:t>
            </a:r>
            <a:endParaRPr lang="uk-UA"/>
          </a:p>
        </p:txBody>
      </p:sp>
      <p:sp>
        <p:nvSpPr>
          <p:cNvPr id="49" name="TextBox 48"/>
          <p:cNvSpPr txBox="1"/>
          <p:nvPr/>
        </p:nvSpPr>
        <p:spPr>
          <a:xfrm>
            <a:off x="3421592" y="5787766"/>
            <a:ext cx="14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mtClean="0"/>
              <a:t>Цикл</a:t>
            </a:r>
          </a:p>
          <a:p>
            <a:pPr algn="ctr"/>
            <a:r>
              <a:rPr lang="ru-RU" smtClean="0"/>
              <a:t>(повторення)</a:t>
            </a:r>
            <a:endParaRPr lang="uk-UA"/>
          </a:p>
        </p:txBody>
      </p:sp>
      <p:sp>
        <p:nvSpPr>
          <p:cNvPr id="50" name="TextBox 49"/>
          <p:cNvSpPr txBox="1"/>
          <p:nvPr/>
        </p:nvSpPr>
        <p:spPr>
          <a:xfrm>
            <a:off x="6199954" y="5787766"/>
            <a:ext cx="221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mtClean="0"/>
              <a:t>Розгалуження</a:t>
            </a:r>
          </a:p>
          <a:p>
            <a:pPr algn="ctr"/>
            <a:r>
              <a:rPr lang="ru-RU" smtClean="0"/>
              <a:t>(вибір)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271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Структурне програмування</a:t>
            </a:r>
            <a:endParaRPr lang="uk-UA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40457745"/>
              </p:ext>
            </p:extLst>
          </p:nvPr>
        </p:nvGraphicFramePr>
        <p:xfrm>
          <a:off x="772666" y="1690690"/>
          <a:ext cx="432048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60242" y="1459858"/>
            <a:ext cx="4464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/>
              <a:t>Приклади </a:t>
            </a:r>
            <a:r>
              <a:rPr lang="uk-UA" sz="2400" b="1" smtClean="0"/>
              <a:t>структурних </a:t>
            </a:r>
            <a:r>
              <a:rPr lang="uk-UA" sz="2400" b="1"/>
              <a:t>мов: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0242" y="3994946"/>
            <a:ext cx="4464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smtClean="0"/>
              <a:t>Приклад коду:</a:t>
            </a:r>
            <a:endParaRPr lang="uk-UA" sz="2400" b="1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628650" y="4571999"/>
            <a:ext cx="7886700" cy="191847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200"/>
              <a:t>#include&lt;stdio.h&gt;</a:t>
            </a:r>
          </a:p>
          <a:p>
            <a:pPr marL="0" indent="0">
              <a:buNone/>
            </a:pPr>
            <a:r>
              <a:rPr lang="en-US" sz="1200" smtClean="0"/>
              <a:t>float </a:t>
            </a:r>
            <a:r>
              <a:rPr lang="en-US" sz="1200"/>
              <a:t>power(float x,int n)</a:t>
            </a:r>
          </a:p>
          <a:p>
            <a:pPr marL="0" indent="0">
              <a:buNone/>
            </a:pPr>
            <a:r>
              <a:rPr lang="en-US" sz="1200" smtClean="0"/>
              <a:t>{ </a:t>
            </a:r>
            <a:r>
              <a:rPr lang="en-US" sz="1200"/>
              <a:t>int i</a:t>
            </a:r>
            <a:r>
              <a:rPr lang="en-US" sz="1200" smtClean="0"/>
              <a:t>;  </a:t>
            </a:r>
            <a:r>
              <a:rPr lang="en-US" sz="1200"/>
              <a:t>float s;</a:t>
            </a:r>
          </a:p>
          <a:p>
            <a:pPr marL="0" indent="0">
              <a:buNone/>
            </a:pPr>
            <a:r>
              <a:rPr lang="en-US" sz="1200" smtClean="0"/>
              <a:t>  </a:t>
            </a:r>
            <a:r>
              <a:rPr lang="en-US" sz="1200"/>
              <a:t>s=1;</a:t>
            </a:r>
          </a:p>
          <a:p>
            <a:pPr marL="0" indent="0">
              <a:buNone/>
            </a:pPr>
            <a:r>
              <a:rPr lang="en-US" sz="1200" smtClean="0"/>
              <a:t>  </a:t>
            </a:r>
            <a:r>
              <a:rPr lang="en-US" sz="1200"/>
              <a:t>for </a:t>
            </a:r>
            <a:r>
              <a:rPr lang="en-US" sz="1200" smtClean="0"/>
              <a:t>(i=0;i&lt;n;i</a:t>
            </a:r>
            <a:r>
              <a:rPr lang="en-US" sz="1200"/>
              <a:t>++) s=s*x;</a:t>
            </a:r>
          </a:p>
          <a:p>
            <a:pPr marL="0" indent="0">
              <a:buNone/>
            </a:pPr>
            <a:r>
              <a:rPr lang="en-US" sz="1200" smtClean="0"/>
              <a:t>  </a:t>
            </a:r>
            <a:r>
              <a:rPr lang="en-US" sz="1200"/>
              <a:t>return s;</a:t>
            </a:r>
          </a:p>
          <a:p>
            <a:pPr marL="0" indent="0">
              <a:buNone/>
            </a:pPr>
            <a:r>
              <a:rPr lang="en-US" sz="1200" smtClean="0"/>
              <a:t>}</a:t>
            </a:r>
            <a:endParaRPr lang="en-US" sz="1200"/>
          </a:p>
          <a:p>
            <a:pPr marL="0" indent="0">
              <a:buNone/>
            </a:pPr>
            <a:r>
              <a:rPr lang="en-US" sz="1200" smtClean="0"/>
              <a:t>int </a:t>
            </a:r>
            <a:r>
              <a:rPr lang="en-US" sz="1200"/>
              <a:t>main()</a:t>
            </a:r>
          </a:p>
          <a:p>
            <a:pPr marL="0" indent="0">
              <a:buNone/>
            </a:pPr>
            <a:r>
              <a:rPr lang="en-US" sz="1200" smtClean="0"/>
              <a:t>{ </a:t>
            </a:r>
            <a:r>
              <a:rPr lang="en-US" sz="1200"/>
              <a:t>float y;</a:t>
            </a:r>
          </a:p>
          <a:p>
            <a:pPr marL="0" indent="0">
              <a:buNone/>
            </a:pPr>
            <a:r>
              <a:rPr lang="en-US" sz="1200" smtClean="0"/>
              <a:t>  </a:t>
            </a:r>
            <a:r>
              <a:rPr lang="en-US" sz="1200"/>
              <a:t>y=power(2.125,10);</a:t>
            </a:r>
          </a:p>
          <a:p>
            <a:pPr marL="0" indent="0">
              <a:buNone/>
            </a:pPr>
            <a:r>
              <a:rPr lang="en-US" sz="1200" smtClean="0"/>
              <a:t>  </a:t>
            </a:r>
            <a:r>
              <a:rPr lang="en-US" sz="1200"/>
              <a:t>printf("Result: %f\n",y);</a:t>
            </a:r>
          </a:p>
          <a:p>
            <a:pPr marL="0" indent="0">
              <a:buNone/>
            </a:pPr>
            <a:r>
              <a:rPr lang="en-US" sz="1200" smtClean="0"/>
              <a:t>  </a:t>
            </a:r>
            <a:r>
              <a:rPr lang="en-US" sz="1200"/>
              <a:t>return 0;</a:t>
            </a:r>
          </a:p>
          <a:p>
            <a:pPr marL="0" indent="0">
              <a:buNone/>
            </a:pPr>
            <a:r>
              <a:rPr lang="en-US" sz="1200" smtClean="0"/>
              <a:t>}</a:t>
            </a:r>
            <a:endParaRPr lang="uk-UA" sz="1200"/>
          </a:p>
          <a:p>
            <a:pPr marL="0" indent="0">
              <a:buNone/>
            </a:pPr>
            <a:endParaRPr lang="uk-UA" sz="1200"/>
          </a:p>
        </p:txBody>
      </p:sp>
    </p:spTree>
    <p:extLst>
      <p:ext uri="{BB962C8B-B14F-4D97-AF65-F5344CB8AC3E}">
        <p14:creationId xmlns:p14="http://schemas.microsoft.com/office/powerpoint/2010/main" val="194033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mtClean="0"/>
              <a:t>Об’єктно-орієнтоване програмування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/>
              <a:t>Ключові положення парадигми:</a:t>
            </a:r>
          </a:p>
          <a:p>
            <a:r>
              <a:rPr lang="ru-RU"/>
              <a:t>п</a:t>
            </a:r>
            <a:r>
              <a:rPr lang="ru-RU" smtClean="0"/>
              <a:t>рограма розглядається </a:t>
            </a:r>
            <a:r>
              <a:rPr lang="ru-RU"/>
              <a:t>як </a:t>
            </a:r>
            <a:r>
              <a:rPr lang="ru-RU" smtClean="0"/>
              <a:t>множина об'єктів, </a:t>
            </a:r>
            <a:r>
              <a:rPr lang="ru-RU"/>
              <a:t>що взаємодіють між </a:t>
            </a:r>
            <a:r>
              <a:rPr lang="ru-RU" smtClean="0"/>
              <a:t>собою</a:t>
            </a:r>
          </a:p>
          <a:p>
            <a:r>
              <a:rPr lang="ru-RU"/>
              <a:t>к</a:t>
            </a:r>
            <a:r>
              <a:rPr lang="ru-RU" smtClean="0"/>
              <a:t>ожен з об’єктів є </a:t>
            </a:r>
            <a:r>
              <a:rPr lang="ru-RU"/>
              <a:t>екземпляром певного класу, а класи є членами певної ієрархії наслідування</a:t>
            </a:r>
            <a:endParaRPr lang="ru-RU" smtClean="0"/>
          </a:p>
          <a:p>
            <a:r>
              <a:rPr lang="ru-RU"/>
              <a:t>о</a:t>
            </a:r>
            <a:r>
              <a:rPr lang="ru-RU" smtClean="0"/>
              <a:t>сновні концепції:</a:t>
            </a:r>
          </a:p>
          <a:p>
            <a:pPr lvl="1"/>
            <a:r>
              <a:rPr lang="uk-UA" smtClean="0"/>
              <a:t>інкапсуляція</a:t>
            </a:r>
          </a:p>
          <a:p>
            <a:pPr lvl="1"/>
            <a:r>
              <a:rPr lang="uk-UA" smtClean="0"/>
              <a:t>успадкування</a:t>
            </a:r>
          </a:p>
          <a:p>
            <a:pPr lvl="1"/>
            <a:r>
              <a:rPr lang="uk-UA" smtClean="0"/>
              <a:t>поліморфізм</a:t>
            </a:r>
          </a:p>
          <a:p>
            <a:pPr lvl="1"/>
            <a:r>
              <a:rPr lang="uk-UA" smtClean="0"/>
              <a:t>абстракція</a:t>
            </a:r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65" y="4257705"/>
            <a:ext cx="2797846" cy="20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6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/>
              <a:t>Об’єктно-орієнтоване програмування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028545599"/>
              </p:ext>
            </p:extLst>
          </p:nvPr>
        </p:nvGraphicFramePr>
        <p:xfrm>
          <a:off x="1763688" y="2308051"/>
          <a:ext cx="5472608" cy="3425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403648" y="1632012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/>
              <a:t>Приклади </a:t>
            </a:r>
            <a:r>
              <a:rPr lang="uk-UA" sz="2400" b="1" smtClean="0"/>
              <a:t>об’єктно-орієнтованих </a:t>
            </a:r>
            <a:r>
              <a:rPr lang="uk-UA" sz="2400" b="1"/>
              <a:t>мов:</a:t>
            </a:r>
          </a:p>
        </p:txBody>
      </p:sp>
    </p:spTree>
    <p:extLst>
      <p:ext uri="{BB962C8B-B14F-4D97-AF65-F5344CB8AC3E}">
        <p14:creationId xmlns:p14="http://schemas.microsoft.com/office/powerpoint/2010/main" val="311881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Об’єктно-орієнтоване </a:t>
            </a:r>
            <a:r>
              <a:rPr lang="uk-UA"/>
              <a:t>програмування. Приклад коду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smtClean="0"/>
              <a:t>#</a:t>
            </a:r>
            <a:r>
              <a:rPr lang="en-US" sz="1400"/>
              <a:t>include &lt;iostream&gt;</a:t>
            </a:r>
          </a:p>
          <a:p>
            <a:pPr marL="0" indent="0">
              <a:buNone/>
            </a:pPr>
            <a:r>
              <a:rPr lang="en-US" sz="1400"/>
              <a:t> </a:t>
            </a:r>
            <a:r>
              <a:rPr lang="en-US" sz="1400" smtClean="0"/>
              <a:t>class </a:t>
            </a:r>
            <a:r>
              <a:rPr lang="en-US" sz="1400"/>
              <a:t>DateClass</a:t>
            </a:r>
          </a:p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public:</a:t>
            </a:r>
          </a:p>
          <a:p>
            <a:pPr marL="0" indent="0">
              <a:buNone/>
            </a:pPr>
            <a:r>
              <a:rPr lang="en-US" sz="1400"/>
              <a:t>    int m_day;</a:t>
            </a:r>
          </a:p>
          <a:p>
            <a:pPr marL="0" indent="0">
              <a:buNone/>
            </a:pPr>
            <a:r>
              <a:rPr lang="en-US" sz="1400"/>
              <a:t>    int m_month;</a:t>
            </a:r>
          </a:p>
          <a:p>
            <a:pPr marL="0" indent="0">
              <a:buNone/>
            </a:pPr>
            <a:r>
              <a:rPr lang="en-US" sz="1400"/>
              <a:t>    int m_year;</a:t>
            </a:r>
          </a:p>
          <a:p>
            <a:pPr marL="0" indent="0">
              <a:buNone/>
            </a:pPr>
            <a:r>
              <a:rPr lang="en-US" sz="1400"/>
              <a:t> </a:t>
            </a:r>
          </a:p>
          <a:p>
            <a:pPr marL="0" indent="0">
              <a:buNone/>
            </a:pPr>
            <a:r>
              <a:rPr lang="en-US" sz="1400"/>
              <a:t>    void print()</a:t>
            </a:r>
          </a:p>
          <a:p>
            <a:pPr marL="0" indent="0">
              <a:buNone/>
            </a:pPr>
            <a:r>
              <a:rPr lang="en-US" sz="1400"/>
              <a:t>    {</a:t>
            </a:r>
          </a:p>
          <a:p>
            <a:pPr marL="0" indent="0">
              <a:buNone/>
            </a:pPr>
            <a:r>
              <a:rPr lang="en-US" sz="1400"/>
              <a:t>        std::cout &lt;&lt; m_day &lt;&lt; "/" &lt;&lt; m_month &lt;&lt; "/" &lt;&lt; m_year;</a:t>
            </a:r>
          </a:p>
          <a:p>
            <a:pPr marL="0" indent="0">
              <a:buNone/>
            </a:pPr>
            <a:r>
              <a:rPr lang="en-US" sz="1400"/>
              <a:t>    }</a:t>
            </a:r>
          </a:p>
          <a:p>
            <a:pPr marL="0" indent="0">
              <a:buNone/>
            </a:pPr>
            <a:r>
              <a:rPr lang="en-US" sz="1400"/>
              <a:t>};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smtClean="0"/>
              <a:t>int </a:t>
            </a:r>
            <a:r>
              <a:rPr lang="en-US" sz="1400"/>
              <a:t>main()</a:t>
            </a:r>
          </a:p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    DateClass today { </a:t>
            </a:r>
            <a:r>
              <a:rPr lang="uk-UA" sz="1400" smtClean="0"/>
              <a:t>1</a:t>
            </a:r>
            <a:r>
              <a:rPr lang="en-US" sz="1400" smtClean="0"/>
              <a:t>, </a:t>
            </a:r>
            <a:r>
              <a:rPr lang="uk-UA" sz="1400" smtClean="0"/>
              <a:t>9</a:t>
            </a:r>
            <a:r>
              <a:rPr lang="en-US" sz="1400" smtClean="0"/>
              <a:t>, 201</a:t>
            </a:r>
            <a:r>
              <a:rPr lang="uk-UA" sz="1400" smtClean="0"/>
              <a:t>9</a:t>
            </a:r>
            <a:r>
              <a:rPr lang="en-US" sz="1400" smtClean="0"/>
              <a:t> </a:t>
            </a:r>
            <a:r>
              <a:rPr lang="en-US" sz="1400"/>
              <a:t>};</a:t>
            </a:r>
          </a:p>
          <a:p>
            <a:pPr marL="0" indent="0">
              <a:buNone/>
            </a:pPr>
            <a:r>
              <a:rPr lang="en-US" sz="1400"/>
              <a:t> </a:t>
            </a:r>
            <a:r>
              <a:rPr lang="uk-UA" sz="1400" smtClean="0"/>
              <a:t>   </a:t>
            </a:r>
            <a:r>
              <a:rPr lang="en-US" sz="1400" smtClean="0"/>
              <a:t>today.print</a:t>
            </a:r>
            <a:r>
              <a:rPr lang="en-US" sz="1400"/>
              <a:t>(); </a:t>
            </a:r>
          </a:p>
          <a:p>
            <a:pPr marL="0" indent="0">
              <a:buNone/>
            </a:pPr>
            <a:r>
              <a:rPr lang="en-US" sz="1400"/>
              <a:t>    return 0;</a:t>
            </a:r>
          </a:p>
          <a:p>
            <a:pPr marL="0" indent="0">
              <a:buNone/>
            </a:pPr>
            <a:r>
              <a:rPr lang="en-US" sz="1400"/>
              <a:t>}</a:t>
            </a:r>
            <a:endParaRPr lang="uk-UA" sz="1400"/>
          </a:p>
        </p:txBody>
      </p:sp>
    </p:spTree>
    <p:extLst>
      <p:ext uri="{BB962C8B-B14F-4D97-AF65-F5344CB8AC3E}">
        <p14:creationId xmlns:p14="http://schemas.microsoft.com/office/powerpoint/2010/main" val="33397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Декларативне програмування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/>
              <a:t>Ключові положення парадигми:</a:t>
            </a:r>
          </a:p>
          <a:p>
            <a:r>
              <a:rPr lang="ru-RU"/>
              <a:t>програма описує, який результат необхідно отримати, замість описання послідовності отримання цього </a:t>
            </a:r>
            <a:r>
              <a:rPr lang="ru-RU" smtClean="0"/>
              <a:t>результату</a:t>
            </a:r>
          </a:p>
          <a:p>
            <a:r>
              <a:rPr lang="ru-RU" smtClean="0"/>
              <a:t>реалізація </a:t>
            </a:r>
            <a:r>
              <a:rPr lang="ru-RU"/>
              <a:t>алгоритму </a:t>
            </a:r>
            <a:r>
              <a:rPr lang="ru-RU" smtClean="0"/>
              <a:t>покладається на допоміжне програмне забезпечення</a:t>
            </a:r>
            <a:endParaRPr lang="uk-UA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683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Декларативне програмування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b="1" smtClean="0"/>
              <a:t>Приклади декларативних мов:</a:t>
            </a:r>
            <a:endParaRPr lang="uk-UA" b="1"/>
          </a:p>
        </p:txBody>
      </p:sp>
      <p:graphicFrame>
        <p:nvGraphicFramePr>
          <p:cNvPr id="5" name="Схема 4"/>
          <p:cNvGraphicFramePr/>
          <p:nvPr>
            <p:extLst/>
          </p:nvPr>
        </p:nvGraphicFramePr>
        <p:xfrm>
          <a:off x="2051720" y="2315420"/>
          <a:ext cx="5328592" cy="3705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34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Функціональне програмування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b="1"/>
              <a:t>Ключові положення парадигми:</a:t>
            </a:r>
          </a:p>
          <a:p>
            <a:r>
              <a:rPr lang="ru-RU"/>
              <a:t>програма </a:t>
            </a:r>
            <a:r>
              <a:rPr lang="uk-UA" smtClean="0"/>
              <a:t>розглядається як </a:t>
            </a:r>
            <a:r>
              <a:rPr lang="ru-RU" smtClean="0"/>
              <a:t>обчислення </a:t>
            </a:r>
            <a:r>
              <a:rPr lang="ru-RU"/>
              <a:t>математичних </a:t>
            </a:r>
            <a:r>
              <a:rPr lang="ru-RU" smtClean="0"/>
              <a:t>функцій</a:t>
            </a:r>
          </a:p>
          <a:p>
            <a:r>
              <a:rPr lang="uk-UA"/>
              <a:t>єдиною дією є виклик </a:t>
            </a:r>
            <a:r>
              <a:rPr lang="uk-UA" smtClean="0"/>
              <a:t>функції</a:t>
            </a:r>
          </a:p>
          <a:p>
            <a:r>
              <a:rPr lang="ru-RU"/>
              <a:t>єдиним способом розбиття програми є створення нового імені функції та задання для цього імені виразу, що обчислює значення </a:t>
            </a:r>
            <a:r>
              <a:rPr lang="ru-RU" smtClean="0"/>
              <a:t>функції</a:t>
            </a:r>
          </a:p>
          <a:p>
            <a:r>
              <a:rPr lang="ru-RU"/>
              <a:t>єдиним правилом композиції є оператор суперпозиції </a:t>
            </a:r>
            <a:r>
              <a:rPr lang="ru-RU" smtClean="0"/>
              <a:t>функцій</a:t>
            </a:r>
          </a:p>
          <a:p>
            <a:r>
              <a:rPr lang="uk-UA" smtClean="0"/>
              <a:t>комірки </a:t>
            </a:r>
            <a:r>
              <a:rPr lang="uk-UA"/>
              <a:t>пам'яті, </a:t>
            </a:r>
            <a:r>
              <a:rPr lang="uk-UA" smtClean="0"/>
              <a:t>оператори </a:t>
            </a:r>
            <a:r>
              <a:rPr lang="uk-UA"/>
              <a:t>присвоєння, </a:t>
            </a:r>
            <a:r>
              <a:rPr lang="uk-UA" smtClean="0"/>
              <a:t>цикли, передача управління </a:t>
            </a:r>
            <a:r>
              <a:rPr lang="uk-UA" b="1" smtClean="0"/>
              <a:t>відсутні</a:t>
            </a:r>
            <a:endParaRPr lang="uk-UA" b="1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826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Функціональне програмування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600200"/>
            <a:ext cx="6021977" cy="50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smtClean="0"/>
              <a:t>Приклади функціональних мов:</a:t>
            </a:r>
            <a:endParaRPr lang="uk-UA" sz="2400" b="1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267462726"/>
              </p:ext>
            </p:extLst>
          </p:nvPr>
        </p:nvGraphicFramePr>
        <p:xfrm>
          <a:off x="783770" y="2103119"/>
          <a:ext cx="4976950" cy="2935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261256" y="5199936"/>
            <a:ext cx="6021977" cy="50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b="1" smtClean="0"/>
              <a:t>Приклад</a:t>
            </a:r>
            <a:r>
              <a:rPr lang="en-US" sz="2400" b="1" smtClean="0"/>
              <a:t> </a:t>
            </a:r>
            <a:r>
              <a:rPr lang="uk-UA" sz="2400" b="1" smtClean="0"/>
              <a:t>коду:</a:t>
            </a:r>
            <a:endParaRPr lang="uk-UA" sz="2400" b="1"/>
          </a:p>
        </p:txBody>
      </p:sp>
      <p:sp>
        <p:nvSpPr>
          <p:cNvPr id="8" name="Прямоугольник 7"/>
          <p:cNvSpPr/>
          <p:nvPr/>
        </p:nvSpPr>
        <p:spPr>
          <a:xfrm>
            <a:off x="783770" y="5702855"/>
            <a:ext cx="5708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def sumInts(a: Int, b: Int): Int =</a:t>
            </a:r>
          </a:p>
          <a:p>
            <a:r>
              <a:rPr lang="en-US"/>
              <a:t> if (a &gt; b) 0 else a + sumInts(a + 1, b)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477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1377" y="2598465"/>
            <a:ext cx="6858000" cy="2387600"/>
          </a:xfrm>
        </p:spPr>
        <p:txBody>
          <a:bodyPr>
            <a:noAutofit/>
          </a:bodyPr>
          <a:lstStyle/>
          <a:p>
            <a:r>
              <a:rPr lang="ru-RU" sz="4000"/>
              <a:t>Люди вважають, що програмування - це наука обраних, але в реальності все навпаки - просто багато людей створюють програми, які використовують чужі програми, наче будуючи стіну з маленьких цеглинок.</a:t>
            </a:r>
            <a:endParaRPr lang="uk-UA" sz="4000"/>
          </a:p>
        </p:txBody>
      </p:sp>
      <p:sp>
        <p:nvSpPr>
          <p:cNvPr id="4" name="Прямоугольник 3"/>
          <p:cNvSpPr/>
          <p:nvPr/>
        </p:nvSpPr>
        <p:spPr>
          <a:xfrm>
            <a:off x="6928907" y="5386643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22222"/>
                </a:solidFill>
                <a:latin typeface="-apple-system"/>
              </a:rPr>
              <a:t>Donald Knuth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805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Логічне програмування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/>
              <a:t>Ключові положення парадигми:</a:t>
            </a:r>
          </a:p>
          <a:p>
            <a:r>
              <a:rPr lang="ru-RU" smtClean="0"/>
              <a:t>розділення програми на </a:t>
            </a:r>
            <a:r>
              <a:rPr lang="ru-RU"/>
              <a:t>логічний компонент </a:t>
            </a:r>
            <a:r>
              <a:rPr lang="ru-RU" smtClean="0"/>
              <a:t>і </a:t>
            </a:r>
            <a:r>
              <a:rPr lang="ru-RU"/>
              <a:t>компонент управління</a:t>
            </a:r>
            <a:endParaRPr lang="ru-RU" smtClean="0"/>
          </a:p>
          <a:p>
            <a:r>
              <a:rPr lang="ru-RU" smtClean="0"/>
              <a:t>виведення </a:t>
            </a:r>
            <a:r>
              <a:rPr lang="ru-RU"/>
              <a:t>нових фактів з даних фактів згідно із заданими логічними </a:t>
            </a:r>
            <a:r>
              <a:rPr lang="ru-RU" smtClean="0"/>
              <a:t>правилами</a:t>
            </a:r>
          </a:p>
          <a:p>
            <a:r>
              <a:rPr lang="ru-RU" smtClean="0"/>
              <a:t>програміст </a:t>
            </a:r>
            <a:r>
              <a:rPr lang="ru-RU"/>
              <a:t>задає тільки набір </a:t>
            </a:r>
            <a:r>
              <a:rPr lang="ru-RU" smtClean="0"/>
              <a:t>функцій (правил), а прийняття рішень про організацію обчислень приймається компілятором</a:t>
            </a:r>
            <a:endParaRPr lang="ru-RU"/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94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Логічне програмування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smtClean="0"/>
              <a:t>Приклади мов логічного програмування:</a:t>
            </a:r>
            <a:endParaRPr lang="uk-UA" sz="2400" b="1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355304572"/>
              </p:ext>
            </p:extLst>
          </p:nvPr>
        </p:nvGraphicFramePr>
        <p:xfrm>
          <a:off x="1006692" y="2104127"/>
          <a:ext cx="4401331" cy="1263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457200" y="3515038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b="1" smtClean="0"/>
              <a:t>Приклад коду:</a:t>
            </a:r>
            <a:endParaRPr lang="uk-UA" sz="24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285750" y="3931920"/>
            <a:ext cx="8229600" cy="2596154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uk-UA" sz="1600" smtClean="0"/>
              <a:t>roditel</a:t>
            </a:r>
            <a:r>
              <a:rPr lang="uk-UA" sz="1600"/>
              <a:t>(</a:t>
            </a:r>
            <a:r>
              <a:rPr lang="uk-UA" sz="1600" smtClean="0"/>
              <a:t>'Василь', 'Вікторія').</a:t>
            </a:r>
            <a:endParaRPr lang="uk-UA" sz="1600"/>
          </a:p>
          <a:p>
            <a:r>
              <a:rPr lang="uk-UA" sz="1600"/>
              <a:t>roditel(</a:t>
            </a:r>
            <a:r>
              <a:rPr lang="uk-UA" sz="1600" smtClean="0"/>
              <a:t>'Василь', ‘Микола').</a:t>
            </a:r>
            <a:endParaRPr lang="uk-UA" sz="1600"/>
          </a:p>
          <a:p>
            <a:r>
              <a:rPr lang="uk-UA" sz="1600"/>
              <a:t>roditel</a:t>
            </a:r>
            <a:r>
              <a:rPr lang="uk-UA" sz="1600" smtClean="0"/>
              <a:t>(‘Микола', 'Юлія').</a:t>
            </a:r>
            <a:endParaRPr lang="uk-UA" sz="1600"/>
          </a:p>
          <a:p>
            <a:r>
              <a:rPr lang="uk-UA" sz="1600"/>
              <a:t>roditel(</a:t>
            </a:r>
            <a:r>
              <a:rPr lang="uk-UA" sz="1600" smtClean="0"/>
              <a:t>'Юлія', ‘Олександр').</a:t>
            </a:r>
            <a:endParaRPr lang="uk-UA" sz="1600"/>
          </a:p>
          <a:p>
            <a:r>
              <a:rPr lang="uk-UA" sz="1600"/>
              <a:t>roditel(</a:t>
            </a:r>
            <a:r>
              <a:rPr lang="uk-UA" sz="1600" smtClean="0"/>
              <a:t>'Юлія', 'Марія').</a:t>
            </a:r>
            <a:endParaRPr lang="uk-UA" sz="1600"/>
          </a:p>
          <a:p>
            <a:r>
              <a:rPr lang="uk-UA" sz="1600"/>
              <a:t>roditel</a:t>
            </a:r>
            <a:r>
              <a:rPr lang="uk-UA" sz="1600" smtClean="0"/>
              <a:t>(‘Микола', 'Світлана').</a:t>
            </a:r>
            <a:endParaRPr lang="uk-UA" sz="1600"/>
          </a:p>
          <a:p>
            <a:r>
              <a:rPr lang="uk-UA" sz="1600"/>
              <a:t>roditel(</a:t>
            </a:r>
            <a:r>
              <a:rPr lang="uk-UA" sz="1600" smtClean="0"/>
              <a:t>'Світлана', 'Роман').</a:t>
            </a:r>
            <a:endParaRPr lang="uk-UA" sz="1600"/>
          </a:p>
          <a:p>
            <a:r>
              <a:rPr lang="uk-UA" sz="1600"/>
              <a:t>roditel(</a:t>
            </a:r>
            <a:r>
              <a:rPr lang="uk-UA" sz="1600" smtClean="0"/>
              <a:t>'Світлана', ‘Олексій').</a:t>
            </a:r>
            <a:endParaRPr lang="uk-UA" sz="1600"/>
          </a:p>
          <a:p>
            <a:r>
              <a:rPr lang="uk-UA" sz="1600" smtClean="0"/>
              <a:t>predok(A</a:t>
            </a:r>
            <a:r>
              <a:rPr lang="uk-UA" sz="1600"/>
              <a:t>, B) :- roditel(A, B).</a:t>
            </a:r>
          </a:p>
          <a:p>
            <a:r>
              <a:rPr lang="uk-UA" sz="1600"/>
              <a:t>predok(A, B) :- roditel(A, C), predok(C, B).</a:t>
            </a:r>
          </a:p>
          <a:p>
            <a:endParaRPr lang="uk-UA" sz="1600"/>
          </a:p>
          <a:p>
            <a:r>
              <a:rPr lang="uk-UA" sz="1600"/>
              <a:t>?- writeln</a:t>
            </a:r>
            <a:r>
              <a:rPr lang="uk-UA" sz="1600" smtClean="0"/>
              <a:t>(‘Пращури Марії:'),</a:t>
            </a:r>
            <a:endParaRPr lang="uk-UA" sz="1600"/>
          </a:p>
          <a:p>
            <a:r>
              <a:rPr lang="uk-UA" sz="1600"/>
              <a:t>predok(A, </a:t>
            </a:r>
            <a:r>
              <a:rPr lang="uk-UA" sz="1600" smtClean="0"/>
              <a:t>'Марія'),</a:t>
            </a:r>
            <a:endParaRPr lang="uk-UA" sz="1600"/>
          </a:p>
          <a:p>
            <a:r>
              <a:rPr lang="uk-UA" sz="1600"/>
              <a:t>writeln(A),</a:t>
            </a:r>
          </a:p>
          <a:p>
            <a:r>
              <a:rPr lang="uk-UA" sz="1600"/>
              <a:t>fail;</a:t>
            </a:r>
          </a:p>
          <a:p>
            <a:r>
              <a:rPr lang="uk-UA" sz="1600"/>
              <a:t>true.</a:t>
            </a:r>
          </a:p>
        </p:txBody>
      </p:sp>
    </p:spTree>
    <p:extLst>
      <p:ext uri="{BB962C8B-B14F-4D97-AF65-F5344CB8AC3E}">
        <p14:creationId xmlns:p14="http://schemas.microsoft.com/office/powerpoint/2010/main" val="279509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mtClean="0"/>
              <a:t>Приклади </a:t>
            </a:r>
            <a:br>
              <a:rPr lang="uk-UA" smtClean="0"/>
            </a:br>
            <a:r>
              <a:rPr lang="uk-UA" smtClean="0"/>
              <a:t>мультипарадигмальних мов</a:t>
            </a:r>
            <a:endParaRPr lang="uk-UA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5570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93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uk-UA" smtClean="0"/>
              <a:t>Статистика використання мов програмування в Україні </a:t>
            </a:r>
            <a:br>
              <a:rPr lang="uk-UA" smtClean="0"/>
            </a:br>
            <a:r>
              <a:rPr lang="uk-UA" smtClean="0"/>
              <a:t>(за версією </a:t>
            </a:r>
            <a:r>
              <a:rPr lang="en-US" smtClean="0"/>
              <a:t>dou.ua)</a:t>
            </a:r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74855"/>
            <a:ext cx="8401121" cy="36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53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745214"/>
          </a:xfrm>
        </p:spPr>
        <p:txBody>
          <a:bodyPr>
            <a:normAutofit fontScale="90000"/>
          </a:bodyPr>
          <a:lstStyle/>
          <a:p>
            <a:r>
              <a:rPr lang="uk-UA" sz="3600" smtClean="0"/>
              <a:t>Світовий рейтинг мов програмування </a:t>
            </a:r>
            <a:br>
              <a:rPr lang="uk-UA" sz="3600" smtClean="0"/>
            </a:br>
            <a:r>
              <a:rPr lang="uk-UA" sz="3600" smtClean="0"/>
              <a:t>(за версією </a:t>
            </a:r>
            <a:r>
              <a:rPr lang="en-US" sz="3600"/>
              <a:t>TIOBE </a:t>
            </a:r>
            <a:r>
              <a:rPr lang="en-US" sz="3600" smtClean="0"/>
              <a:t>Software</a:t>
            </a:r>
            <a:r>
              <a:rPr lang="uk-UA" sz="3600" smtClean="0"/>
              <a:t>) </a:t>
            </a:r>
            <a:endParaRPr lang="uk-UA" sz="3600"/>
          </a:p>
        </p:txBody>
      </p:sp>
      <p:pic>
        <p:nvPicPr>
          <p:cNvPr id="7170" name="Picture 2" descr="Ð¢Ð¾Ð¿-20 ÑÐµÐ¹ÑÐ¸Ð½Ð³Ð° ÑÐ·ÑÐºÐ¾Ð² Ð¿ÑÐ¾Ð³ÑÐ°Ð¼Ð¼Ð¸ÑÐ¾Ð²Ð°Ð½Ð¸Ñ 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1247775"/>
            <a:ext cx="713422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41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2371" y="3199357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ru-RU" i="1"/>
              <a:t>Пишіть код так, як ніби супроводжувати його буде схильний до насильства психопат, який знає, де ви живете</a:t>
            </a:r>
            <a:endParaRPr lang="uk-UA" i="1"/>
          </a:p>
        </p:txBody>
      </p:sp>
    </p:spTree>
    <p:extLst>
      <p:ext uri="{BB962C8B-B14F-4D97-AF65-F5344CB8AC3E}">
        <p14:creationId xmlns:p14="http://schemas.microsoft.com/office/powerpoint/2010/main" val="365907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mtClean="0"/>
              <a:t>Парадигми програмування</a:t>
            </a:r>
            <a:endParaRPr lang="uk-UA"/>
          </a:p>
        </p:txBody>
      </p:sp>
      <p:sp>
        <p:nvSpPr>
          <p:cNvPr id="6" name="Текст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mtClean="0"/>
              <a:t>Що таке парадигма програмування?</a:t>
            </a:r>
          </a:p>
          <a:p>
            <a:r>
              <a:rPr lang="uk-UA" smtClean="0"/>
              <a:t>Класифікація парадигм програмування</a:t>
            </a:r>
          </a:p>
          <a:p>
            <a:r>
              <a:rPr lang="uk-UA" smtClean="0"/>
              <a:t>Які мови програмування зараз популярні?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971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Парадигма програмування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smtClean="0"/>
              <a:t>Парадигма програмування </a:t>
            </a:r>
            <a:r>
              <a:rPr lang="ru-RU" smtClean="0"/>
              <a:t>– система </a:t>
            </a:r>
            <a:r>
              <a:rPr lang="ru-RU"/>
              <a:t>ідей і понять, які визначають стиль написання комп'ютерних програм, а також спосіб мислення програміста</a:t>
            </a:r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612003"/>
            <a:ext cx="3600400" cy="26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5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Види парадигм програмування</a:t>
            </a:r>
            <a:endParaRPr lang="uk-UA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1"/>
          <a:ext cx="3754760" cy="3773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/>
          </p:nvPr>
        </p:nvGraphicFramePr>
        <p:xfrm>
          <a:off x="4644008" y="1417638"/>
          <a:ext cx="3754760" cy="499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4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Імперативне програмування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smtClean="0"/>
              <a:t>Ключові положення парадигми:</a:t>
            </a:r>
          </a:p>
          <a:p>
            <a:r>
              <a:rPr lang="uk-UA"/>
              <a:t>в вихідному коді програми записуються інструкції (команди</a:t>
            </a:r>
            <a:r>
              <a:rPr lang="uk-UA" smtClean="0"/>
              <a:t>)</a:t>
            </a:r>
            <a:endParaRPr lang="uk-UA"/>
          </a:p>
          <a:p>
            <a:r>
              <a:rPr lang="uk-UA"/>
              <a:t>інструкції повинні виконуватися </a:t>
            </a:r>
            <a:r>
              <a:rPr lang="uk-UA" smtClean="0"/>
              <a:t>послідовно</a:t>
            </a:r>
            <a:endParaRPr lang="uk-UA"/>
          </a:p>
          <a:p>
            <a:r>
              <a:rPr lang="uk-UA"/>
              <a:t>при виконанні інструкції дані, отримані при виконанні попередніх інструкцій, можуть читатися з </a:t>
            </a:r>
            <a:r>
              <a:rPr lang="uk-UA" smtClean="0"/>
              <a:t>пам'яті</a:t>
            </a:r>
            <a:endParaRPr lang="uk-UA"/>
          </a:p>
          <a:p>
            <a:r>
              <a:rPr lang="uk-UA"/>
              <a:t>дані, отримані при виконанні інструкції, можуть записуватися в </a:t>
            </a:r>
            <a:r>
              <a:rPr lang="uk-UA" smtClean="0"/>
              <a:t>пам'ять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024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Імперативне програмування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863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200" b="1" smtClean="0"/>
              <a:t>Ключові риси імперативних мов:</a:t>
            </a:r>
          </a:p>
          <a:p>
            <a:r>
              <a:rPr lang="ru-RU" sz="2200"/>
              <a:t>використання іменованих </a:t>
            </a:r>
            <a:r>
              <a:rPr lang="ru-RU" sz="2200" smtClean="0"/>
              <a:t>змінних</a:t>
            </a:r>
            <a:endParaRPr lang="ru-RU" sz="2200"/>
          </a:p>
          <a:p>
            <a:r>
              <a:rPr lang="ru-RU" sz="2200"/>
              <a:t>використання оператора </a:t>
            </a:r>
            <a:r>
              <a:rPr lang="ru-RU" sz="2200" smtClean="0"/>
              <a:t>присвоювання</a:t>
            </a:r>
            <a:endParaRPr lang="ru-RU" sz="2200"/>
          </a:p>
          <a:p>
            <a:r>
              <a:rPr lang="ru-RU" sz="2200"/>
              <a:t>використання складових </a:t>
            </a:r>
            <a:r>
              <a:rPr lang="ru-RU" sz="2200" smtClean="0"/>
              <a:t>виразів</a:t>
            </a:r>
            <a:endParaRPr lang="ru-RU" sz="2200"/>
          </a:p>
          <a:p>
            <a:r>
              <a:rPr lang="ru-RU" sz="2200" smtClean="0"/>
              <a:t>використання підпрограм</a:t>
            </a:r>
          </a:p>
          <a:p>
            <a:pPr marL="0" indent="0">
              <a:buNone/>
            </a:pPr>
            <a:endParaRPr lang="ru-RU" sz="2200" b="1" smtClean="0"/>
          </a:p>
        </p:txBody>
      </p:sp>
      <p:graphicFrame>
        <p:nvGraphicFramePr>
          <p:cNvPr id="6" name="Схема 5"/>
          <p:cNvGraphicFramePr/>
          <p:nvPr>
            <p:extLst/>
          </p:nvPr>
        </p:nvGraphicFramePr>
        <p:xfrm>
          <a:off x="2123728" y="4155384"/>
          <a:ext cx="432048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411760" y="3629635"/>
            <a:ext cx="3744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/>
              <a:t>Приклади імперативних мов:</a:t>
            </a:r>
          </a:p>
        </p:txBody>
      </p:sp>
    </p:spTree>
    <p:extLst>
      <p:ext uri="{BB962C8B-B14F-4D97-AF65-F5344CB8AC3E}">
        <p14:creationId xmlns:p14="http://schemas.microsoft.com/office/powerpoint/2010/main" val="35710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Імперативне програмування. Приклад коду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139133"/>
            <a:ext cx="7886700" cy="4351338"/>
          </a:xfrm>
        </p:spPr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.486</a:t>
            </a:r>
          </a:p>
          <a:p>
            <a:pPr marL="0" indent="0">
              <a:buNone/>
            </a:pPr>
            <a:r>
              <a:rPr lang="en-US"/>
              <a:t>.model flat, stdcall</a:t>
            </a:r>
          </a:p>
          <a:p>
            <a:pPr marL="0" indent="0">
              <a:buNone/>
            </a:pPr>
            <a:r>
              <a:rPr lang="en-US"/>
              <a:t>option casemap: none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include /masm32/include/windows.inc</a:t>
            </a:r>
          </a:p>
          <a:p>
            <a:pPr marL="0" indent="0">
              <a:buNone/>
            </a:pPr>
            <a:r>
              <a:rPr lang="en-US"/>
              <a:t>include /masm32/include/user32.inc</a:t>
            </a:r>
          </a:p>
          <a:p>
            <a:pPr marL="0" indent="0">
              <a:buNone/>
            </a:pPr>
            <a:r>
              <a:rPr lang="en-US"/>
              <a:t>include /masm32/include/kernel32.inc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includelib /masm32/lib/user32.lib</a:t>
            </a:r>
          </a:p>
          <a:p>
            <a:pPr marL="0" indent="0">
              <a:buNone/>
            </a:pPr>
            <a:r>
              <a:rPr lang="en-US"/>
              <a:t>includelib /masm32/lib/kernel32.lib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include /masm32/macros/macros.asm </a:t>
            </a:r>
          </a:p>
          <a:p>
            <a:pPr marL="0" indent="0">
              <a:buNone/>
            </a:pPr>
            <a:r>
              <a:rPr lang="en-US"/>
              <a:t>uselib masm32, comctl32, ws2_32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.data</a:t>
            </a:r>
          </a:p>
          <a:p>
            <a:pPr marL="0" indent="0">
              <a:buNone/>
            </a:pPr>
            <a:r>
              <a:rPr lang="en-US"/>
              <a:t>msg_title db "Title", 0</a:t>
            </a:r>
          </a:p>
          <a:p>
            <a:pPr marL="0" indent="0">
              <a:buNone/>
            </a:pPr>
            <a:r>
              <a:rPr lang="en-US"/>
              <a:t>A DB 1h</a:t>
            </a:r>
          </a:p>
          <a:p>
            <a:pPr marL="0" indent="0">
              <a:buNone/>
            </a:pPr>
            <a:r>
              <a:rPr lang="en-US"/>
              <a:t>B DB 2h</a:t>
            </a:r>
          </a:p>
          <a:p>
            <a:pPr marL="0" indent="0">
              <a:buNone/>
            </a:pPr>
            <a:r>
              <a:rPr lang="en-US"/>
              <a:t>buffer db 128 dup(?)</a:t>
            </a:r>
          </a:p>
          <a:p>
            <a:pPr marL="0" indent="0">
              <a:buNone/>
            </a:pPr>
            <a:r>
              <a:rPr lang="en-US"/>
              <a:t>format db "%d",0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.code</a:t>
            </a:r>
          </a:p>
          <a:p>
            <a:pPr marL="0" indent="0">
              <a:buNone/>
            </a:pPr>
            <a:r>
              <a:rPr lang="en-US"/>
              <a:t>start: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MOV AL, A</a:t>
            </a:r>
          </a:p>
          <a:p>
            <a:pPr marL="0" indent="0">
              <a:buNone/>
            </a:pPr>
            <a:r>
              <a:rPr lang="en-US"/>
              <a:t>ADD AL, B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invoke wsprintf, addr buffer, addr format, eax</a:t>
            </a:r>
          </a:p>
          <a:p>
            <a:pPr marL="0" indent="0">
              <a:buNone/>
            </a:pPr>
            <a:r>
              <a:rPr lang="en-US"/>
              <a:t>invoke MessageBox, 0, addr buffer, addr msg_title, MB_OK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invoke ExitProcess, 0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end start</a:t>
            </a:r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628650" y="1657818"/>
            <a:ext cx="243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u="sng" smtClean="0"/>
              <a:t>Сума двох цілих чисел</a:t>
            </a:r>
            <a:endParaRPr lang="uk-UA" b="1" u="sng"/>
          </a:p>
        </p:txBody>
      </p:sp>
    </p:spTree>
    <p:extLst>
      <p:ext uri="{BB962C8B-B14F-4D97-AF65-F5344CB8AC3E}">
        <p14:creationId xmlns:p14="http://schemas.microsoft.com/office/powerpoint/2010/main" val="39527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/>
              <a:t>Низькорівнева мова - це коли потрібна увага до речей, які ніяк не пов'язані з програмами, написаними цією </a:t>
            </a:r>
            <a:r>
              <a:rPr lang="ru-RU" i="1" smtClean="0"/>
              <a:t>мовою</a:t>
            </a:r>
            <a:endParaRPr lang="uk-UA" i="1"/>
          </a:p>
        </p:txBody>
      </p:sp>
      <p:sp>
        <p:nvSpPr>
          <p:cNvPr id="5" name="Прямоугольник 4"/>
          <p:cNvSpPr/>
          <p:nvPr/>
        </p:nvSpPr>
        <p:spPr>
          <a:xfrm>
            <a:off x="6915279" y="506007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22222"/>
                </a:solidFill>
                <a:latin typeface="-apple-system"/>
              </a:rPr>
              <a:t>Alan J. </a:t>
            </a:r>
            <a:r>
              <a:rPr lang="en-US" i="1" smtClean="0">
                <a:solidFill>
                  <a:srgbClr val="222222"/>
                </a:solidFill>
                <a:latin typeface="-apple-system"/>
              </a:rPr>
              <a:t>Perlis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2012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958</Words>
  <Application>Microsoft Office PowerPoint</Application>
  <PresentationFormat>Экран (4:3)</PresentationFormat>
  <Paragraphs>254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Тема Office</vt:lpstr>
      <vt:lpstr>Програмування С++</vt:lpstr>
      <vt:lpstr>Люди вважають, що програмування - це наука обраних, але в реальності все навпаки - просто багато людей створюють програми, які використовують чужі програми, наче будуючи стіну з маленьких цеглинок.</vt:lpstr>
      <vt:lpstr>Парадигми програмування</vt:lpstr>
      <vt:lpstr>Парадигма програмування</vt:lpstr>
      <vt:lpstr>Види парадигм програмування</vt:lpstr>
      <vt:lpstr>Імперативне програмування</vt:lpstr>
      <vt:lpstr>Імперативне програмування</vt:lpstr>
      <vt:lpstr>Імперативне програмування. Приклад коду</vt:lpstr>
      <vt:lpstr>Низькорівнева мова - це коли потрібна увага до речей, які ніяк не пов'язані з програмами, написаними цією мовою</vt:lpstr>
      <vt:lpstr>Структурне програмування</vt:lpstr>
      <vt:lpstr>Структурне програмування. Базові конструкції</vt:lpstr>
      <vt:lpstr>Структурне програмування</vt:lpstr>
      <vt:lpstr>Об’єктно-орієнтоване програмування</vt:lpstr>
      <vt:lpstr>Об’єктно-орієнтоване програмування</vt:lpstr>
      <vt:lpstr>Об’єктно-орієнтоване програмування. Приклад коду</vt:lpstr>
      <vt:lpstr>Декларативне програмування</vt:lpstr>
      <vt:lpstr>Декларативне програмування</vt:lpstr>
      <vt:lpstr>Функціональне програмування</vt:lpstr>
      <vt:lpstr>Функціональне програмування</vt:lpstr>
      <vt:lpstr>Логічне програмування</vt:lpstr>
      <vt:lpstr>Логічне програмування</vt:lpstr>
      <vt:lpstr>Приклади  мультипарадигмальних мов</vt:lpstr>
      <vt:lpstr>Статистика використання мов програмування в Україні  (за версією dou.ua)</vt:lpstr>
      <vt:lpstr>Світовий рейтинг мов програмування  (за версією TIOBE Software) </vt:lpstr>
      <vt:lpstr>Пишіть код так, як ніби супроводжувати його буде схильний до насильства психопат, який знає, де ви живете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використання мов програмування в Україні  (за версією dou.ua)</dc:title>
  <dc:creator>Я</dc:creator>
  <cp:lastModifiedBy>Я</cp:lastModifiedBy>
  <cp:revision>32</cp:revision>
  <dcterms:created xsi:type="dcterms:W3CDTF">2018-09-06T14:53:01Z</dcterms:created>
  <dcterms:modified xsi:type="dcterms:W3CDTF">2019-09-06T15:00:07Z</dcterms:modified>
</cp:coreProperties>
</file>