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5" r:id="rId2"/>
    <p:sldId id="277" r:id="rId3"/>
    <p:sldId id="281" r:id="rId4"/>
    <p:sldId id="284" r:id="rId5"/>
    <p:sldId id="299" r:id="rId6"/>
    <p:sldId id="300" r:id="rId7"/>
    <p:sldId id="285" r:id="rId8"/>
    <p:sldId id="288" r:id="rId9"/>
    <p:sldId id="289" r:id="rId10"/>
    <p:sldId id="287" r:id="rId11"/>
    <p:sldId id="291" r:id="rId12"/>
    <p:sldId id="290" r:id="rId13"/>
    <p:sldId id="292" r:id="rId14"/>
    <p:sldId id="293" r:id="rId15"/>
    <p:sldId id="296" r:id="rId16"/>
    <p:sldId id="297" r:id="rId17"/>
    <p:sldId id="298" r:id="rId18"/>
    <p:sldId id="301" r:id="rId19"/>
    <p:sldId id="302" r:id="rId20"/>
    <p:sldId id="303" r:id="rId21"/>
    <p:sldId id="304" r:id="rId22"/>
    <p:sldId id="305" r:id="rId23"/>
    <p:sldId id="306" r:id="rId24"/>
    <p:sldId id="294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0CF3E-DD9A-4A3A-83AD-73EAB611E67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3998785-895C-4F33-95F2-17989C96FD60}">
      <dgm:prSet phldrT="[Текст]" custT="1"/>
      <dgm:spPr/>
      <dgm:t>
        <a:bodyPr/>
        <a:lstStyle/>
        <a:p>
          <a:r>
            <a:rPr lang="ru-RU" sz="1600" smtClean="0"/>
            <a:t>Типізація</a:t>
          </a:r>
          <a:endParaRPr lang="ru-RU" sz="1600"/>
        </a:p>
      </dgm:t>
    </dgm:pt>
    <dgm:pt modelId="{B45D39A6-CD8D-4F62-BED9-23F83F10551A}" type="parTrans" cxnId="{07D895FC-290C-4D91-A155-EA0A86D9C438}">
      <dgm:prSet/>
      <dgm:spPr/>
      <dgm:t>
        <a:bodyPr/>
        <a:lstStyle/>
        <a:p>
          <a:endParaRPr lang="ru-RU"/>
        </a:p>
      </dgm:t>
    </dgm:pt>
    <dgm:pt modelId="{BEC1E104-0C51-4C12-92DB-BF12D699A9A9}" type="sibTrans" cxnId="{07D895FC-290C-4D91-A155-EA0A86D9C438}">
      <dgm:prSet/>
      <dgm:spPr/>
      <dgm:t>
        <a:bodyPr/>
        <a:lstStyle/>
        <a:p>
          <a:endParaRPr lang="ru-RU"/>
        </a:p>
      </dgm:t>
    </dgm:pt>
    <dgm:pt modelId="{296F77E7-71BA-48FB-BE3D-3D72245E5B0F}">
      <dgm:prSet phldrT="[Текст]" custT="1"/>
      <dgm:spPr/>
      <dgm:t>
        <a:bodyPr/>
        <a:lstStyle/>
        <a:p>
          <a:r>
            <a:rPr lang="ru-RU" sz="1600" smtClean="0"/>
            <a:t>Коли визначаються типи змінних та функцій?</a:t>
          </a:r>
          <a:endParaRPr lang="ru-RU" sz="1600"/>
        </a:p>
      </dgm:t>
    </dgm:pt>
    <dgm:pt modelId="{28D51E5C-E761-4CE1-9FD9-8C0F19790B47}" type="parTrans" cxnId="{B2EC800C-E489-4235-9ECB-3428FC2E3131}">
      <dgm:prSet/>
      <dgm:spPr/>
      <dgm:t>
        <a:bodyPr/>
        <a:lstStyle/>
        <a:p>
          <a:endParaRPr lang="ru-RU"/>
        </a:p>
      </dgm:t>
    </dgm:pt>
    <dgm:pt modelId="{B922405A-F9AF-4FCC-87B1-74001C845783}" type="sibTrans" cxnId="{B2EC800C-E489-4235-9ECB-3428FC2E3131}">
      <dgm:prSet/>
      <dgm:spPr/>
      <dgm:t>
        <a:bodyPr/>
        <a:lstStyle/>
        <a:p>
          <a:endParaRPr lang="ru-RU"/>
        </a:p>
      </dgm:t>
    </dgm:pt>
    <dgm:pt modelId="{7E0C143A-D3D5-40CB-A43E-6AE8A5E38B31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1600" smtClean="0"/>
            <a:t>Статична – на етапі компіляції </a:t>
          </a:r>
          <a:endParaRPr lang="ru-RU" sz="1600"/>
        </a:p>
      </dgm:t>
    </dgm:pt>
    <dgm:pt modelId="{A0D8EF2A-74CA-473E-9C9A-3A1F507DE4DE}" type="parTrans" cxnId="{8F7C4915-CC94-490E-B5F0-DD2B6A8E1D67}">
      <dgm:prSet/>
      <dgm:spPr/>
      <dgm:t>
        <a:bodyPr/>
        <a:lstStyle/>
        <a:p>
          <a:endParaRPr lang="ru-RU"/>
        </a:p>
      </dgm:t>
    </dgm:pt>
    <dgm:pt modelId="{9D3887C9-DD58-48F5-BC49-909666E8F705}" type="sibTrans" cxnId="{8F7C4915-CC94-490E-B5F0-DD2B6A8E1D67}">
      <dgm:prSet/>
      <dgm:spPr/>
      <dgm:t>
        <a:bodyPr/>
        <a:lstStyle/>
        <a:p>
          <a:endParaRPr lang="ru-RU"/>
        </a:p>
      </dgm:t>
    </dgm:pt>
    <dgm:pt modelId="{4CAFD7A8-13C8-4E2D-80F1-CB4EFD75C9F9}">
      <dgm:prSet phldrT="[Текст]" custT="1"/>
      <dgm:spPr/>
      <dgm:t>
        <a:bodyPr/>
        <a:lstStyle/>
        <a:p>
          <a:r>
            <a:rPr lang="ru-RU" sz="1600" smtClean="0"/>
            <a:t>Динамічна – на етапі виконання</a:t>
          </a:r>
          <a:endParaRPr lang="ru-RU" sz="1600"/>
        </a:p>
      </dgm:t>
    </dgm:pt>
    <dgm:pt modelId="{5AD8E6C6-8494-4643-8DDB-F966D20D0126}" type="parTrans" cxnId="{956615B1-B97D-4299-ACE2-D38166880DDA}">
      <dgm:prSet/>
      <dgm:spPr/>
      <dgm:t>
        <a:bodyPr/>
        <a:lstStyle/>
        <a:p>
          <a:endParaRPr lang="ru-RU"/>
        </a:p>
      </dgm:t>
    </dgm:pt>
    <dgm:pt modelId="{752B111D-0A90-41C8-85FE-0035FB93DA4A}" type="sibTrans" cxnId="{956615B1-B97D-4299-ACE2-D38166880DDA}">
      <dgm:prSet/>
      <dgm:spPr/>
      <dgm:t>
        <a:bodyPr/>
        <a:lstStyle/>
        <a:p>
          <a:endParaRPr lang="ru-RU"/>
        </a:p>
      </dgm:t>
    </dgm:pt>
    <dgm:pt modelId="{46235580-B38F-4652-9F6E-AD807B73D200}">
      <dgm:prSet phldrT="[Текст]" custT="1"/>
      <dgm:spPr/>
      <dgm:t>
        <a:bodyPr/>
        <a:lstStyle/>
        <a:p>
          <a:r>
            <a:rPr lang="ru-RU" sz="1600" smtClean="0"/>
            <a:t>Чи можна змішувати у виразах різні типи?</a:t>
          </a:r>
          <a:endParaRPr lang="ru-RU" sz="1600"/>
        </a:p>
      </dgm:t>
    </dgm:pt>
    <dgm:pt modelId="{724009A9-894E-46A2-AB29-2A610CDC8B03}" type="parTrans" cxnId="{4CE2F3FE-98D8-41EC-9E2D-7DC80A5CE720}">
      <dgm:prSet/>
      <dgm:spPr/>
      <dgm:t>
        <a:bodyPr/>
        <a:lstStyle/>
        <a:p>
          <a:endParaRPr lang="ru-RU"/>
        </a:p>
      </dgm:t>
    </dgm:pt>
    <dgm:pt modelId="{78FF0B1B-79BD-4F1F-933B-8A53060A560B}" type="sibTrans" cxnId="{4CE2F3FE-98D8-41EC-9E2D-7DC80A5CE720}">
      <dgm:prSet/>
      <dgm:spPr/>
      <dgm:t>
        <a:bodyPr/>
        <a:lstStyle/>
        <a:p>
          <a:endParaRPr lang="ru-RU"/>
        </a:p>
      </dgm:t>
    </dgm:pt>
    <dgm:pt modelId="{E7CFBDBE-C434-4221-9E6C-01CC4EE42318}">
      <dgm:prSet phldrT="[Текст]" custT="1"/>
      <dgm:spPr/>
      <dgm:t>
        <a:bodyPr/>
        <a:lstStyle/>
        <a:p>
          <a:r>
            <a:rPr lang="ru-RU" sz="1600" smtClean="0"/>
            <a:t>Сильна – змішувати не можна, автоматичні перетворення не виконуються</a:t>
          </a:r>
          <a:endParaRPr lang="ru-RU" sz="1600"/>
        </a:p>
      </dgm:t>
    </dgm:pt>
    <dgm:pt modelId="{6C137F98-A8A1-46DB-945A-EFB85C7E18C7}" type="parTrans" cxnId="{DFEF6DED-45CB-41DD-A04E-627ACD13B80E}">
      <dgm:prSet/>
      <dgm:spPr/>
      <dgm:t>
        <a:bodyPr/>
        <a:lstStyle/>
        <a:p>
          <a:endParaRPr lang="ru-RU"/>
        </a:p>
      </dgm:t>
    </dgm:pt>
    <dgm:pt modelId="{5E41A9DB-AEBD-4E77-989F-D5797F69F66D}" type="sibTrans" cxnId="{DFEF6DED-45CB-41DD-A04E-627ACD13B80E}">
      <dgm:prSet/>
      <dgm:spPr/>
      <dgm:t>
        <a:bodyPr/>
        <a:lstStyle/>
        <a:p>
          <a:endParaRPr lang="ru-RU"/>
        </a:p>
      </dgm:t>
    </dgm:pt>
    <dgm:pt modelId="{CF77CA23-8C22-4676-A7C7-38B91CC8E6BF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1600" smtClean="0"/>
            <a:t>Слабка – змішувати можна, неявні перетворення виконуються автоматично</a:t>
          </a:r>
          <a:endParaRPr lang="ru-RU" sz="1600"/>
        </a:p>
      </dgm:t>
    </dgm:pt>
    <dgm:pt modelId="{6443E129-A135-421D-A3C8-920509FA82E6}" type="parTrans" cxnId="{CA3D14A9-5F27-4416-9642-2386D6EED938}">
      <dgm:prSet/>
      <dgm:spPr/>
      <dgm:t>
        <a:bodyPr/>
        <a:lstStyle/>
        <a:p>
          <a:endParaRPr lang="ru-RU"/>
        </a:p>
      </dgm:t>
    </dgm:pt>
    <dgm:pt modelId="{9CF8A1D0-469A-462D-B762-6732B3FE6267}" type="sibTrans" cxnId="{CA3D14A9-5F27-4416-9642-2386D6EED938}">
      <dgm:prSet/>
      <dgm:spPr/>
      <dgm:t>
        <a:bodyPr/>
        <a:lstStyle/>
        <a:p>
          <a:endParaRPr lang="ru-RU"/>
        </a:p>
      </dgm:t>
    </dgm:pt>
    <dgm:pt modelId="{4C365FAB-42D0-45AD-8320-7AAD9F7E2452}">
      <dgm:prSet phldrT="[Текст]" custT="1"/>
      <dgm:spPr/>
      <dgm:t>
        <a:bodyPr/>
        <a:lstStyle/>
        <a:p>
          <a:r>
            <a:rPr lang="ru-RU" sz="1600" smtClean="0"/>
            <a:t>Яким чином задається тип змінної/функції/аргументу функції?</a:t>
          </a:r>
          <a:endParaRPr lang="ru-RU" sz="1600"/>
        </a:p>
      </dgm:t>
    </dgm:pt>
    <dgm:pt modelId="{D037D480-19D2-4CCD-8E31-E867959A62E5}" type="parTrans" cxnId="{E2403585-85F7-4E0F-83CB-4752C68D0B6B}">
      <dgm:prSet/>
      <dgm:spPr/>
      <dgm:t>
        <a:bodyPr/>
        <a:lstStyle/>
        <a:p>
          <a:endParaRPr lang="ru-RU"/>
        </a:p>
      </dgm:t>
    </dgm:pt>
    <dgm:pt modelId="{F4E9F10F-6F33-4929-973E-320740648AEE}" type="sibTrans" cxnId="{E2403585-85F7-4E0F-83CB-4752C68D0B6B}">
      <dgm:prSet/>
      <dgm:spPr/>
      <dgm:t>
        <a:bodyPr/>
        <a:lstStyle/>
        <a:p>
          <a:endParaRPr lang="ru-RU"/>
        </a:p>
      </dgm:t>
    </dgm:pt>
    <dgm:pt modelId="{0D4DFEBD-D0E0-4ED6-AD05-A54B16FA4515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1600" smtClean="0"/>
            <a:t>Явна – тип явно задає програміст</a:t>
          </a:r>
          <a:endParaRPr lang="ru-RU" sz="1600"/>
        </a:p>
      </dgm:t>
    </dgm:pt>
    <dgm:pt modelId="{5E99FC6A-3F83-4AD6-817A-E2E5B1023258}" type="parTrans" cxnId="{247FEA99-2066-4CF7-B8F4-57BB83F05875}">
      <dgm:prSet/>
      <dgm:spPr/>
      <dgm:t>
        <a:bodyPr/>
        <a:lstStyle/>
        <a:p>
          <a:endParaRPr lang="ru-RU"/>
        </a:p>
      </dgm:t>
    </dgm:pt>
    <dgm:pt modelId="{6074A211-3DAC-4824-B4AA-56096E38B9BD}" type="sibTrans" cxnId="{247FEA99-2066-4CF7-B8F4-57BB83F05875}">
      <dgm:prSet/>
      <dgm:spPr/>
      <dgm:t>
        <a:bodyPr/>
        <a:lstStyle/>
        <a:p>
          <a:endParaRPr lang="ru-RU"/>
        </a:p>
      </dgm:t>
    </dgm:pt>
    <dgm:pt modelId="{B5C40690-6BAA-4030-BE0B-B83ADBE64358}">
      <dgm:prSet phldrT="[Текст]" custT="1"/>
      <dgm:spPr/>
      <dgm:t>
        <a:bodyPr/>
        <a:lstStyle/>
        <a:p>
          <a:r>
            <a:rPr lang="ru-RU" sz="1600" smtClean="0"/>
            <a:t>Неявна – тип може визначати компілятор/інтерпретатор</a:t>
          </a:r>
          <a:endParaRPr lang="ru-RU" sz="1600"/>
        </a:p>
      </dgm:t>
    </dgm:pt>
    <dgm:pt modelId="{F69730A9-3B25-4173-B505-7510D8405C3A}" type="parTrans" cxnId="{19E22FDF-25C0-4556-AA68-6756F3989DAE}">
      <dgm:prSet/>
      <dgm:spPr/>
      <dgm:t>
        <a:bodyPr/>
        <a:lstStyle/>
        <a:p>
          <a:endParaRPr lang="ru-RU"/>
        </a:p>
      </dgm:t>
    </dgm:pt>
    <dgm:pt modelId="{1C9DABD5-3BF2-4E29-9FAC-A7662E33E129}" type="sibTrans" cxnId="{19E22FDF-25C0-4556-AA68-6756F3989DAE}">
      <dgm:prSet/>
      <dgm:spPr/>
      <dgm:t>
        <a:bodyPr/>
        <a:lstStyle/>
        <a:p>
          <a:endParaRPr lang="ru-RU"/>
        </a:p>
      </dgm:t>
    </dgm:pt>
    <dgm:pt modelId="{2464C602-A438-48FD-BD1B-17C0BF72B399}" type="pres">
      <dgm:prSet presAssocID="{BA90CF3E-DD9A-4A3A-83AD-73EAB611E6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A11A650-907B-4D7F-8B19-B1541342B568}" type="pres">
      <dgm:prSet presAssocID="{43998785-895C-4F33-95F2-17989C96FD60}" presName="root1" presStyleCnt="0"/>
      <dgm:spPr/>
    </dgm:pt>
    <dgm:pt modelId="{CD91B5EF-301F-4FCA-A4CD-5DF8FB42FC17}" type="pres">
      <dgm:prSet presAssocID="{43998785-895C-4F33-95F2-17989C96FD60}" presName="LevelOneTextNode" presStyleLbl="node0" presStyleIdx="0" presStyleCnt="1" custScaleX="81270">
        <dgm:presLayoutVars>
          <dgm:chPref val="3"/>
        </dgm:presLayoutVars>
      </dgm:prSet>
      <dgm:spPr/>
    </dgm:pt>
    <dgm:pt modelId="{81A84EA3-8270-4741-A46B-10711A04B2F1}" type="pres">
      <dgm:prSet presAssocID="{43998785-895C-4F33-95F2-17989C96FD60}" presName="level2hierChild" presStyleCnt="0"/>
      <dgm:spPr/>
    </dgm:pt>
    <dgm:pt modelId="{4424E151-6CA4-4B51-9874-4C5D0FFAF105}" type="pres">
      <dgm:prSet presAssocID="{28D51E5C-E761-4CE1-9FD9-8C0F19790B47}" presName="conn2-1" presStyleLbl="parChTrans1D2" presStyleIdx="0" presStyleCnt="3"/>
      <dgm:spPr/>
    </dgm:pt>
    <dgm:pt modelId="{16E8FB36-5CCB-456F-8D15-113D1E311BEB}" type="pres">
      <dgm:prSet presAssocID="{28D51E5C-E761-4CE1-9FD9-8C0F19790B47}" presName="connTx" presStyleLbl="parChTrans1D2" presStyleIdx="0" presStyleCnt="3"/>
      <dgm:spPr/>
    </dgm:pt>
    <dgm:pt modelId="{DFD28BE1-0AB9-4B70-9589-DA463AAAC551}" type="pres">
      <dgm:prSet presAssocID="{296F77E7-71BA-48FB-BE3D-3D72245E5B0F}" presName="root2" presStyleCnt="0"/>
      <dgm:spPr/>
    </dgm:pt>
    <dgm:pt modelId="{E8960E8D-B419-4171-A74D-93101E4076D3}" type="pres">
      <dgm:prSet presAssocID="{296F77E7-71BA-48FB-BE3D-3D72245E5B0F}" presName="LevelTwoTextNode" presStyleLbl="node2" presStyleIdx="0" presStyleCnt="3" custScaleX="222334" custScaleY="150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B4D1AF-1813-4E7D-9198-790E8039D3E3}" type="pres">
      <dgm:prSet presAssocID="{296F77E7-71BA-48FB-BE3D-3D72245E5B0F}" presName="level3hierChild" presStyleCnt="0"/>
      <dgm:spPr/>
    </dgm:pt>
    <dgm:pt modelId="{791B5A80-7B66-4F1C-87CC-21D233E7251A}" type="pres">
      <dgm:prSet presAssocID="{A0D8EF2A-74CA-473E-9C9A-3A1F507DE4DE}" presName="conn2-1" presStyleLbl="parChTrans1D3" presStyleIdx="0" presStyleCnt="6"/>
      <dgm:spPr/>
    </dgm:pt>
    <dgm:pt modelId="{2B78607C-6847-4C98-803A-92F723480D85}" type="pres">
      <dgm:prSet presAssocID="{A0D8EF2A-74CA-473E-9C9A-3A1F507DE4DE}" presName="connTx" presStyleLbl="parChTrans1D3" presStyleIdx="0" presStyleCnt="6"/>
      <dgm:spPr/>
    </dgm:pt>
    <dgm:pt modelId="{10B2E8D6-03C6-400A-AAAE-3B4D7FA50C3E}" type="pres">
      <dgm:prSet presAssocID="{7E0C143A-D3D5-40CB-A43E-6AE8A5E38B31}" presName="root2" presStyleCnt="0"/>
      <dgm:spPr/>
    </dgm:pt>
    <dgm:pt modelId="{66471486-7C87-4C83-B44F-4A36E0153416}" type="pres">
      <dgm:prSet presAssocID="{7E0C143A-D3D5-40CB-A43E-6AE8A5E38B31}" presName="LevelTwoTextNode" presStyleLbl="node3" presStyleIdx="0" presStyleCnt="6" custScaleX="222334">
        <dgm:presLayoutVars>
          <dgm:chPref val="3"/>
        </dgm:presLayoutVars>
      </dgm:prSet>
      <dgm:spPr/>
    </dgm:pt>
    <dgm:pt modelId="{4ABD9B62-CA81-45CF-AD16-7EC0ECFD131C}" type="pres">
      <dgm:prSet presAssocID="{7E0C143A-D3D5-40CB-A43E-6AE8A5E38B31}" presName="level3hierChild" presStyleCnt="0"/>
      <dgm:spPr/>
    </dgm:pt>
    <dgm:pt modelId="{92F65287-ED43-465A-BB2E-4551CB362143}" type="pres">
      <dgm:prSet presAssocID="{5AD8E6C6-8494-4643-8DDB-F966D20D0126}" presName="conn2-1" presStyleLbl="parChTrans1D3" presStyleIdx="1" presStyleCnt="6"/>
      <dgm:spPr/>
    </dgm:pt>
    <dgm:pt modelId="{C72BD056-6973-40D6-8C9E-01720EB84447}" type="pres">
      <dgm:prSet presAssocID="{5AD8E6C6-8494-4643-8DDB-F966D20D0126}" presName="connTx" presStyleLbl="parChTrans1D3" presStyleIdx="1" presStyleCnt="6"/>
      <dgm:spPr/>
    </dgm:pt>
    <dgm:pt modelId="{A5F8CD36-5D9E-41B4-B20E-0D4DD21CB2B8}" type="pres">
      <dgm:prSet presAssocID="{4CAFD7A8-13C8-4E2D-80F1-CB4EFD75C9F9}" presName="root2" presStyleCnt="0"/>
      <dgm:spPr/>
    </dgm:pt>
    <dgm:pt modelId="{01590A34-7A6D-4536-8A71-F301D0D041DE}" type="pres">
      <dgm:prSet presAssocID="{4CAFD7A8-13C8-4E2D-80F1-CB4EFD75C9F9}" presName="LevelTwoTextNode" presStyleLbl="node3" presStyleIdx="1" presStyleCnt="6" custScaleX="222334">
        <dgm:presLayoutVars>
          <dgm:chPref val="3"/>
        </dgm:presLayoutVars>
      </dgm:prSet>
      <dgm:spPr/>
    </dgm:pt>
    <dgm:pt modelId="{90860D80-422F-4882-900F-76E18957D9E6}" type="pres">
      <dgm:prSet presAssocID="{4CAFD7A8-13C8-4E2D-80F1-CB4EFD75C9F9}" presName="level3hierChild" presStyleCnt="0"/>
      <dgm:spPr/>
    </dgm:pt>
    <dgm:pt modelId="{4F24A1CF-D6EC-4ABF-B0D9-7F8AFBB63320}" type="pres">
      <dgm:prSet presAssocID="{724009A9-894E-46A2-AB29-2A610CDC8B03}" presName="conn2-1" presStyleLbl="parChTrans1D2" presStyleIdx="1" presStyleCnt="3"/>
      <dgm:spPr/>
    </dgm:pt>
    <dgm:pt modelId="{D329CE6C-A412-407F-AC59-5EE821A19A45}" type="pres">
      <dgm:prSet presAssocID="{724009A9-894E-46A2-AB29-2A610CDC8B03}" presName="connTx" presStyleLbl="parChTrans1D2" presStyleIdx="1" presStyleCnt="3"/>
      <dgm:spPr/>
    </dgm:pt>
    <dgm:pt modelId="{A7DBC4AE-6821-4299-A20C-C392F67FACC5}" type="pres">
      <dgm:prSet presAssocID="{46235580-B38F-4652-9F6E-AD807B73D200}" presName="root2" presStyleCnt="0"/>
      <dgm:spPr/>
    </dgm:pt>
    <dgm:pt modelId="{5FBF0A93-1CEC-4FD5-AA8A-2CD0DB36B9BB}" type="pres">
      <dgm:prSet presAssocID="{46235580-B38F-4652-9F6E-AD807B73D200}" presName="LevelTwoTextNode" presStyleLbl="node2" presStyleIdx="1" presStyleCnt="3" custScaleX="222334" custScaleY="150390">
        <dgm:presLayoutVars>
          <dgm:chPref val="3"/>
        </dgm:presLayoutVars>
      </dgm:prSet>
      <dgm:spPr/>
    </dgm:pt>
    <dgm:pt modelId="{35F8D620-4AF6-4DB7-A0A2-8E418CC51264}" type="pres">
      <dgm:prSet presAssocID="{46235580-B38F-4652-9F6E-AD807B73D200}" presName="level3hierChild" presStyleCnt="0"/>
      <dgm:spPr/>
    </dgm:pt>
    <dgm:pt modelId="{8ECC8847-C53D-450A-89C5-3B6274A99E99}" type="pres">
      <dgm:prSet presAssocID="{6C137F98-A8A1-46DB-945A-EFB85C7E18C7}" presName="conn2-1" presStyleLbl="parChTrans1D3" presStyleIdx="2" presStyleCnt="6"/>
      <dgm:spPr/>
    </dgm:pt>
    <dgm:pt modelId="{41829A59-DBCB-4A8B-9117-ADEE29CF7ED8}" type="pres">
      <dgm:prSet presAssocID="{6C137F98-A8A1-46DB-945A-EFB85C7E18C7}" presName="connTx" presStyleLbl="parChTrans1D3" presStyleIdx="2" presStyleCnt="6"/>
      <dgm:spPr/>
    </dgm:pt>
    <dgm:pt modelId="{ECF5C6CE-6A65-4099-8557-B569243FE117}" type="pres">
      <dgm:prSet presAssocID="{E7CFBDBE-C434-4221-9E6C-01CC4EE42318}" presName="root2" presStyleCnt="0"/>
      <dgm:spPr/>
    </dgm:pt>
    <dgm:pt modelId="{CDBEE605-7F81-451F-935D-253694E1BBD3}" type="pres">
      <dgm:prSet presAssocID="{E7CFBDBE-C434-4221-9E6C-01CC4EE42318}" presName="LevelTwoTextNode" presStyleLbl="node3" presStyleIdx="2" presStyleCnt="6" custScaleX="222334">
        <dgm:presLayoutVars>
          <dgm:chPref val="3"/>
        </dgm:presLayoutVars>
      </dgm:prSet>
      <dgm:spPr/>
    </dgm:pt>
    <dgm:pt modelId="{AB60906D-FDD7-444A-A873-21B920B2A8C0}" type="pres">
      <dgm:prSet presAssocID="{E7CFBDBE-C434-4221-9E6C-01CC4EE42318}" presName="level3hierChild" presStyleCnt="0"/>
      <dgm:spPr/>
    </dgm:pt>
    <dgm:pt modelId="{7D7F0805-1627-4749-A550-6E13421E81AB}" type="pres">
      <dgm:prSet presAssocID="{6443E129-A135-421D-A3C8-920509FA82E6}" presName="conn2-1" presStyleLbl="parChTrans1D3" presStyleIdx="3" presStyleCnt="6"/>
      <dgm:spPr/>
    </dgm:pt>
    <dgm:pt modelId="{49D4570D-6C50-48E2-AA12-5A4CCF162A7C}" type="pres">
      <dgm:prSet presAssocID="{6443E129-A135-421D-A3C8-920509FA82E6}" presName="connTx" presStyleLbl="parChTrans1D3" presStyleIdx="3" presStyleCnt="6"/>
      <dgm:spPr/>
    </dgm:pt>
    <dgm:pt modelId="{F562A5CA-B8F0-4ECA-925F-D18BED5FA072}" type="pres">
      <dgm:prSet presAssocID="{CF77CA23-8C22-4676-A7C7-38B91CC8E6BF}" presName="root2" presStyleCnt="0"/>
      <dgm:spPr/>
    </dgm:pt>
    <dgm:pt modelId="{A8AE891C-9E26-401F-9A1E-B8854D2AE642}" type="pres">
      <dgm:prSet presAssocID="{CF77CA23-8C22-4676-A7C7-38B91CC8E6BF}" presName="LevelTwoTextNode" presStyleLbl="node3" presStyleIdx="3" presStyleCnt="6" custScaleX="2223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CC4313-B320-46A0-848E-FED6A41AF91F}" type="pres">
      <dgm:prSet presAssocID="{CF77CA23-8C22-4676-A7C7-38B91CC8E6BF}" presName="level3hierChild" presStyleCnt="0"/>
      <dgm:spPr/>
    </dgm:pt>
    <dgm:pt modelId="{D77834A6-B2D8-4B97-A024-A5A9F98364A1}" type="pres">
      <dgm:prSet presAssocID="{D037D480-19D2-4CCD-8E31-E867959A62E5}" presName="conn2-1" presStyleLbl="parChTrans1D2" presStyleIdx="2" presStyleCnt="3"/>
      <dgm:spPr/>
    </dgm:pt>
    <dgm:pt modelId="{89F6E599-31DA-416D-89FF-0D617338B04E}" type="pres">
      <dgm:prSet presAssocID="{D037D480-19D2-4CCD-8E31-E867959A62E5}" presName="connTx" presStyleLbl="parChTrans1D2" presStyleIdx="2" presStyleCnt="3"/>
      <dgm:spPr/>
    </dgm:pt>
    <dgm:pt modelId="{D3C9BEB5-EE0C-42DF-BD9C-39929EA84CD4}" type="pres">
      <dgm:prSet presAssocID="{4C365FAB-42D0-45AD-8320-7AAD9F7E2452}" presName="root2" presStyleCnt="0"/>
      <dgm:spPr/>
    </dgm:pt>
    <dgm:pt modelId="{92F96120-5A88-4AD9-B631-CFA15F775505}" type="pres">
      <dgm:prSet presAssocID="{4C365FAB-42D0-45AD-8320-7AAD9F7E2452}" presName="LevelTwoTextNode" presStyleLbl="node2" presStyleIdx="2" presStyleCnt="3" custScaleX="222334" custScaleY="150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2E1BA9-BA4D-461D-B578-7E2102761695}" type="pres">
      <dgm:prSet presAssocID="{4C365FAB-42D0-45AD-8320-7AAD9F7E2452}" presName="level3hierChild" presStyleCnt="0"/>
      <dgm:spPr/>
    </dgm:pt>
    <dgm:pt modelId="{A5BB3C8F-070E-4FEC-A779-73210A531681}" type="pres">
      <dgm:prSet presAssocID="{5E99FC6A-3F83-4AD6-817A-E2E5B1023258}" presName="conn2-1" presStyleLbl="parChTrans1D3" presStyleIdx="4" presStyleCnt="6"/>
      <dgm:spPr/>
    </dgm:pt>
    <dgm:pt modelId="{F9ED1086-E12C-4EE4-82E3-C70033DB903B}" type="pres">
      <dgm:prSet presAssocID="{5E99FC6A-3F83-4AD6-817A-E2E5B1023258}" presName="connTx" presStyleLbl="parChTrans1D3" presStyleIdx="4" presStyleCnt="6"/>
      <dgm:spPr/>
    </dgm:pt>
    <dgm:pt modelId="{8DD4E9D5-EA69-4042-8E19-28215F25E582}" type="pres">
      <dgm:prSet presAssocID="{0D4DFEBD-D0E0-4ED6-AD05-A54B16FA4515}" presName="root2" presStyleCnt="0"/>
      <dgm:spPr/>
    </dgm:pt>
    <dgm:pt modelId="{5335E2B8-52B4-481F-B9D8-6C5359D19AFD}" type="pres">
      <dgm:prSet presAssocID="{0D4DFEBD-D0E0-4ED6-AD05-A54B16FA4515}" presName="LevelTwoTextNode" presStyleLbl="node3" presStyleIdx="4" presStyleCnt="6" custScaleX="2223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2B34A7-D04F-4D64-AB9E-721A33A2BF5A}" type="pres">
      <dgm:prSet presAssocID="{0D4DFEBD-D0E0-4ED6-AD05-A54B16FA4515}" presName="level3hierChild" presStyleCnt="0"/>
      <dgm:spPr/>
    </dgm:pt>
    <dgm:pt modelId="{0129E90F-7340-4E8B-8360-D99BB97CE1CB}" type="pres">
      <dgm:prSet presAssocID="{F69730A9-3B25-4173-B505-7510D8405C3A}" presName="conn2-1" presStyleLbl="parChTrans1D3" presStyleIdx="5" presStyleCnt="6"/>
      <dgm:spPr/>
    </dgm:pt>
    <dgm:pt modelId="{22A5873B-1797-4FCD-8B70-93219E95E42D}" type="pres">
      <dgm:prSet presAssocID="{F69730A9-3B25-4173-B505-7510D8405C3A}" presName="connTx" presStyleLbl="parChTrans1D3" presStyleIdx="5" presStyleCnt="6"/>
      <dgm:spPr/>
    </dgm:pt>
    <dgm:pt modelId="{E80DB737-E8FD-4AAC-BC31-0B5AA008D36A}" type="pres">
      <dgm:prSet presAssocID="{B5C40690-6BAA-4030-BE0B-B83ADBE64358}" presName="root2" presStyleCnt="0"/>
      <dgm:spPr/>
    </dgm:pt>
    <dgm:pt modelId="{4D9FCF39-C3D4-4CA9-ABDA-0720116A413C}" type="pres">
      <dgm:prSet presAssocID="{B5C40690-6BAA-4030-BE0B-B83ADBE64358}" presName="LevelTwoTextNode" presStyleLbl="node3" presStyleIdx="5" presStyleCnt="6" custScaleX="2223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2A6D0A-9900-4853-AF28-39B98AA79BC4}" type="pres">
      <dgm:prSet presAssocID="{B5C40690-6BAA-4030-BE0B-B83ADBE64358}" presName="level3hierChild" presStyleCnt="0"/>
      <dgm:spPr/>
    </dgm:pt>
  </dgm:ptLst>
  <dgm:cxnLst>
    <dgm:cxn modelId="{D9282B37-765E-4D91-A461-186A68D7ADFC}" type="presOf" srcId="{43998785-895C-4F33-95F2-17989C96FD60}" destId="{CD91B5EF-301F-4FCA-A4CD-5DF8FB42FC17}" srcOrd="0" destOrd="0" presId="urn:microsoft.com/office/officeart/2005/8/layout/hierarchy2"/>
    <dgm:cxn modelId="{F8619CB7-F878-412B-9282-D7926FE31933}" type="presOf" srcId="{D037D480-19D2-4CCD-8E31-E867959A62E5}" destId="{D77834A6-B2D8-4B97-A024-A5A9F98364A1}" srcOrd="0" destOrd="0" presId="urn:microsoft.com/office/officeart/2005/8/layout/hierarchy2"/>
    <dgm:cxn modelId="{563C4608-3F43-4941-BD68-EFC1CA1263CB}" type="presOf" srcId="{5E99FC6A-3F83-4AD6-817A-E2E5B1023258}" destId="{F9ED1086-E12C-4EE4-82E3-C70033DB903B}" srcOrd="1" destOrd="0" presId="urn:microsoft.com/office/officeart/2005/8/layout/hierarchy2"/>
    <dgm:cxn modelId="{E2403585-85F7-4E0F-83CB-4752C68D0B6B}" srcId="{43998785-895C-4F33-95F2-17989C96FD60}" destId="{4C365FAB-42D0-45AD-8320-7AAD9F7E2452}" srcOrd="2" destOrd="0" parTransId="{D037D480-19D2-4CCD-8E31-E867959A62E5}" sibTransId="{F4E9F10F-6F33-4929-973E-320740648AEE}"/>
    <dgm:cxn modelId="{6C7D4F62-03F1-400E-86E2-FDF00C764156}" type="presOf" srcId="{296F77E7-71BA-48FB-BE3D-3D72245E5B0F}" destId="{E8960E8D-B419-4171-A74D-93101E4076D3}" srcOrd="0" destOrd="0" presId="urn:microsoft.com/office/officeart/2005/8/layout/hierarchy2"/>
    <dgm:cxn modelId="{E98CFBB9-1524-4AA0-AEC5-F43AAA76C287}" type="presOf" srcId="{724009A9-894E-46A2-AB29-2A610CDC8B03}" destId="{D329CE6C-A412-407F-AC59-5EE821A19A45}" srcOrd="1" destOrd="0" presId="urn:microsoft.com/office/officeart/2005/8/layout/hierarchy2"/>
    <dgm:cxn modelId="{C7DE1078-029D-4720-8D63-E05F51F4DCF7}" type="presOf" srcId="{724009A9-894E-46A2-AB29-2A610CDC8B03}" destId="{4F24A1CF-D6EC-4ABF-B0D9-7F8AFBB63320}" srcOrd="0" destOrd="0" presId="urn:microsoft.com/office/officeart/2005/8/layout/hierarchy2"/>
    <dgm:cxn modelId="{E35B3627-BA60-434B-8533-86A01FF3F3FE}" type="presOf" srcId="{46235580-B38F-4652-9F6E-AD807B73D200}" destId="{5FBF0A93-1CEC-4FD5-AA8A-2CD0DB36B9BB}" srcOrd="0" destOrd="0" presId="urn:microsoft.com/office/officeart/2005/8/layout/hierarchy2"/>
    <dgm:cxn modelId="{CA3D14A9-5F27-4416-9642-2386D6EED938}" srcId="{46235580-B38F-4652-9F6E-AD807B73D200}" destId="{CF77CA23-8C22-4676-A7C7-38B91CC8E6BF}" srcOrd="1" destOrd="0" parTransId="{6443E129-A135-421D-A3C8-920509FA82E6}" sibTransId="{9CF8A1D0-469A-462D-B762-6732B3FE6267}"/>
    <dgm:cxn modelId="{8DF8CE58-1A14-47E7-9337-187595ECF01A}" type="presOf" srcId="{A0D8EF2A-74CA-473E-9C9A-3A1F507DE4DE}" destId="{2B78607C-6847-4C98-803A-92F723480D85}" srcOrd="1" destOrd="0" presId="urn:microsoft.com/office/officeart/2005/8/layout/hierarchy2"/>
    <dgm:cxn modelId="{B2EC800C-E489-4235-9ECB-3428FC2E3131}" srcId="{43998785-895C-4F33-95F2-17989C96FD60}" destId="{296F77E7-71BA-48FB-BE3D-3D72245E5B0F}" srcOrd="0" destOrd="0" parTransId="{28D51E5C-E761-4CE1-9FD9-8C0F19790B47}" sibTransId="{B922405A-F9AF-4FCC-87B1-74001C845783}"/>
    <dgm:cxn modelId="{388E03DA-CC74-4818-837E-EEE2E53DE1E1}" type="presOf" srcId="{B5C40690-6BAA-4030-BE0B-B83ADBE64358}" destId="{4D9FCF39-C3D4-4CA9-ABDA-0720116A413C}" srcOrd="0" destOrd="0" presId="urn:microsoft.com/office/officeart/2005/8/layout/hierarchy2"/>
    <dgm:cxn modelId="{044719FA-1297-4101-964E-2A9072CAE9C5}" type="presOf" srcId="{6C137F98-A8A1-46DB-945A-EFB85C7E18C7}" destId="{8ECC8847-C53D-450A-89C5-3B6274A99E99}" srcOrd="0" destOrd="0" presId="urn:microsoft.com/office/officeart/2005/8/layout/hierarchy2"/>
    <dgm:cxn modelId="{092D5606-F735-4C2A-8352-C9BA2184222D}" type="presOf" srcId="{D037D480-19D2-4CCD-8E31-E867959A62E5}" destId="{89F6E599-31DA-416D-89FF-0D617338B04E}" srcOrd="1" destOrd="0" presId="urn:microsoft.com/office/officeart/2005/8/layout/hierarchy2"/>
    <dgm:cxn modelId="{91A907CA-5AC5-45F3-9BAB-DECDE894784C}" type="presOf" srcId="{4C365FAB-42D0-45AD-8320-7AAD9F7E2452}" destId="{92F96120-5A88-4AD9-B631-CFA15F775505}" srcOrd="0" destOrd="0" presId="urn:microsoft.com/office/officeart/2005/8/layout/hierarchy2"/>
    <dgm:cxn modelId="{4D7B6B71-0135-401F-B9E5-8219023C990D}" type="presOf" srcId="{F69730A9-3B25-4173-B505-7510D8405C3A}" destId="{22A5873B-1797-4FCD-8B70-93219E95E42D}" srcOrd="1" destOrd="0" presId="urn:microsoft.com/office/officeart/2005/8/layout/hierarchy2"/>
    <dgm:cxn modelId="{8F55EE68-F939-4D73-831C-6E2057EF5941}" type="presOf" srcId="{A0D8EF2A-74CA-473E-9C9A-3A1F507DE4DE}" destId="{791B5A80-7B66-4F1C-87CC-21D233E7251A}" srcOrd="0" destOrd="0" presId="urn:microsoft.com/office/officeart/2005/8/layout/hierarchy2"/>
    <dgm:cxn modelId="{4B840CC7-20E4-4DC1-903A-6FF23EBA4810}" type="presOf" srcId="{F69730A9-3B25-4173-B505-7510D8405C3A}" destId="{0129E90F-7340-4E8B-8360-D99BB97CE1CB}" srcOrd="0" destOrd="0" presId="urn:microsoft.com/office/officeart/2005/8/layout/hierarchy2"/>
    <dgm:cxn modelId="{934975B8-D50A-4BC0-B687-890E1C36494A}" type="presOf" srcId="{5AD8E6C6-8494-4643-8DDB-F966D20D0126}" destId="{92F65287-ED43-465A-BB2E-4551CB362143}" srcOrd="0" destOrd="0" presId="urn:microsoft.com/office/officeart/2005/8/layout/hierarchy2"/>
    <dgm:cxn modelId="{B4D8B17B-E876-4008-94D7-D3DE069071AC}" type="presOf" srcId="{7E0C143A-D3D5-40CB-A43E-6AE8A5E38B31}" destId="{66471486-7C87-4C83-B44F-4A36E0153416}" srcOrd="0" destOrd="0" presId="urn:microsoft.com/office/officeart/2005/8/layout/hierarchy2"/>
    <dgm:cxn modelId="{075DD712-B6A8-486B-9B58-6335B85C5343}" type="presOf" srcId="{6C137F98-A8A1-46DB-945A-EFB85C7E18C7}" destId="{41829A59-DBCB-4A8B-9117-ADEE29CF7ED8}" srcOrd="1" destOrd="0" presId="urn:microsoft.com/office/officeart/2005/8/layout/hierarchy2"/>
    <dgm:cxn modelId="{19E22FDF-25C0-4556-AA68-6756F3989DAE}" srcId="{4C365FAB-42D0-45AD-8320-7AAD9F7E2452}" destId="{B5C40690-6BAA-4030-BE0B-B83ADBE64358}" srcOrd="1" destOrd="0" parTransId="{F69730A9-3B25-4173-B505-7510D8405C3A}" sibTransId="{1C9DABD5-3BF2-4E29-9FAC-A7662E33E129}"/>
    <dgm:cxn modelId="{CD8EBC3B-F37F-41F2-8FC8-D44F10A58A94}" type="presOf" srcId="{6443E129-A135-421D-A3C8-920509FA82E6}" destId="{7D7F0805-1627-4749-A550-6E13421E81AB}" srcOrd="0" destOrd="0" presId="urn:microsoft.com/office/officeart/2005/8/layout/hierarchy2"/>
    <dgm:cxn modelId="{86BE4579-5E83-4B44-81A3-0A64D1A8D3EB}" type="presOf" srcId="{BA90CF3E-DD9A-4A3A-83AD-73EAB611E673}" destId="{2464C602-A438-48FD-BD1B-17C0BF72B399}" srcOrd="0" destOrd="0" presId="urn:microsoft.com/office/officeart/2005/8/layout/hierarchy2"/>
    <dgm:cxn modelId="{678A8284-2995-403F-9CFC-21F673E28C7E}" type="presOf" srcId="{28D51E5C-E761-4CE1-9FD9-8C0F19790B47}" destId="{16E8FB36-5CCB-456F-8D15-113D1E311BEB}" srcOrd="1" destOrd="0" presId="urn:microsoft.com/office/officeart/2005/8/layout/hierarchy2"/>
    <dgm:cxn modelId="{07D895FC-290C-4D91-A155-EA0A86D9C438}" srcId="{BA90CF3E-DD9A-4A3A-83AD-73EAB611E673}" destId="{43998785-895C-4F33-95F2-17989C96FD60}" srcOrd="0" destOrd="0" parTransId="{B45D39A6-CD8D-4F62-BED9-23F83F10551A}" sibTransId="{BEC1E104-0C51-4C12-92DB-BF12D699A9A9}"/>
    <dgm:cxn modelId="{8DF747C2-D852-4E1B-8694-A11A10F35B2C}" type="presOf" srcId="{5E99FC6A-3F83-4AD6-817A-E2E5B1023258}" destId="{A5BB3C8F-070E-4FEC-A779-73210A531681}" srcOrd="0" destOrd="0" presId="urn:microsoft.com/office/officeart/2005/8/layout/hierarchy2"/>
    <dgm:cxn modelId="{560BF419-F390-4822-AE31-0F79A0D6D4FB}" type="presOf" srcId="{4CAFD7A8-13C8-4E2D-80F1-CB4EFD75C9F9}" destId="{01590A34-7A6D-4536-8A71-F301D0D041DE}" srcOrd="0" destOrd="0" presId="urn:microsoft.com/office/officeart/2005/8/layout/hierarchy2"/>
    <dgm:cxn modelId="{DF340CDA-34B2-46FF-88C0-19B9AB4211DD}" type="presOf" srcId="{6443E129-A135-421D-A3C8-920509FA82E6}" destId="{49D4570D-6C50-48E2-AA12-5A4CCF162A7C}" srcOrd="1" destOrd="0" presId="urn:microsoft.com/office/officeart/2005/8/layout/hierarchy2"/>
    <dgm:cxn modelId="{956615B1-B97D-4299-ACE2-D38166880DDA}" srcId="{296F77E7-71BA-48FB-BE3D-3D72245E5B0F}" destId="{4CAFD7A8-13C8-4E2D-80F1-CB4EFD75C9F9}" srcOrd="1" destOrd="0" parTransId="{5AD8E6C6-8494-4643-8DDB-F966D20D0126}" sibTransId="{752B111D-0A90-41C8-85FE-0035FB93DA4A}"/>
    <dgm:cxn modelId="{590E27DA-359D-4852-B13F-36AD26C5CF3C}" type="presOf" srcId="{CF77CA23-8C22-4676-A7C7-38B91CC8E6BF}" destId="{A8AE891C-9E26-401F-9A1E-B8854D2AE642}" srcOrd="0" destOrd="0" presId="urn:microsoft.com/office/officeart/2005/8/layout/hierarchy2"/>
    <dgm:cxn modelId="{CC64443E-8FD6-4A53-AA74-456AD7947810}" type="presOf" srcId="{5AD8E6C6-8494-4643-8DDB-F966D20D0126}" destId="{C72BD056-6973-40D6-8C9E-01720EB84447}" srcOrd="1" destOrd="0" presId="urn:microsoft.com/office/officeart/2005/8/layout/hierarchy2"/>
    <dgm:cxn modelId="{247FEA99-2066-4CF7-B8F4-57BB83F05875}" srcId="{4C365FAB-42D0-45AD-8320-7AAD9F7E2452}" destId="{0D4DFEBD-D0E0-4ED6-AD05-A54B16FA4515}" srcOrd="0" destOrd="0" parTransId="{5E99FC6A-3F83-4AD6-817A-E2E5B1023258}" sibTransId="{6074A211-3DAC-4824-B4AA-56096E38B9BD}"/>
    <dgm:cxn modelId="{4CE2F3FE-98D8-41EC-9E2D-7DC80A5CE720}" srcId="{43998785-895C-4F33-95F2-17989C96FD60}" destId="{46235580-B38F-4652-9F6E-AD807B73D200}" srcOrd="1" destOrd="0" parTransId="{724009A9-894E-46A2-AB29-2A610CDC8B03}" sibTransId="{78FF0B1B-79BD-4F1F-933B-8A53060A560B}"/>
    <dgm:cxn modelId="{DFEF6DED-45CB-41DD-A04E-627ACD13B80E}" srcId="{46235580-B38F-4652-9F6E-AD807B73D200}" destId="{E7CFBDBE-C434-4221-9E6C-01CC4EE42318}" srcOrd="0" destOrd="0" parTransId="{6C137F98-A8A1-46DB-945A-EFB85C7E18C7}" sibTransId="{5E41A9DB-AEBD-4E77-989F-D5797F69F66D}"/>
    <dgm:cxn modelId="{4A9E558E-934B-465B-8416-B5265926E2A8}" type="presOf" srcId="{E7CFBDBE-C434-4221-9E6C-01CC4EE42318}" destId="{CDBEE605-7F81-451F-935D-253694E1BBD3}" srcOrd="0" destOrd="0" presId="urn:microsoft.com/office/officeart/2005/8/layout/hierarchy2"/>
    <dgm:cxn modelId="{0EDF7198-77DD-4E52-9886-EC701B66B6FB}" type="presOf" srcId="{0D4DFEBD-D0E0-4ED6-AD05-A54B16FA4515}" destId="{5335E2B8-52B4-481F-B9D8-6C5359D19AFD}" srcOrd="0" destOrd="0" presId="urn:microsoft.com/office/officeart/2005/8/layout/hierarchy2"/>
    <dgm:cxn modelId="{8F7C4915-CC94-490E-B5F0-DD2B6A8E1D67}" srcId="{296F77E7-71BA-48FB-BE3D-3D72245E5B0F}" destId="{7E0C143A-D3D5-40CB-A43E-6AE8A5E38B31}" srcOrd="0" destOrd="0" parTransId="{A0D8EF2A-74CA-473E-9C9A-3A1F507DE4DE}" sibTransId="{9D3887C9-DD58-48F5-BC49-909666E8F705}"/>
    <dgm:cxn modelId="{74B53B0C-E612-4986-A9D1-18C75BF2A0EE}" type="presOf" srcId="{28D51E5C-E761-4CE1-9FD9-8C0F19790B47}" destId="{4424E151-6CA4-4B51-9874-4C5D0FFAF105}" srcOrd="0" destOrd="0" presId="urn:microsoft.com/office/officeart/2005/8/layout/hierarchy2"/>
    <dgm:cxn modelId="{74D0917A-3903-49CB-BD3C-D4F4C38F7D6F}" type="presParOf" srcId="{2464C602-A438-48FD-BD1B-17C0BF72B399}" destId="{7A11A650-907B-4D7F-8B19-B1541342B568}" srcOrd="0" destOrd="0" presId="urn:microsoft.com/office/officeart/2005/8/layout/hierarchy2"/>
    <dgm:cxn modelId="{DD375074-2183-47DF-9997-0529AD441932}" type="presParOf" srcId="{7A11A650-907B-4D7F-8B19-B1541342B568}" destId="{CD91B5EF-301F-4FCA-A4CD-5DF8FB42FC17}" srcOrd="0" destOrd="0" presId="urn:microsoft.com/office/officeart/2005/8/layout/hierarchy2"/>
    <dgm:cxn modelId="{7014D209-B3A6-4295-B996-0F34AA60020F}" type="presParOf" srcId="{7A11A650-907B-4D7F-8B19-B1541342B568}" destId="{81A84EA3-8270-4741-A46B-10711A04B2F1}" srcOrd="1" destOrd="0" presId="urn:microsoft.com/office/officeart/2005/8/layout/hierarchy2"/>
    <dgm:cxn modelId="{F8616846-8F9E-4CBB-B99C-C4B74585F313}" type="presParOf" srcId="{81A84EA3-8270-4741-A46B-10711A04B2F1}" destId="{4424E151-6CA4-4B51-9874-4C5D0FFAF105}" srcOrd="0" destOrd="0" presId="urn:microsoft.com/office/officeart/2005/8/layout/hierarchy2"/>
    <dgm:cxn modelId="{F2E38457-111A-4E06-BB74-69E44D7C3469}" type="presParOf" srcId="{4424E151-6CA4-4B51-9874-4C5D0FFAF105}" destId="{16E8FB36-5CCB-456F-8D15-113D1E311BEB}" srcOrd="0" destOrd="0" presId="urn:microsoft.com/office/officeart/2005/8/layout/hierarchy2"/>
    <dgm:cxn modelId="{B087BD5F-EB82-4C4B-A4BC-473D17F0CCDD}" type="presParOf" srcId="{81A84EA3-8270-4741-A46B-10711A04B2F1}" destId="{DFD28BE1-0AB9-4B70-9589-DA463AAAC551}" srcOrd="1" destOrd="0" presId="urn:microsoft.com/office/officeart/2005/8/layout/hierarchy2"/>
    <dgm:cxn modelId="{E1FA6F17-3C89-4C99-9C36-22AAE9EBBBEB}" type="presParOf" srcId="{DFD28BE1-0AB9-4B70-9589-DA463AAAC551}" destId="{E8960E8D-B419-4171-A74D-93101E4076D3}" srcOrd="0" destOrd="0" presId="urn:microsoft.com/office/officeart/2005/8/layout/hierarchy2"/>
    <dgm:cxn modelId="{77BC5230-E828-46C9-8288-C53F59883B76}" type="presParOf" srcId="{DFD28BE1-0AB9-4B70-9589-DA463AAAC551}" destId="{EEB4D1AF-1813-4E7D-9198-790E8039D3E3}" srcOrd="1" destOrd="0" presId="urn:microsoft.com/office/officeart/2005/8/layout/hierarchy2"/>
    <dgm:cxn modelId="{1A090DC9-34A3-496E-9D2B-D03B3488B200}" type="presParOf" srcId="{EEB4D1AF-1813-4E7D-9198-790E8039D3E3}" destId="{791B5A80-7B66-4F1C-87CC-21D233E7251A}" srcOrd="0" destOrd="0" presId="urn:microsoft.com/office/officeart/2005/8/layout/hierarchy2"/>
    <dgm:cxn modelId="{904D37CE-3C23-4EE9-8D32-22CAFD33BC7A}" type="presParOf" srcId="{791B5A80-7B66-4F1C-87CC-21D233E7251A}" destId="{2B78607C-6847-4C98-803A-92F723480D85}" srcOrd="0" destOrd="0" presId="urn:microsoft.com/office/officeart/2005/8/layout/hierarchy2"/>
    <dgm:cxn modelId="{762F9E90-5CA9-4B7A-8081-5C32C31D96BA}" type="presParOf" srcId="{EEB4D1AF-1813-4E7D-9198-790E8039D3E3}" destId="{10B2E8D6-03C6-400A-AAAE-3B4D7FA50C3E}" srcOrd="1" destOrd="0" presId="urn:microsoft.com/office/officeart/2005/8/layout/hierarchy2"/>
    <dgm:cxn modelId="{BC8BB3D1-892C-41A2-A715-5C21708F522E}" type="presParOf" srcId="{10B2E8D6-03C6-400A-AAAE-3B4D7FA50C3E}" destId="{66471486-7C87-4C83-B44F-4A36E0153416}" srcOrd="0" destOrd="0" presId="urn:microsoft.com/office/officeart/2005/8/layout/hierarchy2"/>
    <dgm:cxn modelId="{20ED4A78-E468-4C01-A35F-024B186A45B3}" type="presParOf" srcId="{10B2E8D6-03C6-400A-AAAE-3B4D7FA50C3E}" destId="{4ABD9B62-CA81-45CF-AD16-7EC0ECFD131C}" srcOrd="1" destOrd="0" presId="urn:microsoft.com/office/officeart/2005/8/layout/hierarchy2"/>
    <dgm:cxn modelId="{A65D1290-DC16-40BC-B046-A6E1C4431C0B}" type="presParOf" srcId="{EEB4D1AF-1813-4E7D-9198-790E8039D3E3}" destId="{92F65287-ED43-465A-BB2E-4551CB362143}" srcOrd="2" destOrd="0" presId="urn:microsoft.com/office/officeart/2005/8/layout/hierarchy2"/>
    <dgm:cxn modelId="{D032D6B6-6022-4FF0-A160-D956ED83EFD3}" type="presParOf" srcId="{92F65287-ED43-465A-BB2E-4551CB362143}" destId="{C72BD056-6973-40D6-8C9E-01720EB84447}" srcOrd="0" destOrd="0" presId="urn:microsoft.com/office/officeart/2005/8/layout/hierarchy2"/>
    <dgm:cxn modelId="{61F01D8A-9AB7-4C1C-9CFC-798A29AD13A6}" type="presParOf" srcId="{EEB4D1AF-1813-4E7D-9198-790E8039D3E3}" destId="{A5F8CD36-5D9E-41B4-B20E-0D4DD21CB2B8}" srcOrd="3" destOrd="0" presId="urn:microsoft.com/office/officeart/2005/8/layout/hierarchy2"/>
    <dgm:cxn modelId="{922434BD-2000-4FA7-B42B-3E9C5DA865BA}" type="presParOf" srcId="{A5F8CD36-5D9E-41B4-B20E-0D4DD21CB2B8}" destId="{01590A34-7A6D-4536-8A71-F301D0D041DE}" srcOrd="0" destOrd="0" presId="urn:microsoft.com/office/officeart/2005/8/layout/hierarchy2"/>
    <dgm:cxn modelId="{79810F30-BD86-43B6-AE2F-C47414484435}" type="presParOf" srcId="{A5F8CD36-5D9E-41B4-B20E-0D4DD21CB2B8}" destId="{90860D80-422F-4882-900F-76E18957D9E6}" srcOrd="1" destOrd="0" presId="urn:microsoft.com/office/officeart/2005/8/layout/hierarchy2"/>
    <dgm:cxn modelId="{ED6187FB-9C43-45D9-860F-3602122CF7C3}" type="presParOf" srcId="{81A84EA3-8270-4741-A46B-10711A04B2F1}" destId="{4F24A1CF-D6EC-4ABF-B0D9-7F8AFBB63320}" srcOrd="2" destOrd="0" presId="urn:microsoft.com/office/officeart/2005/8/layout/hierarchy2"/>
    <dgm:cxn modelId="{64C2CC61-5442-49B7-ADE7-FC038A4A47E9}" type="presParOf" srcId="{4F24A1CF-D6EC-4ABF-B0D9-7F8AFBB63320}" destId="{D329CE6C-A412-407F-AC59-5EE821A19A45}" srcOrd="0" destOrd="0" presId="urn:microsoft.com/office/officeart/2005/8/layout/hierarchy2"/>
    <dgm:cxn modelId="{2FE12C96-F62B-49C6-B071-871E70330D8E}" type="presParOf" srcId="{81A84EA3-8270-4741-A46B-10711A04B2F1}" destId="{A7DBC4AE-6821-4299-A20C-C392F67FACC5}" srcOrd="3" destOrd="0" presId="urn:microsoft.com/office/officeart/2005/8/layout/hierarchy2"/>
    <dgm:cxn modelId="{44236022-5E3D-4521-BC54-19889432F91A}" type="presParOf" srcId="{A7DBC4AE-6821-4299-A20C-C392F67FACC5}" destId="{5FBF0A93-1CEC-4FD5-AA8A-2CD0DB36B9BB}" srcOrd="0" destOrd="0" presId="urn:microsoft.com/office/officeart/2005/8/layout/hierarchy2"/>
    <dgm:cxn modelId="{239E69EA-DC8B-4DA7-8313-8B0B59991763}" type="presParOf" srcId="{A7DBC4AE-6821-4299-A20C-C392F67FACC5}" destId="{35F8D620-4AF6-4DB7-A0A2-8E418CC51264}" srcOrd="1" destOrd="0" presId="urn:microsoft.com/office/officeart/2005/8/layout/hierarchy2"/>
    <dgm:cxn modelId="{0A761A51-9A1F-45DE-9503-B557D499063F}" type="presParOf" srcId="{35F8D620-4AF6-4DB7-A0A2-8E418CC51264}" destId="{8ECC8847-C53D-450A-89C5-3B6274A99E99}" srcOrd="0" destOrd="0" presId="urn:microsoft.com/office/officeart/2005/8/layout/hierarchy2"/>
    <dgm:cxn modelId="{E29924C0-5B0E-4C78-A138-7FB2AAB8CF86}" type="presParOf" srcId="{8ECC8847-C53D-450A-89C5-3B6274A99E99}" destId="{41829A59-DBCB-4A8B-9117-ADEE29CF7ED8}" srcOrd="0" destOrd="0" presId="urn:microsoft.com/office/officeart/2005/8/layout/hierarchy2"/>
    <dgm:cxn modelId="{4159BC23-64E4-48A6-9345-E3606BA35F39}" type="presParOf" srcId="{35F8D620-4AF6-4DB7-A0A2-8E418CC51264}" destId="{ECF5C6CE-6A65-4099-8557-B569243FE117}" srcOrd="1" destOrd="0" presId="urn:microsoft.com/office/officeart/2005/8/layout/hierarchy2"/>
    <dgm:cxn modelId="{BBD4BB95-B12A-4FE2-8E68-9E1C4D712308}" type="presParOf" srcId="{ECF5C6CE-6A65-4099-8557-B569243FE117}" destId="{CDBEE605-7F81-451F-935D-253694E1BBD3}" srcOrd="0" destOrd="0" presId="urn:microsoft.com/office/officeart/2005/8/layout/hierarchy2"/>
    <dgm:cxn modelId="{EA855A5D-1E58-4F48-8109-72F3EF26D29C}" type="presParOf" srcId="{ECF5C6CE-6A65-4099-8557-B569243FE117}" destId="{AB60906D-FDD7-444A-A873-21B920B2A8C0}" srcOrd="1" destOrd="0" presId="urn:microsoft.com/office/officeart/2005/8/layout/hierarchy2"/>
    <dgm:cxn modelId="{EFB36C15-EF38-441D-B831-DE2F8AA61596}" type="presParOf" srcId="{35F8D620-4AF6-4DB7-A0A2-8E418CC51264}" destId="{7D7F0805-1627-4749-A550-6E13421E81AB}" srcOrd="2" destOrd="0" presId="urn:microsoft.com/office/officeart/2005/8/layout/hierarchy2"/>
    <dgm:cxn modelId="{7CDC2919-D342-4FE5-9B8C-A6864A3C0FBB}" type="presParOf" srcId="{7D7F0805-1627-4749-A550-6E13421E81AB}" destId="{49D4570D-6C50-48E2-AA12-5A4CCF162A7C}" srcOrd="0" destOrd="0" presId="urn:microsoft.com/office/officeart/2005/8/layout/hierarchy2"/>
    <dgm:cxn modelId="{7D1F591D-43E6-42B9-832C-7B06745DB91D}" type="presParOf" srcId="{35F8D620-4AF6-4DB7-A0A2-8E418CC51264}" destId="{F562A5CA-B8F0-4ECA-925F-D18BED5FA072}" srcOrd="3" destOrd="0" presId="urn:microsoft.com/office/officeart/2005/8/layout/hierarchy2"/>
    <dgm:cxn modelId="{2D79ED0B-4A88-45C1-A4BF-53EDCAEBE737}" type="presParOf" srcId="{F562A5CA-B8F0-4ECA-925F-D18BED5FA072}" destId="{A8AE891C-9E26-401F-9A1E-B8854D2AE642}" srcOrd="0" destOrd="0" presId="urn:microsoft.com/office/officeart/2005/8/layout/hierarchy2"/>
    <dgm:cxn modelId="{0397B2BE-2FE9-4B04-A34D-545B91C746AB}" type="presParOf" srcId="{F562A5CA-B8F0-4ECA-925F-D18BED5FA072}" destId="{70CC4313-B320-46A0-848E-FED6A41AF91F}" srcOrd="1" destOrd="0" presId="urn:microsoft.com/office/officeart/2005/8/layout/hierarchy2"/>
    <dgm:cxn modelId="{6495E89D-D0CE-4FFC-BF30-6A0ABE53EF7A}" type="presParOf" srcId="{81A84EA3-8270-4741-A46B-10711A04B2F1}" destId="{D77834A6-B2D8-4B97-A024-A5A9F98364A1}" srcOrd="4" destOrd="0" presId="urn:microsoft.com/office/officeart/2005/8/layout/hierarchy2"/>
    <dgm:cxn modelId="{8B07575A-969D-4AE5-8D66-6B00082B71C5}" type="presParOf" srcId="{D77834A6-B2D8-4B97-A024-A5A9F98364A1}" destId="{89F6E599-31DA-416D-89FF-0D617338B04E}" srcOrd="0" destOrd="0" presId="urn:microsoft.com/office/officeart/2005/8/layout/hierarchy2"/>
    <dgm:cxn modelId="{75FDAE02-0483-4584-A254-C5E6E0FF973E}" type="presParOf" srcId="{81A84EA3-8270-4741-A46B-10711A04B2F1}" destId="{D3C9BEB5-EE0C-42DF-BD9C-39929EA84CD4}" srcOrd="5" destOrd="0" presId="urn:microsoft.com/office/officeart/2005/8/layout/hierarchy2"/>
    <dgm:cxn modelId="{730CEA46-A2AB-430F-AFAA-D3A98287A343}" type="presParOf" srcId="{D3C9BEB5-EE0C-42DF-BD9C-39929EA84CD4}" destId="{92F96120-5A88-4AD9-B631-CFA15F775505}" srcOrd="0" destOrd="0" presId="urn:microsoft.com/office/officeart/2005/8/layout/hierarchy2"/>
    <dgm:cxn modelId="{EDC52B51-F0B7-47DF-8DDD-93929A81BAE7}" type="presParOf" srcId="{D3C9BEB5-EE0C-42DF-BD9C-39929EA84CD4}" destId="{DD2E1BA9-BA4D-461D-B578-7E2102761695}" srcOrd="1" destOrd="0" presId="urn:microsoft.com/office/officeart/2005/8/layout/hierarchy2"/>
    <dgm:cxn modelId="{7DB2ED94-DDC9-46ED-8E8A-AAF913E6E4E9}" type="presParOf" srcId="{DD2E1BA9-BA4D-461D-B578-7E2102761695}" destId="{A5BB3C8F-070E-4FEC-A779-73210A531681}" srcOrd="0" destOrd="0" presId="urn:microsoft.com/office/officeart/2005/8/layout/hierarchy2"/>
    <dgm:cxn modelId="{3B335CA8-F4ED-4E71-9C89-B7ABEA31C1C8}" type="presParOf" srcId="{A5BB3C8F-070E-4FEC-A779-73210A531681}" destId="{F9ED1086-E12C-4EE4-82E3-C70033DB903B}" srcOrd="0" destOrd="0" presId="urn:microsoft.com/office/officeart/2005/8/layout/hierarchy2"/>
    <dgm:cxn modelId="{927F3C98-1CBE-46AD-9B0F-399430A6CA8D}" type="presParOf" srcId="{DD2E1BA9-BA4D-461D-B578-7E2102761695}" destId="{8DD4E9D5-EA69-4042-8E19-28215F25E582}" srcOrd="1" destOrd="0" presId="urn:microsoft.com/office/officeart/2005/8/layout/hierarchy2"/>
    <dgm:cxn modelId="{D4331C15-152D-46A2-B5CE-481A695BBEB2}" type="presParOf" srcId="{8DD4E9D5-EA69-4042-8E19-28215F25E582}" destId="{5335E2B8-52B4-481F-B9D8-6C5359D19AFD}" srcOrd="0" destOrd="0" presId="urn:microsoft.com/office/officeart/2005/8/layout/hierarchy2"/>
    <dgm:cxn modelId="{881122EA-0487-48F3-B16F-53FD0A3A3AA6}" type="presParOf" srcId="{8DD4E9D5-EA69-4042-8E19-28215F25E582}" destId="{2E2B34A7-D04F-4D64-AB9E-721A33A2BF5A}" srcOrd="1" destOrd="0" presId="urn:microsoft.com/office/officeart/2005/8/layout/hierarchy2"/>
    <dgm:cxn modelId="{A6401AC2-1B3A-478C-BA3D-F322EB94F562}" type="presParOf" srcId="{DD2E1BA9-BA4D-461D-B578-7E2102761695}" destId="{0129E90F-7340-4E8B-8360-D99BB97CE1CB}" srcOrd="2" destOrd="0" presId="urn:microsoft.com/office/officeart/2005/8/layout/hierarchy2"/>
    <dgm:cxn modelId="{A3E0684A-895C-4F1A-A3DA-0FF8A15D24FD}" type="presParOf" srcId="{0129E90F-7340-4E8B-8360-D99BB97CE1CB}" destId="{22A5873B-1797-4FCD-8B70-93219E95E42D}" srcOrd="0" destOrd="0" presId="urn:microsoft.com/office/officeart/2005/8/layout/hierarchy2"/>
    <dgm:cxn modelId="{26A28F65-D8F4-41CC-84CA-308C372B77E0}" type="presParOf" srcId="{DD2E1BA9-BA4D-461D-B578-7E2102761695}" destId="{E80DB737-E8FD-4AAC-BC31-0B5AA008D36A}" srcOrd="3" destOrd="0" presId="urn:microsoft.com/office/officeart/2005/8/layout/hierarchy2"/>
    <dgm:cxn modelId="{807AD2AC-3BD4-48D7-90EB-EB42F147D505}" type="presParOf" srcId="{E80DB737-E8FD-4AAC-BC31-0B5AA008D36A}" destId="{4D9FCF39-C3D4-4CA9-ABDA-0720116A413C}" srcOrd="0" destOrd="0" presId="urn:microsoft.com/office/officeart/2005/8/layout/hierarchy2"/>
    <dgm:cxn modelId="{5DB836F2-EB31-4040-BBEE-AC6096B8BD55}" type="presParOf" srcId="{E80DB737-E8FD-4AAC-BC31-0B5AA008D36A}" destId="{132A6D0A-9900-4853-AF28-39B98AA79B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065D1-2C30-4403-9093-0F5A927B12B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87BCC9-E5B6-402D-85EA-A25F50A3D1D4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b="1" smtClean="0"/>
            <a:t>Лексеми</a:t>
          </a:r>
          <a:endParaRPr lang="ru-RU" sz="1800" b="1"/>
        </a:p>
      </dgm:t>
    </dgm:pt>
    <dgm:pt modelId="{758D1FDF-F4DB-41BF-BD43-8E806F6B5E1C}" type="parTrans" cxnId="{997E8E3A-3BF1-46CF-ABAF-A58D2A8D696E}">
      <dgm:prSet/>
      <dgm:spPr/>
      <dgm:t>
        <a:bodyPr/>
        <a:lstStyle/>
        <a:p>
          <a:endParaRPr lang="ru-RU" sz="2800"/>
        </a:p>
      </dgm:t>
    </dgm:pt>
    <dgm:pt modelId="{0E7FFFC9-F643-44AD-93B7-DAE9A2E13711}" type="sibTrans" cxnId="{997E8E3A-3BF1-46CF-ABAF-A58D2A8D696E}">
      <dgm:prSet/>
      <dgm:spPr/>
      <dgm:t>
        <a:bodyPr/>
        <a:lstStyle/>
        <a:p>
          <a:endParaRPr lang="ru-RU" sz="2800"/>
        </a:p>
      </dgm:t>
    </dgm:pt>
    <dgm:pt modelId="{27AD2FF8-3951-44F5-A01B-1B186C47DF74}">
      <dgm:prSet phldrT="[Текст]" custT="1"/>
      <dgm:spPr/>
      <dgm:t>
        <a:bodyPr/>
        <a:lstStyle/>
        <a:p>
          <a:r>
            <a:rPr lang="en-US" sz="1500" b="0" i="0" smtClean="0"/>
            <a:t>Key words</a:t>
          </a:r>
          <a:r>
            <a:rPr lang="uk-UA" sz="1500" b="0" i="0" smtClean="0"/>
            <a:t> (ключові слова)</a:t>
          </a:r>
          <a:endParaRPr lang="ru-RU" sz="1500"/>
        </a:p>
      </dgm:t>
    </dgm:pt>
    <dgm:pt modelId="{C6F626B5-F733-42F7-ACF7-9F41BB6CC7E0}" type="parTrans" cxnId="{95925C10-928A-4DE9-AC16-A68431ED3829}">
      <dgm:prSet/>
      <dgm:spPr/>
      <dgm:t>
        <a:bodyPr/>
        <a:lstStyle/>
        <a:p>
          <a:endParaRPr lang="ru-RU" sz="2800"/>
        </a:p>
      </dgm:t>
    </dgm:pt>
    <dgm:pt modelId="{2F5AEE40-2AA1-404E-B2B0-9385C8C5D6E6}" type="sibTrans" cxnId="{95925C10-928A-4DE9-AC16-A68431ED3829}">
      <dgm:prSet/>
      <dgm:spPr/>
      <dgm:t>
        <a:bodyPr/>
        <a:lstStyle/>
        <a:p>
          <a:endParaRPr lang="ru-RU" sz="2800"/>
        </a:p>
      </dgm:t>
    </dgm:pt>
    <dgm:pt modelId="{B90C4800-6CEF-44C2-9566-6453ACDF3794}">
      <dgm:prSet phldrT="[Текст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500" b="0" i="0" smtClean="0"/>
            <a:t>Literals</a:t>
          </a:r>
          <a:r>
            <a:rPr lang="uk-UA" sz="1500" b="0" i="0" smtClean="0"/>
            <a:t> (літерали)</a:t>
          </a:r>
          <a:br>
            <a:rPr lang="uk-UA" sz="1500" b="0" i="0" smtClean="0"/>
          </a:br>
          <a:r>
            <a:rPr lang="en-US" sz="1500" b="0" i="0" smtClean="0"/>
            <a:t>Constans</a:t>
          </a:r>
          <a:r>
            <a:rPr lang="uk-UA" sz="1500" b="0" i="0" smtClean="0"/>
            <a:t> (константи)</a:t>
          </a:r>
          <a:endParaRPr lang="ru-RU" sz="1500"/>
        </a:p>
      </dgm:t>
    </dgm:pt>
    <dgm:pt modelId="{6285E0E0-860F-4890-AD6B-E4DD94FEFDBA}" type="parTrans" cxnId="{CE0B67A9-26FF-4E7B-AFE1-3ED61880DC1D}">
      <dgm:prSet/>
      <dgm:spPr/>
      <dgm:t>
        <a:bodyPr/>
        <a:lstStyle/>
        <a:p>
          <a:endParaRPr lang="ru-RU" sz="2800"/>
        </a:p>
      </dgm:t>
    </dgm:pt>
    <dgm:pt modelId="{C0357427-F39F-4273-B9BF-3B128B8BD2E7}" type="sibTrans" cxnId="{CE0B67A9-26FF-4E7B-AFE1-3ED61880DC1D}">
      <dgm:prSet/>
      <dgm:spPr/>
      <dgm:t>
        <a:bodyPr/>
        <a:lstStyle/>
        <a:p>
          <a:endParaRPr lang="ru-RU" sz="2800"/>
        </a:p>
      </dgm:t>
    </dgm:pt>
    <dgm:pt modelId="{6E8F3FF8-A1D4-46D0-88A3-B0C315A993C2}">
      <dgm:prSet phldrT="[Текст]" custT="1"/>
      <dgm:spPr/>
      <dgm:t>
        <a:bodyPr/>
        <a:lstStyle/>
        <a:p>
          <a:r>
            <a:rPr lang="en-US" sz="1500" b="0" i="0" smtClean="0"/>
            <a:t>Punctuators</a:t>
          </a:r>
          <a:r>
            <a:rPr lang="uk-UA" sz="1500" b="0" i="0" smtClean="0"/>
            <a:t> </a:t>
          </a:r>
          <a:br>
            <a:rPr lang="uk-UA" sz="1500" b="0" i="0" smtClean="0"/>
          </a:br>
          <a:r>
            <a:rPr lang="uk-UA" sz="1500" b="0" i="0" smtClean="0"/>
            <a:t>(знаки пунктуації)</a:t>
          </a:r>
          <a:endParaRPr lang="ru-RU" sz="1500"/>
        </a:p>
      </dgm:t>
    </dgm:pt>
    <dgm:pt modelId="{22564640-1791-4BD9-B2E3-94487280F4B7}" type="parTrans" cxnId="{3BFDEECB-2301-4586-B37E-03AD11D9639B}">
      <dgm:prSet/>
      <dgm:spPr/>
      <dgm:t>
        <a:bodyPr/>
        <a:lstStyle/>
        <a:p>
          <a:endParaRPr lang="ru-RU" sz="2800"/>
        </a:p>
      </dgm:t>
    </dgm:pt>
    <dgm:pt modelId="{675CE61E-8A56-47A6-89BD-C8B1E743DA47}" type="sibTrans" cxnId="{3BFDEECB-2301-4586-B37E-03AD11D9639B}">
      <dgm:prSet/>
      <dgm:spPr/>
      <dgm:t>
        <a:bodyPr/>
        <a:lstStyle/>
        <a:p>
          <a:endParaRPr lang="ru-RU" sz="2800"/>
        </a:p>
      </dgm:t>
    </dgm:pt>
    <dgm:pt modelId="{A6E1A4AC-6174-4154-A85F-2A66B063C76F}">
      <dgm:prSet phldrT="[Текст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500" smtClean="0"/>
            <a:t>Comments</a:t>
          </a:r>
          <a:r>
            <a:rPr lang="uk-UA" sz="1500" smtClean="0"/>
            <a:t> (коментарі)</a:t>
          </a:r>
          <a:endParaRPr lang="ru-RU" sz="1500"/>
        </a:p>
      </dgm:t>
    </dgm:pt>
    <dgm:pt modelId="{138A37DF-6F85-461C-87FE-B026B2E2541D}" type="parTrans" cxnId="{634FF020-D7D7-44E0-9FCC-1085A62E0A91}">
      <dgm:prSet/>
      <dgm:spPr/>
      <dgm:t>
        <a:bodyPr/>
        <a:lstStyle/>
        <a:p>
          <a:endParaRPr lang="ru-RU" sz="2800"/>
        </a:p>
      </dgm:t>
    </dgm:pt>
    <dgm:pt modelId="{63484B59-2B7F-4723-BED0-4873807297DB}" type="sibTrans" cxnId="{634FF020-D7D7-44E0-9FCC-1085A62E0A91}">
      <dgm:prSet/>
      <dgm:spPr/>
      <dgm:t>
        <a:bodyPr/>
        <a:lstStyle/>
        <a:p>
          <a:endParaRPr lang="ru-RU" sz="2800"/>
        </a:p>
      </dgm:t>
    </dgm:pt>
    <dgm:pt modelId="{5BC3389D-7BA3-43CB-8335-461D54660614}">
      <dgm:prSet phldrT="[Текст]" custT="1"/>
      <dgm:spPr/>
      <dgm:t>
        <a:bodyPr/>
        <a:lstStyle/>
        <a:p>
          <a:r>
            <a:rPr lang="en-US" sz="1500" b="0" i="0" smtClean="0"/>
            <a:t>Identifiers</a:t>
          </a:r>
          <a:r>
            <a:rPr lang="uk-UA" sz="1500" b="0" i="0" smtClean="0"/>
            <a:t> (ідентифікатори)</a:t>
          </a:r>
          <a:endParaRPr lang="ru-RU" sz="1500"/>
        </a:p>
      </dgm:t>
    </dgm:pt>
    <dgm:pt modelId="{56D67F2A-FE9D-412F-85BD-209386D1D21F}" type="sibTrans" cxnId="{C3D2B99F-53B1-4545-BB6D-F9F58BEF7904}">
      <dgm:prSet/>
      <dgm:spPr/>
      <dgm:t>
        <a:bodyPr/>
        <a:lstStyle/>
        <a:p>
          <a:endParaRPr lang="ru-RU" sz="2800"/>
        </a:p>
      </dgm:t>
    </dgm:pt>
    <dgm:pt modelId="{05732C05-6EFF-4C42-AED1-8CA7775F9F3C}" type="parTrans" cxnId="{C3D2B99F-53B1-4545-BB6D-F9F58BEF7904}">
      <dgm:prSet/>
      <dgm:spPr/>
      <dgm:t>
        <a:bodyPr/>
        <a:lstStyle/>
        <a:p>
          <a:endParaRPr lang="ru-RU" sz="2800"/>
        </a:p>
      </dgm:t>
    </dgm:pt>
    <dgm:pt modelId="{DAD9052B-496D-42DE-895D-6BDEAA11F040}" type="pres">
      <dgm:prSet presAssocID="{3F3065D1-2C30-4403-9093-0F5A927B12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5B2177A-3BE1-4FB3-A433-60FCB77496B3}" type="pres">
      <dgm:prSet presAssocID="{8B87BCC9-E5B6-402D-85EA-A25F50A3D1D4}" presName="hierRoot1" presStyleCnt="0">
        <dgm:presLayoutVars>
          <dgm:hierBranch val="init"/>
        </dgm:presLayoutVars>
      </dgm:prSet>
      <dgm:spPr/>
    </dgm:pt>
    <dgm:pt modelId="{60A76368-B0CB-4C4C-9367-8C8B59010ABF}" type="pres">
      <dgm:prSet presAssocID="{8B87BCC9-E5B6-402D-85EA-A25F50A3D1D4}" presName="rootComposite1" presStyleCnt="0"/>
      <dgm:spPr/>
    </dgm:pt>
    <dgm:pt modelId="{D26779DC-464A-4995-BF64-480A45A78C2B}" type="pres">
      <dgm:prSet presAssocID="{8B87BCC9-E5B6-402D-85EA-A25F50A3D1D4}" presName="rootText1" presStyleLbl="node0" presStyleIdx="0" presStyleCnt="1" custScaleX="150915" custScaleY="1451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4793F4-18A7-4FAB-9B39-50591D3E1BD0}" type="pres">
      <dgm:prSet presAssocID="{8B87BCC9-E5B6-402D-85EA-A25F50A3D1D4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C3C488-06E4-46AB-A25C-4F0B44B51170}" type="pres">
      <dgm:prSet presAssocID="{8B87BCC9-E5B6-402D-85EA-A25F50A3D1D4}" presName="hierChild2" presStyleCnt="0"/>
      <dgm:spPr/>
    </dgm:pt>
    <dgm:pt modelId="{510BDAC3-6B59-4BAC-9851-1C75E2E49095}" type="pres">
      <dgm:prSet presAssocID="{C6F626B5-F733-42F7-ACF7-9F41BB6CC7E0}" presName="Name37" presStyleLbl="parChTrans1D2" presStyleIdx="0" presStyleCnt="5"/>
      <dgm:spPr/>
      <dgm:t>
        <a:bodyPr/>
        <a:lstStyle/>
        <a:p>
          <a:endParaRPr lang="ru-RU"/>
        </a:p>
      </dgm:t>
    </dgm:pt>
    <dgm:pt modelId="{DBD29A4C-3A27-4545-93DC-27B73BA65C5D}" type="pres">
      <dgm:prSet presAssocID="{27AD2FF8-3951-44F5-A01B-1B186C47DF74}" presName="hierRoot2" presStyleCnt="0">
        <dgm:presLayoutVars>
          <dgm:hierBranch val="init"/>
        </dgm:presLayoutVars>
      </dgm:prSet>
      <dgm:spPr/>
    </dgm:pt>
    <dgm:pt modelId="{0A77571F-933D-447A-BEC2-965BCED443EB}" type="pres">
      <dgm:prSet presAssocID="{27AD2FF8-3951-44F5-A01B-1B186C47DF74}" presName="rootComposite" presStyleCnt="0"/>
      <dgm:spPr/>
    </dgm:pt>
    <dgm:pt modelId="{CF27A531-5DEB-4A22-A075-AD70EAAD3E53}" type="pres">
      <dgm:prSet presAssocID="{27AD2FF8-3951-44F5-A01B-1B186C47DF74}" presName="rootText" presStyleLbl="node2" presStyleIdx="0" presStyleCnt="5" custScaleX="158499" custScaleY="265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F66916-3A52-4652-8946-0F295678CB5C}" type="pres">
      <dgm:prSet presAssocID="{27AD2FF8-3951-44F5-A01B-1B186C47DF74}" presName="rootConnector" presStyleLbl="node2" presStyleIdx="0" presStyleCnt="5"/>
      <dgm:spPr/>
      <dgm:t>
        <a:bodyPr/>
        <a:lstStyle/>
        <a:p>
          <a:endParaRPr lang="ru-RU"/>
        </a:p>
      </dgm:t>
    </dgm:pt>
    <dgm:pt modelId="{AC60628F-5289-4422-9DE4-0705E97EE9E3}" type="pres">
      <dgm:prSet presAssocID="{27AD2FF8-3951-44F5-A01B-1B186C47DF74}" presName="hierChild4" presStyleCnt="0"/>
      <dgm:spPr/>
    </dgm:pt>
    <dgm:pt modelId="{D5F24344-58D2-4EAA-8AF3-8CE72E295FB3}" type="pres">
      <dgm:prSet presAssocID="{27AD2FF8-3951-44F5-A01B-1B186C47DF74}" presName="hierChild5" presStyleCnt="0"/>
      <dgm:spPr/>
    </dgm:pt>
    <dgm:pt modelId="{6A28CEF9-6815-4F5D-97C8-08CC691F698C}" type="pres">
      <dgm:prSet presAssocID="{05732C05-6EFF-4C42-AED1-8CA7775F9F3C}" presName="Name37" presStyleLbl="parChTrans1D2" presStyleIdx="1" presStyleCnt="5"/>
      <dgm:spPr/>
      <dgm:t>
        <a:bodyPr/>
        <a:lstStyle/>
        <a:p>
          <a:endParaRPr lang="ru-RU"/>
        </a:p>
      </dgm:t>
    </dgm:pt>
    <dgm:pt modelId="{1FC65C94-C259-4116-9434-A7DD9A2381CE}" type="pres">
      <dgm:prSet presAssocID="{5BC3389D-7BA3-43CB-8335-461D54660614}" presName="hierRoot2" presStyleCnt="0">
        <dgm:presLayoutVars>
          <dgm:hierBranch val="init"/>
        </dgm:presLayoutVars>
      </dgm:prSet>
      <dgm:spPr/>
    </dgm:pt>
    <dgm:pt modelId="{295B1BB9-64A4-4B0B-ADBE-3AFCAC446242}" type="pres">
      <dgm:prSet presAssocID="{5BC3389D-7BA3-43CB-8335-461D54660614}" presName="rootComposite" presStyleCnt="0"/>
      <dgm:spPr/>
    </dgm:pt>
    <dgm:pt modelId="{248DBA6A-707C-43F3-90FB-E1F9DEE82564}" type="pres">
      <dgm:prSet presAssocID="{5BC3389D-7BA3-43CB-8335-461D54660614}" presName="rootText" presStyleLbl="node2" presStyleIdx="1" presStyleCnt="5" custScaleX="242538" custScaleY="265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C9259-CFFC-4C36-AFF9-F0D0C1E89FB6}" type="pres">
      <dgm:prSet presAssocID="{5BC3389D-7BA3-43CB-8335-461D54660614}" presName="rootConnector" presStyleLbl="node2" presStyleIdx="1" presStyleCnt="5"/>
      <dgm:spPr/>
      <dgm:t>
        <a:bodyPr/>
        <a:lstStyle/>
        <a:p>
          <a:endParaRPr lang="ru-RU"/>
        </a:p>
      </dgm:t>
    </dgm:pt>
    <dgm:pt modelId="{C24EECE9-A88A-49E8-B270-CB1BF8C97FE6}" type="pres">
      <dgm:prSet presAssocID="{5BC3389D-7BA3-43CB-8335-461D54660614}" presName="hierChild4" presStyleCnt="0"/>
      <dgm:spPr/>
    </dgm:pt>
    <dgm:pt modelId="{30EDA344-26F0-450C-8CD2-030B661B8747}" type="pres">
      <dgm:prSet presAssocID="{5BC3389D-7BA3-43CB-8335-461D54660614}" presName="hierChild5" presStyleCnt="0"/>
      <dgm:spPr/>
    </dgm:pt>
    <dgm:pt modelId="{FC97379F-D700-49EF-AEE4-EB232F8F9291}" type="pres">
      <dgm:prSet presAssocID="{6285E0E0-860F-4890-AD6B-E4DD94FEFDBA}" presName="Name37" presStyleLbl="parChTrans1D2" presStyleIdx="2" presStyleCnt="5"/>
      <dgm:spPr/>
      <dgm:t>
        <a:bodyPr/>
        <a:lstStyle/>
        <a:p>
          <a:endParaRPr lang="ru-RU"/>
        </a:p>
      </dgm:t>
    </dgm:pt>
    <dgm:pt modelId="{1A6480A5-979C-47FC-830B-C6E876A2576F}" type="pres">
      <dgm:prSet presAssocID="{B90C4800-6CEF-44C2-9566-6453ACDF3794}" presName="hierRoot2" presStyleCnt="0">
        <dgm:presLayoutVars>
          <dgm:hierBranch val="init"/>
        </dgm:presLayoutVars>
      </dgm:prSet>
      <dgm:spPr/>
    </dgm:pt>
    <dgm:pt modelId="{0BD69421-8AC0-42CE-A8BE-5C08D7E1689C}" type="pres">
      <dgm:prSet presAssocID="{B90C4800-6CEF-44C2-9566-6453ACDF3794}" presName="rootComposite" presStyleCnt="0"/>
      <dgm:spPr/>
    </dgm:pt>
    <dgm:pt modelId="{2B4C37FC-8283-4754-A31D-0E12AF976973}" type="pres">
      <dgm:prSet presAssocID="{B90C4800-6CEF-44C2-9566-6453ACDF3794}" presName="rootText" presStyleLbl="node2" presStyleIdx="2" presStyleCnt="5" custScaleX="158499" custScaleY="265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F1262B-5050-4629-8CED-9B28ED07527A}" type="pres">
      <dgm:prSet presAssocID="{B90C4800-6CEF-44C2-9566-6453ACDF3794}" presName="rootConnector" presStyleLbl="node2" presStyleIdx="2" presStyleCnt="5"/>
      <dgm:spPr/>
      <dgm:t>
        <a:bodyPr/>
        <a:lstStyle/>
        <a:p>
          <a:endParaRPr lang="ru-RU"/>
        </a:p>
      </dgm:t>
    </dgm:pt>
    <dgm:pt modelId="{E4453CFB-E0F0-4053-8D3B-0574746D7AC9}" type="pres">
      <dgm:prSet presAssocID="{B90C4800-6CEF-44C2-9566-6453ACDF3794}" presName="hierChild4" presStyleCnt="0"/>
      <dgm:spPr/>
    </dgm:pt>
    <dgm:pt modelId="{440FF369-1254-450A-B9FE-07D342B075B3}" type="pres">
      <dgm:prSet presAssocID="{B90C4800-6CEF-44C2-9566-6453ACDF3794}" presName="hierChild5" presStyleCnt="0"/>
      <dgm:spPr/>
    </dgm:pt>
    <dgm:pt modelId="{54E419E8-0D2A-4752-A567-F7F0A7226AF2}" type="pres">
      <dgm:prSet presAssocID="{22564640-1791-4BD9-B2E3-94487280F4B7}" presName="Name37" presStyleLbl="parChTrans1D2" presStyleIdx="3" presStyleCnt="5"/>
      <dgm:spPr/>
      <dgm:t>
        <a:bodyPr/>
        <a:lstStyle/>
        <a:p>
          <a:endParaRPr lang="ru-RU"/>
        </a:p>
      </dgm:t>
    </dgm:pt>
    <dgm:pt modelId="{203C3CB9-F804-424E-A02B-C19EF2099693}" type="pres">
      <dgm:prSet presAssocID="{6E8F3FF8-A1D4-46D0-88A3-B0C315A993C2}" presName="hierRoot2" presStyleCnt="0">
        <dgm:presLayoutVars>
          <dgm:hierBranch val="init"/>
        </dgm:presLayoutVars>
      </dgm:prSet>
      <dgm:spPr/>
    </dgm:pt>
    <dgm:pt modelId="{0A8678C5-8351-4E4D-AE1A-A39BEDBADB09}" type="pres">
      <dgm:prSet presAssocID="{6E8F3FF8-A1D4-46D0-88A3-B0C315A993C2}" presName="rootComposite" presStyleCnt="0"/>
      <dgm:spPr/>
    </dgm:pt>
    <dgm:pt modelId="{467C70A3-769D-46D9-A4EE-2DE9EFB49D7E}" type="pres">
      <dgm:prSet presAssocID="{6E8F3FF8-A1D4-46D0-88A3-B0C315A993C2}" presName="rootText" presStyleLbl="node2" presStyleIdx="3" presStyleCnt="5" custScaleX="201306" custScaleY="265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4CE31C-E9D8-4707-B03B-A1CE142066CA}" type="pres">
      <dgm:prSet presAssocID="{6E8F3FF8-A1D4-46D0-88A3-B0C315A993C2}" presName="rootConnector" presStyleLbl="node2" presStyleIdx="3" presStyleCnt="5"/>
      <dgm:spPr/>
      <dgm:t>
        <a:bodyPr/>
        <a:lstStyle/>
        <a:p>
          <a:endParaRPr lang="ru-RU"/>
        </a:p>
      </dgm:t>
    </dgm:pt>
    <dgm:pt modelId="{7A76EFE2-EEE2-4969-B60D-8AB2A25FAA1E}" type="pres">
      <dgm:prSet presAssocID="{6E8F3FF8-A1D4-46D0-88A3-B0C315A993C2}" presName="hierChild4" presStyleCnt="0"/>
      <dgm:spPr/>
    </dgm:pt>
    <dgm:pt modelId="{E400E8C1-F15D-4B9B-89F1-003C0D4E7086}" type="pres">
      <dgm:prSet presAssocID="{6E8F3FF8-A1D4-46D0-88A3-B0C315A993C2}" presName="hierChild5" presStyleCnt="0"/>
      <dgm:spPr/>
    </dgm:pt>
    <dgm:pt modelId="{CF871796-C4EF-4E31-A478-18AD266F66C6}" type="pres">
      <dgm:prSet presAssocID="{138A37DF-6F85-461C-87FE-B026B2E2541D}" presName="Name37" presStyleLbl="parChTrans1D2" presStyleIdx="4" presStyleCnt="5"/>
      <dgm:spPr/>
      <dgm:t>
        <a:bodyPr/>
        <a:lstStyle/>
        <a:p>
          <a:endParaRPr lang="ru-RU"/>
        </a:p>
      </dgm:t>
    </dgm:pt>
    <dgm:pt modelId="{F14ACD1F-FD34-45BF-8E99-99E24C982F46}" type="pres">
      <dgm:prSet presAssocID="{A6E1A4AC-6174-4154-A85F-2A66B063C76F}" presName="hierRoot2" presStyleCnt="0">
        <dgm:presLayoutVars>
          <dgm:hierBranch val="init"/>
        </dgm:presLayoutVars>
      </dgm:prSet>
      <dgm:spPr/>
    </dgm:pt>
    <dgm:pt modelId="{0890C32F-372E-4DE2-8C96-D8542A76B04F}" type="pres">
      <dgm:prSet presAssocID="{A6E1A4AC-6174-4154-A85F-2A66B063C76F}" presName="rootComposite" presStyleCnt="0"/>
      <dgm:spPr/>
    </dgm:pt>
    <dgm:pt modelId="{2065AF16-EE01-48AB-846E-5B864C3DA55C}" type="pres">
      <dgm:prSet presAssocID="{A6E1A4AC-6174-4154-A85F-2A66B063C76F}" presName="rootText" presStyleLbl="node2" presStyleIdx="4" presStyleCnt="5" custScaleX="179256" custScaleY="26539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F7CA09-99D8-4968-872E-6D03D1381DC8}" type="pres">
      <dgm:prSet presAssocID="{A6E1A4AC-6174-4154-A85F-2A66B063C76F}" presName="rootConnector" presStyleLbl="node2" presStyleIdx="4" presStyleCnt="5"/>
      <dgm:spPr/>
      <dgm:t>
        <a:bodyPr/>
        <a:lstStyle/>
        <a:p>
          <a:endParaRPr lang="ru-RU"/>
        </a:p>
      </dgm:t>
    </dgm:pt>
    <dgm:pt modelId="{BE172490-DE47-4197-B279-200072E28F86}" type="pres">
      <dgm:prSet presAssocID="{A6E1A4AC-6174-4154-A85F-2A66B063C76F}" presName="hierChild4" presStyleCnt="0"/>
      <dgm:spPr/>
    </dgm:pt>
    <dgm:pt modelId="{9EB9B8BF-5D54-400D-BEC5-82B1D2E8BA1A}" type="pres">
      <dgm:prSet presAssocID="{A6E1A4AC-6174-4154-A85F-2A66B063C76F}" presName="hierChild5" presStyleCnt="0"/>
      <dgm:spPr/>
    </dgm:pt>
    <dgm:pt modelId="{1C028E1E-02FA-4FF4-93E0-4B1611482E58}" type="pres">
      <dgm:prSet presAssocID="{8B87BCC9-E5B6-402D-85EA-A25F50A3D1D4}" presName="hierChild3" presStyleCnt="0"/>
      <dgm:spPr/>
    </dgm:pt>
  </dgm:ptLst>
  <dgm:cxnLst>
    <dgm:cxn modelId="{634FF020-D7D7-44E0-9FCC-1085A62E0A91}" srcId="{8B87BCC9-E5B6-402D-85EA-A25F50A3D1D4}" destId="{A6E1A4AC-6174-4154-A85F-2A66B063C76F}" srcOrd="4" destOrd="0" parTransId="{138A37DF-6F85-461C-87FE-B026B2E2541D}" sibTransId="{63484B59-2B7F-4723-BED0-4873807297DB}"/>
    <dgm:cxn modelId="{5764DB52-6883-4C43-87D5-BE398A4E9FA2}" type="presOf" srcId="{8B87BCC9-E5B6-402D-85EA-A25F50A3D1D4}" destId="{D26779DC-464A-4995-BF64-480A45A78C2B}" srcOrd="0" destOrd="0" presId="urn:microsoft.com/office/officeart/2005/8/layout/orgChart1"/>
    <dgm:cxn modelId="{997E8E3A-3BF1-46CF-ABAF-A58D2A8D696E}" srcId="{3F3065D1-2C30-4403-9093-0F5A927B12BE}" destId="{8B87BCC9-E5B6-402D-85EA-A25F50A3D1D4}" srcOrd="0" destOrd="0" parTransId="{758D1FDF-F4DB-41BF-BD43-8E806F6B5E1C}" sibTransId="{0E7FFFC9-F643-44AD-93B7-DAE9A2E13711}"/>
    <dgm:cxn modelId="{9EBD4F9E-333B-4832-A6C9-EA303CA29F81}" type="presOf" srcId="{A6E1A4AC-6174-4154-A85F-2A66B063C76F}" destId="{2065AF16-EE01-48AB-846E-5B864C3DA55C}" srcOrd="0" destOrd="0" presId="urn:microsoft.com/office/officeart/2005/8/layout/orgChart1"/>
    <dgm:cxn modelId="{D10D7A8C-C094-47FD-9EAF-31225C99B85F}" type="presOf" srcId="{A6E1A4AC-6174-4154-A85F-2A66B063C76F}" destId="{EDF7CA09-99D8-4968-872E-6D03D1381DC8}" srcOrd="1" destOrd="0" presId="urn:microsoft.com/office/officeart/2005/8/layout/orgChart1"/>
    <dgm:cxn modelId="{6B89B254-A4D2-4462-B4D6-FAD8D1D97DA8}" type="presOf" srcId="{B90C4800-6CEF-44C2-9566-6453ACDF3794}" destId="{2B4C37FC-8283-4754-A31D-0E12AF976973}" srcOrd="0" destOrd="0" presId="urn:microsoft.com/office/officeart/2005/8/layout/orgChart1"/>
    <dgm:cxn modelId="{33B4EFE7-E50D-45CA-A0F9-03B6F21D425D}" type="presOf" srcId="{6285E0E0-860F-4890-AD6B-E4DD94FEFDBA}" destId="{FC97379F-D700-49EF-AEE4-EB232F8F9291}" srcOrd="0" destOrd="0" presId="urn:microsoft.com/office/officeart/2005/8/layout/orgChart1"/>
    <dgm:cxn modelId="{06A80678-64BD-435D-B20A-0E1F6651CF3D}" type="presOf" srcId="{27AD2FF8-3951-44F5-A01B-1B186C47DF74}" destId="{CF27A531-5DEB-4A22-A075-AD70EAAD3E53}" srcOrd="0" destOrd="0" presId="urn:microsoft.com/office/officeart/2005/8/layout/orgChart1"/>
    <dgm:cxn modelId="{29606C1E-F61D-4E10-A8D4-BDC547D11809}" type="presOf" srcId="{5BC3389D-7BA3-43CB-8335-461D54660614}" destId="{A98C9259-CFFC-4C36-AFF9-F0D0C1E89FB6}" srcOrd="1" destOrd="0" presId="urn:microsoft.com/office/officeart/2005/8/layout/orgChart1"/>
    <dgm:cxn modelId="{F0B1CA26-4668-4FF3-991E-01B7137A4407}" type="presOf" srcId="{22564640-1791-4BD9-B2E3-94487280F4B7}" destId="{54E419E8-0D2A-4752-A567-F7F0A7226AF2}" srcOrd="0" destOrd="0" presId="urn:microsoft.com/office/officeart/2005/8/layout/orgChart1"/>
    <dgm:cxn modelId="{C3D2B99F-53B1-4545-BB6D-F9F58BEF7904}" srcId="{8B87BCC9-E5B6-402D-85EA-A25F50A3D1D4}" destId="{5BC3389D-7BA3-43CB-8335-461D54660614}" srcOrd="1" destOrd="0" parTransId="{05732C05-6EFF-4C42-AED1-8CA7775F9F3C}" sibTransId="{56D67F2A-FE9D-412F-85BD-209386D1D21F}"/>
    <dgm:cxn modelId="{A4AE526B-C979-4345-84E2-06E9F75F9CA8}" type="presOf" srcId="{6E8F3FF8-A1D4-46D0-88A3-B0C315A993C2}" destId="{467C70A3-769D-46D9-A4EE-2DE9EFB49D7E}" srcOrd="0" destOrd="0" presId="urn:microsoft.com/office/officeart/2005/8/layout/orgChart1"/>
    <dgm:cxn modelId="{CE0B67A9-26FF-4E7B-AFE1-3ED61880DC1D}" srcId="{8B87BCC9-E5B6-402D-85EA-A25F50A3D1D4}" destId="{B90C4800-6CEF-44C2-9566-6453ACDF3794}" srcOrd="2" destOrd="0" parTransId="{6285E0E0-860F-4890-AD6B-E4DD94FEFDBA}" sibTransId="{C0357427-F39F-4273-B9BF-3B128B8BD2E7}"/>
    <dgm:cxn modelId="{C4D0033C-A577-4192-8FFD-EE8E2B26AF23}" type="presOf" srcId="{6E8F3FF8-A1D4-46D0-88A3-B0C315A993C2}" destId="{824CE31C-E9D8-4707-B03B-A1CE142066CA}" srcOrd="1" destOrd="0" presId="urn:microsoft.com/office/officeart/2005/8/layout/orgChart1"/>
    <dgm:cxn modelId="{B4460DC0-6AD8-4EBC-BD36-547E878A95C6}" type="presOf" srcId="{138A37DF-6F85-461C-87FE-B026B2E2541D}" destId="{CF871796-C4EF-4E31-A478-18AD266F66C6}" srcOrd="0" destOrd="0" presId="urn:microsoft.com/office/officeart/2005/8/layout/orgChart1"/>
    <dgm:cxn modelId="{0C28C69A-CE90-4980-9080-985F98D0D3CA}" type="presOf" srcId="{05732C05-6EFF-4C42-AED1-8CA7775F9F3C}" destId="{6A28CEF9-6815-4F5D-97C8-08CC691F698C}" srcOrd="0" destOrd="0" presId="urn:microsoft.com/office/officeart/2005/8/layout/orgChart1"/>
    <dgm:cxn modelId="{D0CDFD7F-0EED-40DD-8A86-46F3625888B4}" type="presOf" srcId="{3F3065D1-2C30-4403-9093-0F5A927B12BE}" destId="{DAD9052B-496D-42DE-895D-6BDEAA11F040}" srcOrd="0" destOrd="0" presId="urn:microsoft.com/office/officeart/2005/8/layout/orgChart1"/>
    <dgm:cxn modelId="{D4D682C9-A50D-41DF-BF6E-49C40A0E7090}" type="presOf" srcId="{27AD2FF8-3951-44F5-A01B-1B186C47DF74}" destId="{9BF66916-3A52-4652-8946-0F295678CB5C}" srcOrd="1" destOrd="0" presId="urn:microsoft.com/office/officeart/2005/8/layout/orgChart1"/>
    <dgm:cxn modelId="{95925C10-928A-4DE9-AC16-A68431ED3829}" srcId="{8B87BCC9-E5B6-402D-85EA-A25F50A3D1D4}" destId="{27AD2FF8-3951-44F5-A01B-1B186C47DF74}" srcOrd="0" destOrd="0" parTransId="{C6F626B5-F733-42F7-ACF7-9F41BB6CC7E0}" sibTransId="{2F5AEE40-2AA1-404E-B2B0-9385C8C5D6E6}"/>
    <dgm:cxn modelId="{99BB7977-62F5-482F-99A3-953044D2980F}" type="presOf" srcId="{B90C4800-6CEF-44C2-9566-6453ACDF3794}" destId="{E3F1262B-5050-4629-8CED-9B28ED07527A}" srcOrd="1" destOrd="0" presId="urn:microsoft.com/office/officeart/2005/8/layout/orgChart1"/>
    <dgm:cxn modelId="{1750B73F-B362-4DF0-9ADF-6E474BB15BBA}" type="presOf" srcId="{C6F626B5-F733-42F7-ACF7-9F41BB6CC7E0}" destId="{510BDAC3-6B59-4BAC-9851-1C75E2E49095}" srcOrd="0" destOrd="0" presId="urn:microsoft.com/office/officeart/2005/8/layout/orgChart1"/>
    <dgm:cxn modelId="{3BFDEECB-2301-4586-B37E-03AD11D9639B}" srcId="{8B87BCC9-E5B6-402D-85EA-A25F50A3D1D4}" destId="{6E8F3FF8-A1D4-46D0-88A3-B0C315A993C2}" srcOrd="3" destOrd="0" parTransId="{22564640-1791-4BD9-B2E3-94487280F4B7}" sibTransId="{675CE61E-8A56-47A6-89BD-C8B1E743DA47}"/>
    <dgm:cxn modelId="{558EC3AB-BF00-4BDC-8756-A71EE56814D5}" type="presOf" srcId="{8B87BCC9-E5B6-402D-85EA-A25F50A3D1D4}" destId="{F34793F4-18A7-4FAB-9B39-50591D3E1BD0}" srcOrd="1" destOrd="0" presId="urn:microsoft.com/office/officeart/2005/8/layout/orgChart1"/>
    <dgm:cxn modelId="{DEA52748-4898-45CC-9606-7F4816851BC7}" type="presOf" srcId="{5BC3389D-7BA3-43CB-8335-461D54660614}" destId="{248DBA6A-707C-43F3-90FB-E1F9DEE82564}" srcOrd="0" destOrd="0" presId="urn:microsoft.com/office/officeart/2005/8/layout/orgChart1"/>
    <dgm:cxn modelId="{B4C84771-3BB2-4D96-8206-CF642FA6F3E1}" type="presParOf" srcId="{DAD9052B-496D-42DE-895D-6BDEAA11F040}" destId="{75B2177A-3BE1-4FB3-A433-60FCB77496B3}" srcOrd="0" destOrd="0" presId="urn:microsoft.com/office/officeart/2005/8/layout/orgChart1"/>
    <dgm:cxn modelId="{5643BF93-CBBB-4526-B9AC-A69B879EAA61}" type="presParOf" srcId="{75B2177A-3BE1-4FB3-A433-60FCB77496B3}" destId="{60A76368-B0CB-4C4C-9367-8C8B59010ABF}" srcOrd="0" destOrd="0" presId="urn:microsoft.com/office/officeart/2005/8/layout/orgChart1"/>
    <dgm:cxn modelId="{AAD086A5-87D6-4335-AB88-FC2B9B51726B}" type="presParOf" srcId="{60A76368-B0CB-4C4C-9367-8C8B59010ABF}" destId="{D26779DC-464A-4995-BF64-480A45A78C2B}" srcOrd="0" destOrd="0" presId="urn:microsoft.com/office/officeart/2005/8/layout/orgChart1"/>
    <dgm:cxn modelId="{085138B0-5E39-4889-BEB8-5E00C4AF1696}" type="presParOf" srcId="{60A76368-B0CB-4C4C-9367-8C8B59010ABF}" destId="{F34793F4-18A7-4FAB-9B39-50591D3E1BD0}" srcOrd="1" destOrd="0" presId="urn:microsoft.com/office/officeart/2005/8/layout/orgChart1"/>
    <dgm:cxn modelId="{AC2252D4-35FD-4DB3-86D0-9DE1CC071B7B}" type="presParOf" srcId="{75B2177A-3BE1-4FB3-A433-60FCB77496B3}" destId="{19C3C488-06E4-46AB-A25C-4F0B44B51170}" srcOrd="1" destOrd="0" presId="urn:microsoft.com/office/officeart/2005/8/layout/orgChart1"/>
    <dgm:cxn modelId="{338A4178-5532-4977-8724-5A84ABD6CE48}" type="presParOf" srcId="{19C3C488-06E4-46AB-A25C-4F0B44B51170}" destId="{510BDAC3-6B59-4BAC-9851-1C75E2E49095}" srcOrd="0" destOrd="0" presId="urn:microsoft.com/office/officeart/2005/8/layout/orgChart1"/>
    <dgm:cxn modelId="{1ADEE0D1-37B6-4F99-BFC1-9D28DEB787F9}" type="presParOf" srcId="{19C3C488-06E4-46AB-A25C-4F0B44B51170}" destId="{DBD29A4C-3A27-4545-93DC-27B73BA65C5D}" srcOrd="1" destOrd="0" presId="urn:microsoft.com/office/officeart/2005/8/layout/orgChart1"/>
    <dgm:cxn modelId="{38179110-14A8-4CF8-B306-6958F97F8097}" type="presParOf" srcId="{DBD29A4C-3A27-4545-93DC-27B73BA65C5D}" destId="{0A77571F-933D-447A-BEC2-965BCED443EB}" srcOrd="0" destOrd="0" presId="urn:microsoft.com/office/officeart/2005/8/layout/orgChart1"/>
    <dgm:cxn modelId="{6D54CB7F-11A8-43ED-88A1-8998529A49B8}" type="presParOf" srcId="{0A77571F-933D-447A-BEC2-965BCED443EB}" destId="{CF27A531-5DEB-4A22-A075-AD70EAAD3E53}" srcOrd="0" destOrd="0" presId="urn:microsoft.com/office/officeart/2005/8/layout/orgChart1"/>
    <dgm:cxn modelId="{8CFE73DB-CC61-43B0-83AC-76DFCA15C6E1}" type="presParOf" srcId="{0A77571F-933D-447A-BEC2-965BCED443EB}" destId="{9BF66916-3A52-4652-8946-0F295678CB5C}" srcOrd="1" destOrd="0" presId="urn:microsoft.com/office/officeart/2005/8/layout/orgChart1"/>
    <dgm:cxn modelId="{09C3CB24-0038-41A9-9957-A6137C93BE58}" type="presParOf" srcId="{DBD29A4C-3A27-4545-93DC-27B73BA65C5D}" destId="{AC60628F-5289-4422-9DE4-0705E97EE9E3}" srcOrd="1" destOrd="0" presId="urn:microsoft.com/office/officeart/2005/8/layout/orgChart1"/>
    <dgm:cxn modelId="{0110368F-F64A-4FB1-8003-F0D59355C6B1}" type="presParOf" srcId="{DBD29A4C-3A27-4545-93DC-27B73BA65C5D}" destId="{D5F24344-58D2-4EAA-8AF3-8CE72E295FB3}" srcOrd="2" destOrd="0" presId="urn:microsoft.com/office/officeart/2005/8/layout/orgChart1"/>
    <dgm:cxn modelId="{CD6FA172-3B08-474D-AAE3-0E06DDC24840}" type="presParOf" srcId="{19C3C488-06E4-46AB-A25C-4F0B44B51170}" destId="{6A28CEF9-6815-4F5D-97C8-08CC691F698C}" srcOrd="2" destOrd="0" presId="urn:microsoft.com/office/officeart/2005/8/layout/orgChart1"/>
    <dgm:cxn modelId="{8B95DBB5-1CE1-40E7-AB41-DB6A3C646053}" type="presParOf" srcId="{19C3C488-06E4-46AB-A25C-4F0B44B51170}" destId="{1FC65C94-C259-4116-9434-A7DD9A2381CE}" srcOrd="3" destOrd="0" presId="urn:microsoft.com/office/officeart/2005/8/layout/orgChart1"/>
    <dgm:cxn modelId="{549FBFFB-937A-4C07-ACA2-A4C9D7B796D0}" type="presParOf" srcId="{1FC65C94-C259-4116-9434-A7DD9A2381CE}" destId="{295B1BB9-64A4-4B0B-ADBE-3AFCAC446242}" srcOrd="0" destOrd="0" presId="urn:microsoft.com/office/officeart/2005/8/layout/orgChart1"/>
    <dgm:cxn modelId="{A3803D9E-D7B7-4F2B-A881-5306CB3C73F9}" type="presParOf" srcId="{295B1BB9-64A4-4B0B-ADBE-3AFCAC446242}" destId="{248DBA6A-707C-43F3-90FB-E1F9DEE82564}" srcOrd="0" destOrd="0" presId="urn:microsoft.com/office/officeart/2005/8/layout/orgChart1"/>
    <dgm:cxn modelId="{7F7BC7DD-5124-4834-870B-D23558C3F4D1}" type="presParOf" srcId="{295B1BB9-64A4-4B0B-ADBE-3AFCAC446242}" destId="{A98C9259-CFFC-4C36-AFF9-F0D0C1E89FB6}" srcOrd="1" destOrd="0" presId="urn:microsoft.com/office/officeart/2005/8/layout/orgChart1"/>
    <dgm:cxn modelId="{F267DA8C-F206-4504-BAAF-7AA5B96D34FD}" type="presParOf" srcId="{1FC65C94-C259-4116-9434-A7DD9A2381CE}" destId="{C24EECE9-A88A-49E8-B270-CB1BF8C97FE6}" srcOrd="1" destOrd="0" presId="urn:microsoft.com/office/officeart/2005/8/layout/orgChart1"/>
    <dgm:cxn modelId="{F79AA4E7-BABA-4612-AA74-1BB13FC2525C}" type="presParOf" srcId="{1FC65C94-C259-4116-9434-A7DD9A2381CE}" destId="{30EDA344-26F0-450C-8CD2-030B661B8747}" srcOrd="2" destOrd="0" presId="urn:microsoft.com/office/officeart/2005/8/layout/orgChart1"/>
    <dgm:cxn modelId="{31869414-C97C-482E-94C2-9DEAD58FAB52}" type="presParOf" srcId="{19C3C488-06E4-46AB-A25C-4F0B44B51170}" destId="{FC97379F-D700-49EF-AEE4-EB232F8F9291}" srcOrd="4" destOrd="0" presId="urn:microsoft.com/office/officeart/2005/8/layout/orgChart1"/>
    <dgm:cxn modelId="{0AB6F5EC-2FA2-49E3-BC3C-5BB4FD777150}" type="presParOf" srcId="{19C3C488-06E4-46AB-A25C-4F0B44B51170}" destId="{1A6480A5-979C-47FC-830B-C6E876A2576F}" srcOrd="5" destOrd="0" presId="urn:microsoft.com/office/officeart/2005/8/layout/orgChart1"/>
    <dgm:cxn modelId="{F5B18044-214D-4D5D-A730-7B2CA8CC3924}" type="presParOf" srcId="{1A6480A5-979C-47FC-830B-C6E876A2576F}" destId="{0BD69421-8AC0-42CE-A8BE-5C08D7E1689C}" srcOrd="0" destOrd="0" presId="urn:microsoft.com/office/officeart/2005/8/layout/orgChart1"/>
    <dgm:cxn modelId="{6C26719A-13B2-4A15-B5B7-D243A9645F5C}" type="presParOf" srcId="{0BD69421-8AC0-42CE-A8BE-5C08D7E1689C}" destId="{2B4C37FC-8283-4754-A31D-0E12AF976973}" srcOrd="0" destOrd="0" presId="urn:microsoft.com/office/officeart/2005/8/layout/orgChart1"/>
    <dgm:cxn modelId="{B79AF0B1-0343-40FB-9B83-FDA27E5E0AFD}" type="presParOf" srcId="{0BD69421-8AC0-42CE-A8BE-5C08D7E1689C}" destId="{E3F1262B-5050-4629-8CED-9B28ED07527A}" srcOrd="1" destOrd="0" presId="urn:microsoft.com/office/officeart/2005/8/layout/orgChart1"/>
    <dgm:cxn modelId="{E382CEDB-C75C-4D0C-B9F8-C427D0F833B7}" type="presParOf" srcId="{1A6480A5-979C-47FC-830B-C6E876A2576F}" destId="{E4453CFB-E0F0-4053-8D3B-0574746D7AC9}" srcOrd="1" destOrd="0" presId="urn:microsoft.com/office/officeart/2005/8/layout/orgChart1"/>
    <dgm:cxn modelId="{2C5C36C1-C693-4CD7-817A-6E0C1357B23B}" type="presParOf" srcId="{1A6480A5-979C-47FC-830B-C6E876A2576F}" destId="{440FF369-1254-450A-B9FE-07D342B075B3}" srcOrd="2" destOrd="0" presId="urn:microsoft.com/office/officeart/2005/8/layout/orgChart1"/>
    <dgm:cxn modelId="{20D8D926-1505-4B3D-97A2-F8F206824982}" type="presParOf" srcId="{19C3C488-06E4-46AB-A25C-4F0B44B51170}" destId="{54E419E8-0D2A-4752-A567-F7F0A7226AF2}" srcOrd="6" destOrd="0" presId="urn:microsoft.com/office/officeart/2005/8/layout/orgChart1"/>
    <dgm:cxn modelId="{55DD26D4-8ED9-4288-95EB-793E6D173B15}" type="presParOf" srcId="{19C3C488-06E4-46AB-A25C-4F0B44B51170}" destId="{203C3CB9-F804-424E-A02B-C19EF2099693}" srcOrd="7" destOrd="0" presId="urn:microsoft.com/office/officeart/2005/8/layout/orgChart1"/>
    <dgm:cxn modelId="{C073C0C8-2659-4CF9-9645-899D080C233B}" type="presParOf" srcId="{203C3CB9-F804-424E-A02B-C19EF2099693}" destId="{0A8678C5-8351-4E4D-AE1A-A39BEDBADB09}" srcOrd="0" destOrd="0" presId="urn:microsoft.com/office/officeart/2005/8/layout/orgChart1"/>
    <dgm:cxn modelId="{3D047FDA-61A2-4070-882D-4A4D421E1B27}" type="presParOf" srcId="{0A8678C5-8351-4E4D-AE1A-A39BEDBADB09}" destId="{467C70A3-769D-46D9-A4EE-2DE9EFB49D7E}" srcOrd="0" destOrd="0" presId="urn:microsoft.com/office/officeart/2005/8/layout/orgChart1"/>
    <dgm:cxn modelId="{FA57FE37-6C1F-46AB-8DF9-A1A65BE88DB0}" type="presParOf" srcId="{0A8678C5-8351-4E4D-AE1A-A39BEDBADB09}" destId="{824CE31C-E9D8-4707-B03B-A1CE142066CA}" srcOrd="1" destOrd="0" presId="urn:microsoft.com/office/officeart/2005/8/layout/orgChart1"/>
    <dgm:cxn modelId="{822EDFC1-1EB5-4202-87BA-EF5E800DBE6D}" type="presParOf" srcId="{203C3CB9-F804-424E-A02B-C19EF2099693}" destId="{7A76EFE2-EEE2-4969-B60D-8AB2A25FAA1E}" srcOrd="1" destOrd="0" presId="urn:microsoft.com/office/officeart/2005/8/layout/orgChart1"/>
    <dgm:cxn modelId="{D1FB7046-D613-4DF6-AC7B-43DDBA637D17}" type="presParOf" srcId="{203C3CB9-F804-424E-A02B-C19EF2099693}" destId="{E400E8C1-F15D-4B9B-89F1-003C0D4E7086}" srcOrd="2" destOrd="0" presId="urn:microsoft.com/office/officeart/2005/8/layout/orgChart1"/>
    <dgm:cxn modelId="{EB8C8808-45EC-4932-9408-E3BBE0DF93B8}" type="presParOf" srcId="{19C3C488-06E4-46AB-A25C-4F0B44B51170}" destId="{CF871796-C4EF-4E31-A478-18AD266F66C6}" srcOrd="8" destOrd="0" presId="urn:microsoft.com/office/officeart/2005/8/layout/orgChart1"/>
    <dgm:cxn modelId="{8348B7C1-2A7A-4C34-8FBD-1EB8507B5E2D}" type="presParOf" srcId="{19C3C488-06E4-46AB-A25C-4F0B44B51170}" destId="{F14ACD1F-FD34-45BF-8E99-99E24C982F46}" srcOrd="9" destOrd="0" presId="urn:microsoft.com/office/officeart/2005/8/layout/orgChart1"/>
    <dgm:cxn modelId="{46905630-33E7-4770-8AFA-F5E3D919FB4E}" type="presParOf" srcId="{F14ACD1F-FD34-45BF-8E99-99E24C982F46}" destId="{0890C32F-372E-4DE2-8C96-D8542A76B04F}" srcOrd="0" destOrd="0" presId="urn:microsoft.com/office/officeart/2005/8/layout/orgChart1"/>
    <dgm:cxn modelId="{9ED63E39-829B-46A1-8446-AF4B1EAB9D4A}" type="presParOf" srcId="{0890C32F-372E-4DE2-8C96-D8542A76B04F}" destId="{2065AF16-EE01-48AB-846E-5B864C3DA55C}" srcOrd="0" destOrd="0" presId="urn:microsoft.com/office/officeart/2005/8/layout/orgChart1"/>
    <dgm:cxn modelId="{314B4E34-D201-49E7-9ACD-783BE41E67E4}" type="presParOf" srcId="{0890C32F-372E-4DE2-8C96-D8542A76B04F}" destId="{EDF7CA09-99D8-4968-872E-6D03D1381DC8}" srcOrd="1" destOrd="0" presId="urn:microsoft.com/office/officeart/2005/8/layout/orgChart1"/>
    <dgm:cxn modelId="{673A182C-AF8B-4D7A-ADBF-5E503D418A41}" type="presParOf" srcId="{F14ACD1F-FD34-45BF-8E99-99E24C982F46}" destId="{BE172490-DE47-4197-B279-200072E28F86}" srcOrd="1" destOrd="0" presId="urn:microsoft.com/office/officeart/2005/8/layout/orgChart1"/>
    <dgm:cxn modelId="{58791F22-DBBF-461E-B25A-471B388BCA45}" type="presParOf" srcId="{F14ACD1F-FD34-45BF-8E99-99E24C982F46}" destId="{9EB9B8BF-5D54-400D-BEC5-82B1D2E8BA1A}" srcOrd="2" destOrd="0" presId="urn:microsoft.com/office/officeart/2005/8/layout/orgChart1"/>
    <dgm:cxn modelId="{6DA0401A-C43E-4A5E-8C00-FC6CA79B8589}" type="presParOf" srcId="{75B2177A-3BE1-4FB3-A433-60FCB77496B3}" destId="{1C028E1E-02FA-4FF4-93E0-4B1611482E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1B5EF-301F-4FCA-A4CD-5DF8FB42FC17}">
      <dsp:nvSpPr>
        <dsp:cNvPr id="0" name=""/>
        <dsp:cNvSpPr/>
      </dsp:nvSpPr>
      <dsp:spPr>
        <a:xfrm>
          <a:off x="155123" y="1895917"/>
          <a:ext cx="1068953" cy="657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Типізація</a:t>
          </a:r>
          <a:endParaRPr lang="ru-RU" sz="1600" kern="1200"/>
        </a:p>
      </dsp:txBody>
      <dsp:txXfrm>
        <a:off x="174385" y="1915179"/>
        <a:ext cx="1030429" cy="619131"/>
      </dsp:txXfrm>
    </dsp:sp>
    <dsp:sp modelId="{4424E151-6CA4-4B51-9874-4C5D0FFAF105}">
      <dsp:nvSpPr>
        <dsp:cNvPr id="0" name=""/>
        <dsp:cNvSpPr/>
      </dsp:nvSpPr>
      <dsp:spPr>
        <a:xfrm rot="17350740">
          <a:off x="686391" y="1455138"/>
          <a:ext cx="160149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601496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447102" y="1428403"/>
        <a:ext cx="80074" cy="80074"/>
      </dsp:txXfrm>
    </dsp:sp>
    <dsp:sp modelId="{E8960E8D-B419-4171-A74D-93101E4076D3}">
      <dsp:nvSpPr>
        <dsp:cNvPr id="0" name=""/>
        <dsp:cNvSpPr/>
      </dsp:nvSpPr>
      <dsp:spPr>
        <a:xfrm>
          <a:off x="1750201" y="217612"/>
          <a:ext cx="2924385" cy="989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Коли визначаються типи змінних та функцій?</a:t>
          </a:r>
          <a:endParaRPr lang="ru-RU" sz="1600" kern="1200"/>
        </a:p>
      </dsp:txBody>
      <dsp:txXfrm>
        <a:off x="1779169" y="246580"/>
        <a:ext cx="2866449" cy="931112"/>
      </dsp:txXfrm>
    </dsp:sp>
    <dsp:sp modelId="{791B5A80-7B66-4F1C-87CC-21D233E7251A}">
      <dsp:nvSpPr>
        <dsp:cNvPr id="0" name=""/>
        <dsp:cNvSpPr/>
      </dsp:nvSpPr>
      <dsp:spPr>
        <a:xfrm rot="19457599">
          <a:off x="4613686" y="509758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506862"/>
        <a:ext cx="32396" cy="32396"/>
      </dsp:txXfrm>
    </dsp:sp>
    <dsp:sp modelId="{66471486-7C87-4C83-B44F-4A36E0153416}">
      <dsp:nvSpPr>
        <dsp:cNvPr id="0" name=""/>
        <dsp:cNvSpPr/>
      </dsp:nvSpPr>
      <dsp:spPr>
        <a:xfrm>
          <a:off x="5200711" y="5157"/>
          <a:ext cx="2924385" cy="6576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Статична – на етапі компіляції </a:t>
          </a:r>
          <a:endParaRPr lang="ru-RU" sz="1600" kern="1200"/>
        </a:p>
      </dsp:txBody>
      <dsp:txXfrm>
        <a:off x="5219973" y="24419"/>
        <a:ext cx="2885861" cy="619131"/>
      </dsp:txXfrm>
    </dsp:sp>
    <dsp:sp modelId="{92F65287-ED43-465A-BB2E-4551CB362143}">
      <dsp:nvSpPr>
        <dsp:cNvPr id="0" name=""/>
        <dsp:cNvSpPr/>
      </dsp:nvSpPr>
      <dsp:spPr>
        <a:xfrm rot="2142401">
          <a:off x="4613686" y="887910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885014"/>
        <a:ext cx="32396" cy="32396"/>
      </dsp:txXfrm>
    </dsp:sp>
    <dsp:sp modelId="{01590A34-7A6D-4536-8A71-F301D0D041DE}">
      <dsp:nvSpPr>
        <dsp:cNvPr id="0" name=""/>
        <dsp:cNvSpPr/>
      </dsp:nvSpPr>
      <dsp:spPr>
        <a:xfrm>
          <a:off x="5200711" y="761461"/>
          <a:ext cx="2924385" cy="657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Динамічна – на етапі виконання</a:t>
          </a:r>
          <a:endParaRPr lang="ru-RU" sz="1600" kern="1200"/>
        </a:p>
      </dsp:txBody>
      <dsp:txXfrm>
        <a:off x="5219973" y="780723"/>
        <a:ext cx="2885861" cy="619131"/>
      </dsp:txXfrm>
    </dsp:sp>
    <dsp:sp modelId="{4F24A1CF-D6EC-4ABF-B0D9-7F8AFBB63320}">
      <dsp:nvSpPr>
        <dsp:cNvPr id="0" name=""/>
        <dsp:cNvSpPr/>
      </dsp:nvSpPr>
      <dsp:spPr>
        <a:xfrm>
          <a:off x="1224077" y="2211443"/>
          <a:ext cx="5261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2612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500" kern="1200"/>
        </a:p>
      </dsp:txBody>
      <dsp:txXfrm>
        <a:off x="1473986" y="2211592"/>
        <a:ext cx="26306" cy="26306"/>
      </dsp:txXfrm>
    </dsp:sp>
    <dsp:sp modelId="{5FBF0A93-1CEC-4FD5-AA8A-2CD0DB36B9BB}">
      <dsp:nvSpPr>
        <dsp:cNvPr id="0" name=""/>
        <dsp:cNvSpPr/>
      </dsp:nvSpPr>
      <dsp:spPr>
        <a:xfrm>
          <a:off x="1750201" y="1730221"/>
          <a:ext cx="2924385" cy="989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Чи можна змішувати у виразах різні типи?</a:t>
          </a:r>
          <a:endParaRPr lang="ru-RU" sz="1600" kern="1200"/>
        </a:p>
      </dsp:txBody>
      <dsp:txXfrm>
        <a:off x="1779169" y="1759189"/>
        <a:ext cx="2866449" cy="931112"/>
      </dsp:txXfrm>
    </dsp:sp>
    <dsp:sp modelId="{8ECC8847-C53D-450A-89C5-3B6274A99E99}">
      <dsp:nvSpPr>
        <dsp:cNvPr id="0" name=""/>
        <dsp:cNvSpPr/>
      </dsp:nvSpPr>
      <dsp:spPr>
        <a:xfrm rot="19457599">
          <a:off x="4613686" y="2022367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2019471"/>
        <a:ext cx="32396" cy="32396"/>
      </dsp:txXfrm>
    </dsp:sp>
    <dsp:sp modelId="{CDBEE605-7F81-451F-935D-253694E1BBD3}">
      <dsp:nvSpPr>
        <dsp:cNvPr id="0" name=""/>
        <dsp:cNvSpPr/>
      </dsp:nvSpPr>
      <dsp:spPr>
        <a:xfrm>
          <a:off x="5200711" y="1517765"/>
          <a:ext cx="2924385" cy="657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Сильна – змішувати не можна, автоматичні перетворення не виконуються</a:t>
          </a:r>
          <a:endParaRPr lang="ru-RU" sz="1600" kern="1200"/>
        </a:p>
      </dsp:txBody>
      <dsp:txXfrm>
        <a:off x="5219973" y="1537027"/>
        <a:ext cx="2885861" cy="619131"/>
      </dsp:txXfrm>
    </dsp:sp>
    <dsp:sp modelId="{7D7F0805-1627-4749-A550-6E13421E81AB}">
      <dsp:nvSpPr>
        <dsp:cNvPr id="0" name=""/>
        <dsp:cNvSpPr/>
      </dsp:nvSpPr>
      <dsp:spPr>
        <a:xfrm rot="2142401">
          <a:off x="4613686" y="2400519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2397623"/>
        <a:ext cx="32396" cy="32396"/>
      </dsp:txXfrm>
    </dsp:sp>
    <dsp:sp modelId="{A8AE891C-9E26-401F-9A1E-B8854D2AE642}">
      <dsp:nvSpPr>
        <dsp:cNvPr id="0" name=""/>
        <dsp:cNvSpPr/>
      </dsp:nvSpPr>
      <dsp:spPr>
        <a:xfrm>
          <a:off x="5200711" y="2274069"/>
          <a:ext cx="2924385" cy="6576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Слабка – змішувати можна, неявні перетворення виконуються автоматично</a:t>
          </a:r>
          <a:endParaRPr lang="ru-RU" sz="1600" kern="1200"/>
        </a:p>
      </dsp:txBody>
      <dsp:txXfrm>
        <a:off x="5219973" y="2293331"/>
        <a:ext cx="2885861" cy="619131"/>
      </dsp:txXfrm>
    </dsp:sp>
    <dsp:sp modelId="{D77834A6-B2D8-4B97-A024-A5A9F98364A1}">
      <dsp:nvSpPr>
        <dsp:cNvPr id="0" name=""/>
        <dsp:cNvSpPr/>
      </dsp:nvSpPr>
      <dsp:spPr>
        <a:xfrm rot="4249260">
          <a:off x="686391" y="2967747"/>
          <a:ext cx="160149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601496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447102" y="2941012"/>
        <a:ext cx="80074" cy="80074"/>
      </dsp:txXfrm>
    </dsp:sp>
    <dsp:sp modelId="{92F96120-5A88-4AD9-B631-CFA15F775505}">
      <dsp:nvSpPr>
        <dsp:cNvPr id="0" name=""/>
        <dsp:cNvSpPr/>
      </dsp:nvSpPr>
      <dsp:spPr>
        <a:xfrm>
          <a:off x="1750201" y="3242829"/>
          <a:ext cx="2924385" cy="989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Яким чином задається тип змінної/функції/аргументу функції?</a:t>
          </a:r>
          <a:endParaRPr lang="ru-RU" sz="1600" kern="1200"/>
        </a:p>
      </dsp:txBody>
      <dsp:txXfrm>
        <a:off x="1779169" y="3271797"/>
        <a:ext cx="2866449" cy="931112"/>
      </dsp:txXfrm>
    </dsp:sp>
    <dsp:sp modelId="{A5BB3C8F-070E-4FEC-A779-73210A531681}">
      <dsp:nvSpPr>
        <dsp:cNvPr id="0" name=""/>
        <dsp:cNvSpPr/>
      </dsp:nvSpPr>
      <dsp:spPr>
        <a:xfrm rot="19457599">
          <a:off x="4613686" y="3534975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3532079"/>
        <a:ext cx="32396" cy="32396"/>
      </dsp:txXfrm>
    </dsp:sp>
    <dsp:sp modelId="{5335E2B8-52B4-481F-B9D8-6C5359D19AFD}">
      <dsp:nvSpPr>
        <dsp:cNvPr id="0" name=""/>
        <dsp:cNvSpPr/>
      </dsp:nvSpPr>
      <dsp:spPr>
        <a:xfrm>
          <a:off x="5200711" y="3030373"/>
          <a:ext cx="2924385" cy="6576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Явна – тип явно задає програміст</a:t>
          </a:r>
          <a:endParaRPr lang="ru-RU" sz="1600" kern="1200"/>
        </a:p>
      </dsp:txBody>
      <dsp:txXfrm>
        <a:off x="5219973" y="3049635"/>
        <a:ext cx="2885861" cy="619131"/>
      </dsp:txXfrm>
    </dsp:sp>
    <dsp:sp modelId="{0129E90F-7340-4E8B-8360-D99BB97CE1CB}">
      <dsp:nvSpPr>
        <dsp:cNvPr id="0" name=""/>
        <dsp:cNvSpPr/>
      </dsp:nvSpPr>
      <dsp:spPr>
        <a:xfrm rot="2142401">
          <a:off x="4613686" y="3913127"/>
          <a:ext cx="64792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7924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21451" y="3910231"/>
        <a:ext cx="32396" cy="32396"/>
      </dsp:txXfrm>
    </dsp:sp>
    <dsp:sp modelId="{4D9FCF39-C3D4-4CA9-ABDA-0720116A413C}">
      <dsp:nvSpPr>
        <dsp:cNvPr id="0" name=""/>
        <dsp:cNvSpPr/>
      </dsp:nvSpPr>
      <dsp:spPr>
        <a:xfrm>
          <a:off x="5200711" y="3786678"/>
          <a:ext cx="2924385" cy="657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Неявна – тип може визначати компілятор/інтерпретатор</a:t>
          </a:r>
          <a:endParaRPr lang="ru-RU" sz="1600" kern="1200"/>
        </a:p>
      </dsp:txBody>
      <dsp:txXfrm>
        <a:off x="5219973" y="3805940"/>
        <a:ext cx="2885861" cy="619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71796-C4EF-4E31-A478-18AD266F66C6}">
      <dsp:nvSpPr>
        <dsp:cNvPr id="0" name=""/>
        <dsp:cNvSpPr/>
      </dsp:nvSpPr>
      <dsp:spPr>
        <a:xfrm>
          <a:off x="4349931" y="712289"/>
          <a:ext cx="3583264" cy="17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8"/>
              </a:lnTo>
              <a:lnTo>
                <a:pt x="3583264" y="89068"/>
              </a:lnTo>
              <a:lnTo>
                <a:pt x="3583264" y="17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419E8-0D2A-4752-A567-F7F0A7226AF2}">
      <dsp:nvSpPr>
        <dsp:cNvPr id="0" name=""/>
        <dsp:cNvSpPr/>
      </dsp:nvSpPr>
      <dsp:spPr>
        <a:xfrm>
          <a:off x="4349931" y="712289"/>
          <a:ext cx="1791034" cy="17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8"/>
              </a:lnTo>
              <a:lnTo>
                <a:pt x="1791034" y="89068"/>
              </a:lnTo>
              <a:lnTo>
                <a:pt x="1791034" y="17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7379F-D700-49EF-AEE4-EB232F8F9291}">
      <dsp:nvSpPr>
        <dsp:cNvPr id="0" name=""/>
        <dsp:cNvSpPr/>
      </dsp:nvSpPr>
      <dsp:spPr>
        <a:xfrm>
          <a:off x="4304211" y="712289"/>
          <a:ext cx="91440" cy="178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68"/>
              </a:lnTo>
              <a:lnTo>
                <a:pt x="132561" y="89068"/>
              </a:lnTo>
              <a:lnTo>
                <a:pt x="132561" y="17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8CEF9-6815-4F5D-97C8-08CC691F698C}">
      <dsp:nvSpPr>
        <dsp:cNvPr id="0" name=""/>
        <dsp:cNvSpPr/>
      </dsp:nvSpPr>
      <dsp:spPr>
        <a:xfrm>
          <a:off x="2557701" y="712289"/>
          <a:ext cx="1792230" cy="178136"/>
        </a:xfrm>
        <a:custGeom>
          <a:avLst/>
          <a:gdLst/>
          <a:ahLst/>
          <a:cxnLst/>
          <a:rect l="0" t="0" r="0" b="0"/>
          <a:pathLst>
            <a:path>
              <a:moveTo>
                <a:pt x="1792230" y="0"/>
              </a:moveTo>
              <a:lnTo>
                <a:pt x="1792230" y="89068"/>
              </a:lnTo>
              <a:lnTo>
                <a:pt x="0" y="89068"/>
              </a:lnTo>
              <a:lnTo>
                <a:pt x="0" y="17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BDAC3-6B59-4BAC-9851-1C75E2E49095}">
      <dsp:nvSpPr>
        <dsp:cNvPr id="0" name=""/>
        <dsp:cNvSpPr/>
      </dsp:nvSpPr>
      <dsp:spPr>
        <a:xfrm>
          <a:off x="678629" y="712289"/>
          <a:ext cx="3671301" cy="178136"/>
        </a:xfrm>
        <a:custGeom>
          <a:avLst/>
          <a:gdLst/>
          <a:ahLst/>
          <a:cxnLst/>
          <a:rect l="0" t="0" r="0" b="0"/>
          <a:pathLst>
            <a:path>
              <a:moveTo>
                <a:pt x="3671301" y="0"/>
              </a:moveTo>
              <a:lnTo>
                <a:pt x="3671301" y="89068"/>
              </a:lnTo>
              <a:lnTo>
                <a:pt x="0" y="89068"/>
              </a:lnTo>
              <a:lnTo>
                <a:pt x="0" y="178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779DC-464A-4995-BF64-480A45A78C2B}">
      <dsp:nvSpPr>
        <dsp:cNvPr id="0" name=""/>
        <dsp:cNvSpPr/>
      </dsp:nvSpPr>
      <dsp:spPr>
        <a:xfrm>
          <a:off x="3709849" y="96540"/>
          <a:ext cx="1280164" cy="61574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/>
            <a:t>Лексеми</a:t>
          </a:r>
          <a:endParaRPr lang="ru-RU" sz="1800" b="1" kern="1200"/>
        </a:p>
      </dsp:txBody>
      <dsp:txXfrm>
        <a:off x="3709849" y="96540"/>
        <a:ext cx="1280164" cy="615749"/>
      </dsp:txXfrm>
    </dsp:sp>
    <dsp:sp modelId="{CF27A531-5DEB-4A22-A075-AD70EAAD3E53}">
      <dsp:nvSpPr>
        <dsp:cNvPr id="0" name=""/>
        <dsp:cNvSpPr/>
      </dsp:nvSpPr>
      <dsp:spPr>
        <a:xfrm>
          <a:off x="6381" y="890426"/>
          <a:ext cx="1344497" cy="1125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Key words</a:t>
          </a:r>
          <a:r>
            <a:rPr lang="uk-UA" sz="1500" b="0" i="0" kern="1200" smtClean="0"/>
            <a:t> (ключові слова)</a:t>
          </a:r>
          <a:endParaRPr lang="ru-RU" sz="1500" kern="1200"/>
        </a:p>
      </dsp:txBody>
      <dsp:txXfrm>
        <a:off x="6381" y="890426"/>
        <a:ext cx="1344497" cy="1125635"/>
      </dsp:txXfrm>
    </dsp:sp>
    <dsp:sp modelId="{248DBA6A-707C-43F3-90FB-E1F9DEE82564}">
      <dsp:nvSpPr>
        <dsp:cNvPr id="0" name=""/>
        <dsp:cNvSpPr/>
      </dsp:nvSpPr>
      <dsp:spPr>
        <a:xfrm>
          <a:off x="1529014" y="890426"/>
          <a:ext cx="2057373" cy="1125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Identifiers</a:t>
          </a:r>
          <a:r>
            <a:rPr lang="uk-UA" sz="1500" b="0" i="0" kern="1200" smtClean="0"/>
            <a:t> (ідентифікатори)</a:t>
          </a:r>
          <a:endParaRPr lang="ru-RU" sz="1500" kern="1200"/>
        </a:p>
      </dsp:txBody>
      <dsp:txXfrm>
        <a:off x="1529014" y="890426"/>
        <a:ext cx="2057373" cy="1125635"/>
      </dsp:txXfrm>
    </dsp:sp>
    <dsp:sp modelId="{2B4C37FC-8283-4754-A31D-0E12AF976973}">
      <dsp:nvSpPr>
        <dsp:cNvPr id="0" name=""/>
        <dsp:cNvSpPr/>
      </dsp:nvSpPr>
      <dsp:spPr>
        <a:xfrm>
          <a:off x="3764524" y="890426"/>
          <a:ext cx="1344497" cy="112563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Literals</a:t>
          </a:r>
          <a:r>
            <a:rPr lang="uk-UA" sz="1500" b="0" i="0" kern="1200" smtClean="0"/>
            <a:t> (літерали)</a:t>
          </a:r>
          <a:br>
            <a:rPr lang="uk-UA" sz="1500" b="0" i="0" kern="1200" smtClean="0"/>
          </a:br>
          <a:r>
            <a:rPr lang="en-US" sz="1500" b="0" i="0" kern="1200" smtClean="0"/>
            <a:t>Constans</a:t>
          </a:r>
          <a:r>
            <a:rPr lang="uk-UA" sz="1500" b="0" i="0" kern="1200" smtClean="0"/>
            <a:t> (константи)</a:t>
          </a:r>
          <a:endParaRPr lang="ru-RU" sz="1500" kern="1200"/>
        </a:p>
      </dsp:txBody>
      <dsp:txXfrm>
        <a:off x="3764524" y="890426"/>
        <a:ext cx="1344497" cy="1125635"/>
      </dsp:txXfrm>
    </dsp:sp>
    <dsp:sp modelId="{467C70A3-769D-46D9-A4EE-2DE9EFB49D7E}">
      <dsp:nvSpPr>
        <dsp:cNvPr id="0" name=""/>
        <dsp:cNvSpPr/>
      </dsp:nvSpPr>
      <dsp:spPr>
        <a:xfrm>
          <a:off x="5287157" y="890426"/>
          <a:ext cx="1707615" cy="11256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Punctuators</a:t>
          </a:r>
          <a:r>
            <a:rPr lang="uk-UA" sz="1500" b="0" i="0" kern="1200" smtClean="0"/>
            <a:t> </a:t>
          </a:r>
          <a:br>
            <a:rPr lang="uk-UA" sz="1500" b="0" i="0" kern="1200" smtClean="0"/>
          </a:br>
          <a:r>
            <a:rPr lang="uk-UA" sz="1500" b="0" i="0" kern="1200" smtClean="0"/>
            <a:t>(знаки пунктуації)</a:t>
          </a:r>
          <a:endParaRPr lang="ru-RU" sz="1500" kern="1200"/>
        </a:p>
      </dsp:txBody>
      <dsp:txXfrm>
        <a:off x="5287157" y="890426"/>
        <a:ext cx="1707615" cy="1125635"/>
      </dsp:txXfrm>
    </dsp:sp>
    <dsp:sp modelId="{2065AF16-EE01-48AB-846E-5B864C3DA55C}">
      <dsp:nvSpPr>
        <dsp:cNvPr id="0" name=""/>
        <dsp:cNvSpPr/>
      </dsp:nvSpPr>
      <dsp:spPr>
        <a:xfrm>
          <a:off x="7172909" y="890426"/>
          <a:ext cx="1520572" cy="112563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Comments</a:t>
          </a:r>
          <a:r>
            <a:rPr lang="uk-UA" sz="1500" kern="1200" smtClean="0"/>
            <a:t> (коментарі)</a:t>
          </a:r>
          <a:endParaRPr lang="ru-RU" sz="1500" kern="1200"/>
        </a:p>
      </dsp:txBody>
      <dsp:txXfrm>
        <a:off x="7172909" y="890426"/>
        <a:ext cx="1520572" cy="1125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50A4-0D47-49B8-98AF-F9392280BDF0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6C0F-100E-4839-A48B-DB4511844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51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94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04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4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2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8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6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37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8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BD2-8A97-409C-B913-91C289E70057}" type="datetimeFigureOut">
              <a:rPr lang="uk-UA" smtClean="0"/>
              <a:t>18.09.2019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/>
          </a:bodyPr>
          <a:lstStyle/>
          <a:p>
            <a:r>
              <a:rPr lang="uk-UA" b="1" smtClean="0"/>
              <a:t>Програмування С++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2400" b="1" dirty="0" smtClean="0">
                <a:solidFill>
                  <a:schemeClr val="tx1"/>
                </a:solidFill>
              </a:rPr>
              <a:t>Спеціальність</a:t>
            </a:r>
            <a:r>
              <a:rPr lang="uk-UA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121 «Програмна інженерія"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Лектор</a:t>
            </a:r>
            <a:r>
              <a:rPr lang="ru-RU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доцент </a:t>
            </a:r>
            <a:r>
              <a:rPr lang="ru-RU" sz="2400" dirty="0" err="1">
                <a:solidFill>
                  <a:schemeClr val="tx1"/>
                </a:solidFill>
              </a:rPr>
              <a:t>Золотухіна</a:t>
            </a:r>
            <a:r>
              <a:rPr lang="ru-RU" sz="2400" dirty="0">
                <a:solidFill>
                  <a:schemeClr val="tx1"/>
                </a:solidFill>
              </a:rPr>
              <a:t> О.А.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</a:t>
            </a:r>
            <a:r>
              <a:rPr lang="ru-RU" sz="2400" b="1" dirty="0" smtClean="0"/>
              <a:t>ТЕЛЕКОМУНІКАЦІЙ</a:t>
            </a:r>
            <a:endParaRPr lang="en-US" sz="2400" b="1" dirty="0" smtClean="0"/>
          </a:p>
          <a:p>
            <a:pPr algn="ctr"/>
            <a:r>
              <a:rPr lang="ru-RU" sz="2400" b="1" smtClean="0"/>
              <a:t>Кафедра </a:t>
            </a:r>
            <a:r>
              <a:rPr lang="uk-UA" sz="2400" b="1" smtClean="0"/>
              <a:t>інженерії програмного забезпечення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0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Ключові слова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5991"/>
            <a:ext cx="7886700" cy="4718866"/>
          </a:xfrm>
        </p:spPr>
        <p:txBody>
          <a:bodyPr>
            <a:normAutofit lnSpcReduction="10000"/>
          </a:bodyPr>
          <a:lstStyle/>
          <a:p>
            <a:r>
              <a:rPr lang="uk-UA" b="1" smtClean="0"/>
              <a:t>Ключові слова </a:t>
            </a:r>
            <a:r>
              <a:rPr lang="uk-UA" smtClean="0"/>
              <a:t>– це </a:t>
            </a:r>
            <a:r>
              <a:rPr lang="uk-UA"/>
              <a:t>попередньо визначені зарезервовані ідентифікатори, які мають спеціальні </a:t>
            </a:r>
            <a:r>
              <a:rPr lang="uk-UA" smtClean="0"/>
              <a:t>значення </a:t>
            </a:r>
          </a:p>
          <a:p>
            <a:r>
              <a:rPr lang="uk-UA" b="1" smtClean="0">
                <a:solidFill>
                  <a:srgbClr val="FF0000"/>
                </a:solidFill>
              </a:rPr>
              <a:t>Використання ключових слів в </a:t>
            </a:r>
            <a:r>
              <a:rPr lang="uk-UA" b="1">
                <a:solidFill>
                  <a:srgbClr val="FF0000"/>
                </a:solidFill>
              </a:rPr>
              <a:t>програмі в якості </a:t>
            </a:r>
            <a:r>
              <a:rPr lang="uk-UA" b="1" smtClean="0">
                <a:solidFill>
                  <a:srgbClr val="FF0000"/>
                </a:solidFill>
              </a:rPr>
              <a:t>ідентифікаторів змінних, функцій та інших користувацьких об’єктів програми не допускається! </a:t>
            </a:r>
          </a:p>
          <a:p>
            <a:r>
              <a:rPr lang="uk-UA" b="1" smtClean="0"/>
              <a:t>Види ключових слів:</a:t>
            </a:r>
          </a:p>
          <a:p>
            <a:pPr lvl="1"/>
            <a:r>
              <a:rPr lang="uk-UA" smtClean="0"/>
              <a:t>оператори;</a:t>
            </a:r>
            <a:endParaRPr lang="uk-UA"/>
          </a:p>
          <a:p>
            <a:pPr lvl="1"/>
            <a:r>
              <a:rPr lang="uk-UA"/>
              <a:t>фундаментальні типи;</a:t>
            </a:r>
          </a:p>
          <a:p>
            <a:pPr lvl="1"/>
            <a:r>
              <a:rPr lang="uk-UA"/>
              <a:t>інші зарезервовані ключові слова (повний перелік </a:t>
            </a:r>
            <a:r>
              <a:rPr lang="uk-UA" smtClean="0"/>
              <a:t>дивіться </a:t>
            </a:r>
            <a:r>
              <a:rPr lang="uk-UA"/>
              <a:t>в довідковому матеріалі </a:t>
            </a:r>
            <a:r>
              <a:rPr lang="en-US" smtClean="0"/>
              <a:t>MSDN</a:t>
            </a:r>
            <a:r>
              <a:rPr lang="uk-UA" smtClean="0"/>
              <a:t> )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50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Приклади ключових слів</a:t>
            </a:r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316583"/>
          </a:xfrm>
        </p:spPr>
        <p:txBody>
          <a:bodyPr>
            <a:normAutofit fontScale="77500" lnSpcReduction="20000"/>
          </a:bodyPr>
          <a:lstStyle/>
          <a:p>
            <a:r>
              <a:rPr lang="uk-UA" b="1" smtClean="0"/>
              <a:t>Оператори</a:t>
            </a:r>
          </a:p>
          <a:p>
            <a:pPr lvl="1"/>
            <a:r>
              <a:rPr lang="ru-RU" smtClean="0"/>
              <a:t>Базові оператори програмування:</a:t>
            </a:r>
          </a:p>
          <a:p>
            <a:pPr lvl="2"/>
            <a:r>
              <a:rPr lang="uk-UA"/>
              <a:t>о</a:t>
            </a:r>
            <a:r>
              <a:rPr lang="uk-UA" smtClean="0"/>
              <a:t>ператори присвоювання </a:t>
            </a:r>
            <a:r>
              <a:rPr lang="en-US" smtClean="0"/>
              <a:t>=, +=, -=, *= </a:t>
            </a:r>
            <a:r>
              <a:rPr lang="uk-UA" smtClean="0"/>
              <a:t>тощо</a:t>
            </a:r>
          </a:p>
          <a:p>
            <a:pPr lvl="2"/>
            <a:r>
              <a:rPr lang="uk-UA" smtClean="0"/>
              <a:t>умовний оператор </a:t>
            </a:r>
            <a:r>
              <a:rPr lang="en-US" smtClean="0"/>
              <a:t>if </a:t>
            </a:r>
            <a:r>
              <a:rPr lang="ru-RU" smtClean="0"/>
              <a:t>…</a:t>
            </a:r>
            <a:r>
              <a:rPr lang="en-US" smtClean="0"/>
              <a:t> else</a:t>
            </a:r>
            <a:endParaRPr lang="uk-UA" smtClean="0"/>
          </a:p>
          <a:p>
            <a:pPr lvl="2"/>
            <a:r>
              <a:rPr lang="uk-UA" smtClean="0"/>
              <a:t>оператор вибору </a:t>
            </a:r>
            <a:r>
              <a:rPr lang="en-US" smtClean="0"/>
              <a:t>switch … case</a:t>
            </a:r>
          </a:p>
          <a:p>
            <a:pPr lvl="2"/>
            <a:r>
              <a:rPr lang="uk-UA" smtClean="0"/>
              <a:t>оператори циклу </a:t>
            </a:r>
            <a:r>
              <a:rPr lang="en-US" smtClean="0"/>
              <a:t>for, while, do … while</a:t>
            </a:r>
            <a:r>
              <a:rPr lang="uk-UA" smtClean="0"/>
              <a:t>, </a:t>
            </a:r>
            <a:r>
              <a:rPr lang="en-US"/>
              <a:t>for each in</a:t>
            </a:r>
          </a:p>
          <a:p>
            <a:pPr lvl="2"/>
            <a:r>
              <a:rPr lang="uk-UA" smtClean="0"/>
              <a:t>оператори переходу </a:t>
            </a:r>
            <a:r>
              <a:rPr lang="en-US" smtClean="0"/>
              <a:t>break, continue, goto, return</a:t>
            </a:r>
          </a:p>
          <a:p>
            <a:pPr lvl="1"/>
            <a:r>
              <a:rPr lang="uk-UA" smtClean="0"/>
              <a:t>Арифметичні оператори +, -, *, /, %, ++, --</a:t>
            </a:r>
          </a:p>
          <a:p>
            <a:pPr lvl="1"/>
            <a:r>
              <a:rPr lang="uk-UA" smtClean="0"/>
              <a:t>Оператори відношення </a:t>
            </a:r>
            <a:r>
              <a:rPr lang="en-US" smtClean="0"/>
              <a:t>&gt;, &lt;, &gt;=, &lt;=, !=, ==</a:t>
            </a:r>
          </a:p>
          <a:p>
            <a:pPr lvl="1"/>
            <a:r>
              <a:rPr lang="uk-UA"/>
              <a:t>Логічні оператори </a:t>
            </a:r>
            <a:r>
              <a:rPr lang="en-US" smtClean="0"/>
              <a:t>&amp;&amp;</a:t>
            </a:r>
            <a:r>
              <a:rPr lang="uk-UA" smtClean="0"/>
              <a:t>, </a:t>
            </a:r>
            <a:r>
              <a:rPr lang="en-US" smtClean="0"/>
              <a:t>||</a:t>
            </a:r>
            <a:r>
              <a:rPr lang="uk-UA" smtClean="0"/>
              <a:t>, !</a:t>
            </a:r>
          </a:p>
          <a:p>
            <a:pPr lvl="1"/>
            <a:r>
              <a:rPr lang="uk-UA" smtClean="0"/>
              <a:t>Побітові оператори </a:t>
            </a:r>
            <a:r>
              <a:rPr lang="en-US" smtClean="0"/>
              <a:t>&amp;, |, ^, &lt;&lt;, &gt;&gt;</a:t>
            </a:r>
          </a:p>
          <a:p>
            <a:pPr lvl="1"/>
            <a:r>
              <a:rPr lang="uk-UA" smtClean="0"/>
              <a:t>Інші оператори </a:t>
            </a:r>
            <a:r>
              <a:rPr lang="en-US" smtClean="0"/>
              <a:t>&amp;, *, ., -&gt;, [], new, delete </a:t>
            </a:r>
            <a:r>
              <a:rPr lang="uk-UA" smtClean="0"/>
              <a:t>тощо</a:t>
            </a:r>
            <a:endParaRPr lang="uk-UA"/>
          </a:p>
          <a:p>
            <a:r>
              <a:rPr lang="uk-UA" b="1" smtClean="0"/>
              <a:t>Фундаментальні типи даних</a:t>
            </a:r>
          </a:p>
          <a:p>
            <a:pPr lvl="1"/>
            <a:r>
              <a:rPr lang="en-US" smtClean="0"/>
              <a:t>bool</a:t>
            </a:r>
            <a:r>
              <a:rPr lang="uk-UA" smtClean="0"/>
              <a:t>, </a:t>
            </a:r>
            <a:r>
              <a:rPr lang="en-US" smtClean="0"/>
              <a:t>char</a:t>
            </a:r>
            <a:r>
              <a:rPr lang="uk-UA" smtClean="0"/>
              <a:t>, </a:t>
            </a:r>
            <a:r>
              <a:rPr lang="en-US" smtClean="0"/>
              <a:t>int</a:t>
            </a:r>
            <a:r>
              <a:rPr lang="uk-UA" smtClean="0"/>
              <a:t>, </a:t>
            </a:r>
            <a:r>
              <a:rPr lang="en-US" smtClean="0"/>
              <a:t>float</a:t>
            </a:r>
            <a:r>
              <a:rPr lang="uk-UA" smtClean="0"/>
              <a:t>, </a:t>
            </a:r>
            <a:r>
              <a:rPr lang="en-US" smtClean="0"/>
              <a:t>double</a:t>
            </a:r>
            <a:r>
              <a:rPr lang="uk-UA" smtClean="0"/>
              <a:t>, </a:t>
            </a:r>
            <a:r>
              <a:rPr lang="en-US" smtClean="0"/>
              <a:t>void</a:t>
            </a:r>
            <a:endParaRPr lang="uk-UA"/>
          </a:p>
          <a:p>
            <a:r>
              <a:rPr lang="uk-UA" b="1" smtClean="0"/>
              <a:t>Модифікатори типів даних </a:t>
            </a:r>
          </a:p>
          <a:p>
            <a:pPr lvl="1"/>
            <a:r>
              <a:rPr lang="en-US" smtClean="0"/>
              <a:t>signed</a:t>
            </a:r>
            <a:r>
              <a:rPr lang="uk-UA" smtClean="0"/>
              <a:t>, </a:t>
            </a:r>
            <a:r>
              <a:rPr lang="en-US" smtClean="0"/>
              <a:t>unsigned</a:t>
            </a:r>
            <a:r>
              <a:rPr lang="uk-UA" smtClean="0"/>
              <a:t>, </a:t>
            </a:r>
            <a:r>
              <a:rPr lang="en-US" smtClean="0"/>
              <a:t>short</a:t>
            </a:r>
            <a:r>
              <a:rPr lang="uk-UA" smtClean="0"/>
              <a:t>, </a:t>
            </a:r>
            <a:r>
              <a:rPr lang="en-US" smtClean="0"/>
              <a:t>long</a:t>
            </a:r>
            <a:endParaRPr lang="uk-UA" smtClean="0"/>
          </a:p>
          <a:p>
            <a:r>
              <a:rPr lang="uk-UA" b="1" smtClean="0"/>
              <a:t>Інші слова</a:t>
            </a:r>
          </a:p>
          <a:p>
            <a:pPr lvl="1"/>
            <a:r>
              <a:rPr lang="en-US" smtClean="0"/>
              <a:t>typedef</a:t>
            </a:r>
            <a:r>
              <a:rPr lang="uk-UA" smtClean="0"/>
              <a:t>, </a:t>
            </a:r>
            <a:r>
              <a:rPr lang="en-US"/>
              <a:t>enum, sizeof, struct, void, using, </a:t>
            </a:r>
            <a:r>
              <a:rPr lang="en-US" smtClean="0"/>
              <a:t>namespace</a:t>
            </a:r>
            <a:r>
              <a:rPr lang="uk-UA" smtClean="0"/>
              <a:t>, </a:t>
            </a:r>
            <a:r>
              <a:rPr lang="en-US" smtClean="0"/>
              <a:t>false</a:t>
            </a:r>
            <a:r>
              <a:rPr lang="uk-UA" smtClean="0"/>
              <a:t>, </a:t>
            </a:r>
            <a:r>
              <a:rPr lang="en-US" smtClean="0"/>
              <a:t>true</a:t>
            </a:r>
            <a:r>
              <a:rPr lang="uk-UA" smtClean="0"/>
              <a:t>, </a:t>
            </a:r>
            <a:r>
              <a:rPr lang="en-US" smtClean="0"/>
              <a:t>const </a:t>
            </a:r>
            <a:r>
              <a:rPr lang="uk-UA" smtClean="0"/>
              <a:t>тощо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505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Константи, літерали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58538"/>
            <a:ext cx="8149590" cy="5290456"/>
          </a:xfrm>
        </p:spPr>
        <p:txBody>
          <a:bodyPr>
            <a:normAutofit fontScale="92500" lnSpcReduction="20000"/>
          </a:bodyPr>
          <a:lstStyle/>
          <a:p>
            <a:r>
              <a:rPr lang="uk-UA" smtClean="0"/>
              <a:t>Літерали (константи) – це </a:t>
            </a:r>
            <a:r>
              <a:rPr lang="ru-RU"/>
              <a:t>фіксовані значення, які програма не може </a:t>
            </a:r>
            <a:r>
              <a:rPr lang="ru-RU" smtClean="0"/>
              <a:t>змінювати після їх визначення</a:t>
            </a:r>
          </a:p>
          <a:p>
            <a:r>
              <a:rPr lang="ru-RU" smtClean="0"/>
              <a:t>Види літералів:</a:t>
            </a:r>
          </a:p>
          <a:p>
            <a:pPr lvl="1"/>
            <a:r>
              <a:rPr lang="ru-RU" smtClean="0"/>
              <a:t>цілочисельні:</a:t>
            </a:r>
          </a:p>
          <a:p>
            <a:pPr lvl="2"/>
            <a:r>
              <a:rPr lang="ru-RU" smtClean="0"/>
              <a:t>десяткова </a:t>
            </a:r>
            <a:r>
              <a:rPr lang="ru-RU"/>
              <a:t>константа</a:t>
            </a:r>
            <a:r>
              <a:rPr lang="ru-RU" smtClean="0"/>
              <a:t>– без префікса, але може мати суфікс </a:t>
            </a:r>
            <a:r>
              <a:rPr lang="en-US"/>
              <a:t>U </a:t>
            </a:r>
            <a:r>
              <a:rPr lang="uk-UA" smtClean="0"/>
              <a:t>(</a:t>
            </a:r>
            <a:r>
              <a:rPr lang="en-US"/>
              <a:t>unsigned </a:t>
            </a:r>
            <a:r>
              <a:rPr lang="uk-UA" smtClean="0"/>
              <a:t>) та </a:t>
            </a:r>
            <a:r>
              <a:rPr lang="en-US" smtClean="0"/>
              <a:t>L</a:t>
            </a:r>
            <a:r>
              <a:rPr lang="uk-UA" smtClean="0"/>
              <a:t> (</a:t>
            </a:r>
            <a:r>
              <a:rPr lang="en-US"/>
              <a:t>long</a:t>
            </a:r>
            <a:r>
              <a:rPr lang="uk-UA" smtClean="0"/>
              <a:t>) в будь якому порядку</a:t>
            </a:r>
            <a:endParaRPr lang="ru-RU" smtClean="0"/>
          </a:p>
          <a:p>
            <a:pPr lvl="2"/>
            <a:r>
              <a:rPr lang="ru-RU" smtClean="0"/>
              <a:t>вісімкова </a:t>
            </a:r>
            <a:r>
              <a:rPr lang="ru-RU"/>
              <a:t>константа </a:t>
            </a:r>
            <a:r>
              <a:rPr lang="ru-RU" smtClean="0"/>
              <a:t>- префікс 0</a:t>
            </a:r>
          </a:p>
          <a:p>
            <a:pPr lvl="2"/>
            <a:r>
              <a:rPr lang="ru-RU" smtClean="0"/>
              <a:t>шістнадцяткова константа – префікс 0х або 0Х</a:t>
            </a:r>
          </a:p>
          <a:p>
            <a:pPr lvl="1"/>
            <a:r>
              <a:rPr lang="ru-RU" smtClean="0"/>
              <a:t>літерали </a:t>
            </a:r>
            <a:r>
              <a:rPr lang="ru-RU"/>
              <a:t>з плаваючою </a:t>
            </a:r>
            <a:r>
              <a:rPr lang="ru-RU" smtClean="0"/>
              <a:t>комою:</a:t>
            </a:r>
          </a:p>
          <a:p>
            <a:pPr lvl="2"/>
            <a:r>
              <a:rPr lang="ru-RU"/>
              <a:t>д</a:t>
            </a:r>
            <a:r>
              <a:rPr lang="ru-RU" smtClean="0"/>
              <a:t>есятична форма</a:t>
            </a:r>
          </a:p>
          <a:p>
            <a:pPr lvl="2"/>
            <a:r>
              <a:rPr lang="ru-RU"/>
              <a:t>е</a:t>
            </a:r>
            <a:r>
              <a:rPr lang="ru-RU" smtClean="0"/>
              <a:t>кспоненційна форма</a:t>
            </a:r>
            <a:endParaRPr lang="ru-RU"/>
          </a:p>
          <a:p>
            <a:pPr lvl="1"/>
            <a:r>
              <a:rPr lang="ru-RU" smtClean="0"/>
              <a:t>булеві літерали </a:t>
            </a:r>
            <a:r>
              <a:rPr lang="en-US"/>
              <a:t>false</a:t>
            </a:r>
            <a:r>
              <a:rPr lang="uk-UA"/>
              <a:t>, </a:t>
            </a:r>
            <a:r>
              <a:rPr lang="en-US"/>
              <a:t>true</a:t>
            </a:r>
            <a:endParaRPr lang="ru-RU" smtClean="0"/>
          </a:p>
          <a:p>
            <a:pPr lvl="1"/>
            <a:r>
              <a:rPr lang="ru-RU" smtClean="0"/>
              <a:t>символьні літерали – заключаються в одинарні лапки</a:t>
            </a:r>
          </a:p>
          <a:p>
            <a:pPr lvl="2"/>
            <a:r>
              <a:rPr lang="ru-RU" smtClean="0"/>
              <a:t>прості символи</a:t>
            </a:r>
          </a:p>
          <a:p>
            <a:pPr lvl="2"/>
            <a:r>
              <a:rPr lang="en-US" smtClean="0"/>
              <a:t>escape</a:t>
            </a:r>
            <a:r>
              <a:rPr lang="uk-UA" smtClean="0"/>
              <a:t>-послідовності</a:t>
            </a:r>
          </a:p>
          <a:p>
            <a:pPr lvl="2"/>
            <a:r>
              <a:rPr lang="uk-UA"/>
              <a:t>у</a:t>
            </a:r>
            <a:r>
              <a:rPr lang="uk-UA" smtClean="0"/>
              <a:t>ніверсальні символи</a:t>
            </a:r>
          </a:p>
          <a:p>
            <a:pPr lvl="1"/>
            <a:r>
              <a:rPr lang="uk-UA" smtClean="0"/>
              <a:t>рядкові літерали – заключаються в подвійні лапки, можуть містити будь-які символи</a:t>
            </a:r>
            <a:endParaRPr lang="ru-RU" smtClean="0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49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Знаки пунктуації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smtClean="0"/>
              <a:t>Кожна інструкція завершується крапкою з комою</a:t>
            </a:r>
          </a:p>
          <a:p>
            <a:pPr marL="0" indent="0" algn="ctr">
              <a:buNone/>
            </a:pPr>
            <a:r>
              <a:rPr lang="uk-UA" sz="4000" b="1" smtClean="0"/>
              <a:t>;</a:t>
            </a:r>
            <a:endParaRPr lang="uk-UA" sz="4000" b="1"/>
          </a:p>
          <a:p>
            <a:r>
              <a:rPr lang="uk-UA"/>
              <a:t>Набір інструкцій може представляти </a:t>
            </a:r>
            <a:r>
              <a:rPr lang="uk-UA" b="1" i="1" u="sng"/>
              <a:t>блок коду</a:t>
            </a:r>
            <a:r>
              <a:rPr lang="uk-UA" i="1"/>
              <a:t>.</a:t>
            </a:r>
            <a:r>
              <a:rPr lang="uk-UA"/>
              <a:t> Блок коду обмежується  фігурними </a:t>
            </a:r>
            <a:r>
              <a:rPr lang="uk-UA" smtClean="0"/>
              <a:t>дужками </a:t>
            </a:r>
          </a:p>
          <a:p>
            <a:pPr marL="0" indent="0" algn="ctr">
              <a:buNone/>
            </a:pPr>
            <a:r>
              <a:rPr lang="en-US" sz="3000" b="1" smtClean="0"/>
              <a:t>{ }</a:t>
            </a:r>
            <a:endParaRPr lang="uk-UA" sz="3000" b="1" smtClean="0"/>
          </a:p>
          <a:p>
            <a:pPr marL="0" indent="0" algn="just">
              <a:buNone/>
            </a:pPr>
            <a:r>
              <a:rPr lang="uk-UA" smtClean="0"/>
              <a:t>   ,а </a:t>
            </a:r>
            <a:r>
              <a:rPr lang="uk-UA"/>
              <a:t>інструкції розміщуються між відкриваючою та закриваючою фігурними </a:t>
            </a:r>
            <a:r>
              <a:rPr lang="uk-UA" smtClean="0"/>
              <a:t>дужками</a:t>
            </a:r>
          </a:p>
          <a:p>
            <a:r>
              <a:rPr lang="uk-UA" smtClean="0"/>
              <a:t>Не всі рядки програми – це інструкції!</a:t>
            </a:r>
          </a:p>
          <a:p>
            <a:r>
              <a:rPr lang="uk-UA" b="1" smtClean="0">
                <a:solidFill>
                  <a:srgbClr val="FF0000"/>
                </a:solidFill>
              </a:rPr>
              <a:t>Помилок в пунктуації (а також взагалі в синтаксисі програми) допускати НЕ МОЖНА!</a:t>
            </a:r>
            <a:endParaRPr lang="uk-UA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8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Коментарі 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b="1"/>
              <a:t>Коментар</a:t>
            </a:r>
            <a:r>
              <a:rPr lang="uk-UA"/>
              <a:t> - це текст, який призначений для програмістів і не </a:t>
            </a:r>
            <a:r>
              <a:rPr lang="uk-UA" smtClean="0"/>
              <a:t>обробляється (ігнорується) компілятором</a:t>
            </a:r>
          </a:p>
          <a:p>
            <a:r>
              <a:rPr lang="uk-UA" smtClean="0"/>
              <a:t> </a:t>
            </a:r>
            <a:r>
              <a:rPr lang="uk-UA"/>
              <a:t>Зазвичай коментарі використовуються для створення </a:t>
            </a:r>
            <a:r>
              <a:rPr lang="uk-UA" smtClean="0"/>
              <a:t>приміток </a:t>
            </a:r>
            <a:r>
              <a:rPr lang="uk-UA"/>
              <a:t>до коду для подальшого </a:t>
            </a:r>
            <a:r>
              <a:rPr lang="uk-UA" smtClean="0"/>
              <a:t>використання</a:t>
            </a:r>
            <a:r>
              <a:rPr lang="uk-UA"/>
              <a:t> </a:t>
            </a:r>
            <a:r>
              <a:rPr lang="uk-UA" smtClean="0"/>
              <a:t>програмістом</a:t>
            </a:r>
          </a:p>
          <a:p>
            <a:r>
              <a:rPr lang="uk-UA" smtClean="0"/>
              <a:t>Компілятор </a:t>
            </a:r>
            <a:r>
              <a:rPr lang="uk-UA"/>
              <a:t>обробляє </a:t>
            </a:r>
            <a:r>
              <a:rPr lang="uk-UA" smtClean="0"/>
              <a:t>коментарі </a:t>
            </a:r>
            <a:r>
              <a:rPr lang="uk-UA"/>
              <a:t>як </a:t>
            </a:r>
            <a:r>
              <a:rPr lang="uk-UA" smtClean="0"/>
              <a:t>пробіл</a:t>
            </a:r>
          </a:p>
          <a:p>
            <a:pPr marL="0" indent="0">
              <a:buNone/>
            </a:pPr>
            <a:endParaRPr lang="uk-UA"/>
          </a:p>
          <a:p>
            <a:pPr marL="0" indent="0">
              <a:buNone/>
            </a:pPr>
            <a:r>
              <a:rPr lang="uk-UA" b="1" smtClean="0"/>
              <a:t>Способи оформлення коментарів:</a:t>
            </a:r>
          </a:p>
          <a:p>
            <a:r>
              <a:rPr lang="uk-UA"/>
              <a:t>Символи /* </a:t>
            </a:r>
            <a:r>
              <a:rPr lang="uk-UA" smtClean="0"/>
              <a:t>за </a:t>
            </a:r>
            <a:r>
              <a:rPr lang="uk-UA"/>
              <a:t>якими </a:t>
            </a:r>
            <a:r>
              <a:rPr lang="uk-UA" smtClean="0"/>
              <a:t>слідує </a:t>
            </a:r>
            <a:r>
              <a:rPr lang="uk-UA"/>
              <a:t>будь-яка послідовність символів, включаючи переноси рядка, після чого ставляться символи </a:t>
            </a:r>
            <a:r>
              <a:rPr lang="uk-UA" smtClean="0"/>
              <a:t>*/</a:t>
            </a:r>
          </a:p>
          <a:p>
            <a:r>
              <a:rPr lang="uk-UA"/>
              <a:t>Символи // </a:t>
            </a:r>
            <a:r>
              <a:rPr lang="uk-UA" smtClean="0"/>
              <a:t>за </a:t>
            </a:r>
            <a:r>
              <a:rPr lang="uk-UA"/>
              <a:t>якими йде будь-яка послідовність </a:t>
            </a:r>
            <a:r>
              <a:rPr lang="uk-UA" smtClean="0"/>
              <a:t>символів до символу переносу рядка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218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Приклади коментарів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/>
              <a:t>a = b; </a:t>
            </a:r>
            <a:r>
              <a:rPr lang="en-US" smtClean="0">
                <a:solidFill>
                  <a:srgbClr val="92D050"/>
                </a:solidFill>
              </a:rPr>
              <a:t>//</a:t>
            </a:r>
            <a:r>
              <a:rPr lang="uk-UA" smtClean="0">
                <a:solidFill>
                  <a:srgbClr val="92D050"/>
                </a:solidFill>
              </a:rPr>
              <a:t>однорядковий коментар</a:t>
            </a:r>
          </a:p>
          <a:p>
            <a:pPr marL="0" indent="0">
              <a:buNone/>
            </a:pPr>
            <a:endParaRPr lang="uk-UA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mtClean="0"/>
              <a:t>b = c; </a:t>
            </a:r>
            <a:r>
              <a:rPr lang="en-US" smtClean="0">
                <a:solidFill>
                  <a:srgbClr val="92D050"/>
                </a:solidFill>
              </a:rPr>
              <a:t>/* </a:t>
            </a:r>
            <a:r>
              <a:rPr lang="uk-UA" smtClean="0">
                <a:solidFill>
                  <a:srgbClr val="92D050"/>
                </a:solidFill>
              </a:rPr>
              <a:t>коментар</a:t>
            </a:r>
          </a:p>
          <a:p>
            <a:pPr marL="0" indent="0">
              <a:buNone/>
            </a:pPr>
            <a:r>
              <a:rPr lang="uk-UA" smtClean="0">
                <a:solidFill>
                  <a:srgbClr val="92D050"/>
                </a:solidFill>
              </a:rPr>
              <a:t>який </a:t>
            </a:r>
          </a:p>
          <a:p>
            <a:pPr marL="0" indent="0">
              <a:buNone/>
            </a:pPr>
            <a:r>
              <a:rPr lang="uk-UA" smtClean="0">
                <a:solidFill>
                  <a:srgbClr val="92D050"/>
                </a:solidFill>
              </a:rPr>
              <a:t>містить</a:t>
            </a:r>
          </a:p>
          <a:p>
            <a:pPr marL="0" indent="0">
              <a:buNone/>
            </a:pPr>
            <a:r>
              <a:rPr lang="uk-UA" smtClean="0">
                <a:solidFill>
                  <a:srgbClr val="92D050"/>
                </a:solidFill>
              </a:rPr>
              <a:t>декілька</a:t>
            </a:r>
          </a:p>
          <a:p>
            <a:pPr marL="0" indent="0">
              <a:buNone/>
            </a:pPr>
            <a:r>
              <a:rPr lang="uk-UA" smtClean="0">
                <a:solidFill>
                  <a:srgbClr val="92D050"/>
                </a:solidFill>
              </a:rPr>
              <a:t>рядків</a:t>
            </a:r>
          </a:p>
          <a:p>
            <a:pPr marL="0" indent="0">
              <a:buNone/>
            </a:pPr>
            <a:r>
              <a:rPr lang="uk-UA" smtClean="0">
                <a:solidFill>
                  <a:srgbClr val="92D050"/>
                </a:solidFill>
              </a:rPr>
              <a:t>*</a:t>
            </a:r>
            <a:r>
              <a:rPr lang="en-US">
                <a:solidFill>
                  <a:srgbClr val="92D050"/>
                </a:solidFill>
              </a:rPr>
              <a:t>/</a:t>
            </a:r>
            <a:endParaRPr lang="uk-UA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uk-UA" smtClean="0"/>
          </a:p>
          <a:p>
            <a:pPr marL="0" indent="0" algn="ctr">
              <a:buNone/>
            </a:pPr>
            <a:r>
              <a:rPr lang="uk-UA" i="1" smtClean="0"/>
              <a:t>Текст</a:t>
            </a:r>
            <a:r>
              <a:rPr lang="uk-UA" i="1"/>
              <a:t>, записаний </a:t>
            </a:r>
            <a:r>
              <a:rPr lang="uk-UA" i="1"/>
              <a:t>в </a:t>
            </a:r>
            <a:r>
              <a:rPr lang="uk-UA" i="1" smtClean="0"/>
              <a:t>коментарях, </a:t>
            </a:r>
            <a:br>
              <a:rPr lang="uk-UA" i="1" smtClean="0"/>
            </a:br>
            <a:r>
              <a:rPr lang="uk-UA" b="1" i="1" smtClean="0"/>
              <a:t>ІГНОРУЄТЬСЯ КОМПІЛЯТОРОМ</a:t>
            </a:r>
            <a:r>
              <a:rPr lang="uk-UA" i="1" smtClean="0"/>
              <a:t>!</a:t>
            </a:r>
            <a:endParaRPr lang="uk-UA" i="1"/>
          </a:p>
        </p:txBody>
      </p:sp>
    </p:spTree>
    <p:extLst>
      <p:ext uri="{BB962C8B-B14F-4D97-AF65-F5344CB8AC3E}">
        <p14:creationId xmlns:p14="http://schemas.microsoft.com/office/powerpoint/2010/main" val="309345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Функція </a:t>
            </a:r>
            <a:r>
              <a:rPr lang="en-US" smtClean="0"/>
              <a:t>main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>
                <a:solidFill>
                  <a:srgbClr val="FF0000"/>
                </a:solidFill>
              </a:rPr>
              <a:t>Кожна програма мовою С ++ обов’язково повинна мати функцію main ()</a:t>
            </a:r>
          </a:p>
          <a:p>
            <a:r>
              <a:rPr lang="uk-UA" smtClean="0"/>
              <a:t>Функція </a:t>
            </a:r>
            <a:r>
              <a:rPr lang="uk-UA"/>
              <a:t>з ім'ям main - це початкова точка виконання для всіх програм на мовах C і </a:t>
            </a:r>
            <a:r>
              <a:rPr lang="uk-UA"/>
              <a:t>C </a:t>
            </a:r>
            <a:r>
              <a:rPr lang="uk-UA" smtClean="0"/>
              <a:t>++</a:t>
            </a:r>
          </a:p>
          <a:p>
            <a:r>
              <a:rPr lang="uk-UA"/>
              <a:t>Ім'я </a:t>
            </a:r>
            <a:r>
              <a:rPr lang="uk-UA" b="1" i="1"/>
              <a:t>main</a:t>
            </a:r>
            <a:r>
              <a:rPr lang="uk-UA"/>
              <a:t> фіксоване і не може використовуватися для ідентифікації інших </a:t>
            </a:r>
            <a:r>
              <a:rPr lang="uk-UA"/>
              <a:t>елементів </a:t>
            </a:r>
            <a:r>
              <a:rPr lang="uk-UA" smtClean="0"/>
              <a:t>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96939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Синтаксис функції </a:t>
            </a:r>
            <a:r>
              <a:rPr lang="en-US" smtClean="0"/>
              <a:t>main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393" y="3161211"/>
            <a:ext cx="2375807" cy="49638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uk-UA" smtClean="0"/>
              <a:t>Функція </a:t>
            </a:r>
            <a:r>
              <a:rPr lang="en-US" smtClean="0"/>
              <a:t>main </a:t>
            </a:r>
            <a:r>
              <a:rPr lang="uk-UA" smtClean="0"/>
              <a:t>без параметрів</a:t>
            </a:r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2141" y="1582969"/>
            <a:ext cx="4916089" cy="126188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0215" eaLnBrk="1" latinLnBrk="1" hangingPunct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uk-UA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 main(int argc, char *argv[], char *envp[])</a:t>
            </a:r>
          </a:p>
          <a:p>
            <a:pPr lvl="0" indent="450215" eaLnBrk="1" latinLnBrk="1" hangingPunct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uk-UA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 lvl="0" indent="450215" eaLnBrk="1" latinLnBrk="1" hangingPunct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uk-UA" sz="120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0" indent="450215" eaLnBrk="1" latinLnBrk="1" hangingPunct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uk-UA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return 0;</a:t>
            </a:r>
          </a:p>
          <a:p>
            <a:pPr lvl="0" indent="450215" eaLnBrk="1" latinLnBrk="1" hangingPunct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uk-UA" sz="120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altLang="uk-UA" sz="120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0"/>
            <a:endParaRPr kumimoji="0" lang="en-US" altLang="uk-UA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6393" y="1636830"/>
            <a:ext cx="2035184" cy="1261884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 main()</a:t>
            </a:r>
            <a:endParaRPr lang="uk-U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uk-U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uk-U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return 0;</a:t>
            </a:r>
            <a:endParaRPr lang="uk-U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endParaRPr lang="uk-UA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kumimoji="0" lang="en-US" altLang="uk-UA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052281" y="3161210"/>
            <a:ext cx="2375807" cy="49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smtClean="0"/>
              <a:t>Функція </a:t>
            </a:r>
            <a:r>
              <a:rPr lang="en-US" smtClean="0"/>
              <a:t>main </a:t>
            </a:r>
            <a:r>
              <a:rPr lang="uk-UA" smtClean="0"/>
              <a:t>з параметрами</a:t>
            </a:r>
            <a:endParaRPr lang="uk-UA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86393" y="4136442"/>
            <a:ext cx="2035184" cy="1049518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 main()</a:t>
            </a: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450215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</a:p>
          <a:p>
            <a:pPr lvl="0"/>
            <a:endParaRPr kumimoji="0" lang="en-US" altLang="uk-UA" sz="10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28650" y="5664802"/>
            <a:ext cx="2781573" cy="71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smtClean="0"/>
              <a:t>Функція </a:t>
            </a:r>
            <a:r>
              <a:rPr lang="en-US" smtClean="0"/>
              <a:t>main</a:t>
            </a:r>
            <a:r>
              <a:rPr lang="uk-UA" smtClean="0"/>
              <a:t>, яка не повертає значення в точку виклику</a:t>
            </a:r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3886643" y="4136442"/>
            <a:ext cx="5061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Обмеження використання: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не </a:t>
            </a:r>
            <a:r>
              <a:rPr lang="ru-RU"/>
              <a:t>може бути перевантажена;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не </a:t>
            </a:r>
            <a:r>
              <a:rPr lang="ru-RU"/>
              <a:t>може бути оголошена як вбудована (inline);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не </a:t>
            </a:r>
            <a:r>
              <a:rPr lang="ru-RU"/>
              <a:t>може бути оголошена як статична (static);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не </a:t>
            </a:r>
            <a:r>
              <a:rPr lang="ru-RU"/>
              <a:t>можна отримати її адресу;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викликати </a:t>
            </a:r>
            <a:r>
              <a:rPr lang="ru-RU"/>
              <a:t>функцію </a:t>
            </a:r>
            <a:r>
              <a:rPr lang="ru-RU" smtClean="0"/>
              <a:t>неможливо.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3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Директиви препроцесора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b="1"/>
              <a:t>Препроцесор </a:t>
            </a:r>
            <a:r>
              <a:rPr lang="uk-UA"/>
              <a:t>- це текстовий процесор</a:t>
            </a:r>
            <a:r>
              <a:rPr lang="uk-UA"/>
              <a:t>, </a:t>
            </a:r>
            <a:r>
              <a:rPr lang="uk-UA" smtClean="0"/>
              <a:t>який керує </a:t>
            </a:r>
            <a:r>
              <a:rPr lang="uk-UA"/>
              <a:t>текстом файлу вихідного коду в ході першого </a:t>
            </a:r>
            <a:r>
              <a:rPr lang="uk-UA"/>
              <a:t>етапу </a:t>
            </a:r>
            <a:r>
              <a:rPr lang="uk-UA" smtClean="0"/>
              <a:t>трансляції</a:t>
            </a:r>
          </a:p>
          <a:p>
            <a:r>
              <a:rPr lang="uk-UA" b="1"/>
              <a:t>Препроцесор</a:t>
            </a:r>
            <a:r>
              <a:rPr lang="uk-UA"/>
              <a:t> не виконує синтаксичного аналізу тексту </a:t>
            </a:r>
            <a:r>
              <a:rPr lang="uk-UA"/>
              <a:t>вихідного </a:t>
            </a:r>
            <a:r>
              <a:rPr lang="uk-UA" smtClean="0"/>
              <a:t>коду</a:t>
            </a:r>
          </a:p>
          <a:p>
            <a:r>
              <a:rPr lang="uk-UA"/>
              <a:t>Директиви препроцесора зазвичай використовуються для того, щоб полегшити зміну вихідного коду програм і їх компіляцію в різних середовищах виконання, а також дозволяють препроцесору виконувати </a:t>
            </a:r>
            <a:r>
              <a:rPr lang="uk-UA"/>
              <a:t>певні </a:t>
            </a:r>
            <a:r>
              <a:rPr lang="uk-UA" smtClean="0"/>
              <a:t>дії</a:t>
            </a:r>
          </a:p>
          <a:p>
            <a:r>
              <a:rPr lang="uk-UA"/>
              <a:t>Наприклад, препроцесор може вставляти вміст інших файлів в файл вихідного коду або відключати компіляцію частини файлу шляхом видалення розділів тексту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62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Директиви препроцесора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smtClean="0"/>
              <a:t>Синтаксис:</a:t>
            </a:r>
          </a:p>
          <a:p>
            <a:pPr marL="0" indent="0" algn="ctr">
              <a:buNone/>
            </a:pPr>
            <a:r>
              <a:rPr lang="ru-RU" i="1" smtClean="0"/>
              <a:t>#</a:t>
            </a:r>
            <a:r>
              <a:rPr lang="uk-UA" i="1"/>
              <a:t>директива</a:t>
            </a:r>
          </a:p>
          <a:p>
            <a:pPr marL="0" indent="0">
              <a:buNone/>
            </a:pPr>
            <a:endParaRPr lang="uk-UA" smtClean="0"/>
          </a:p>
          <a:p>
            <a:pPr marL="0" indent="0">
              <a:buNone/>
            </a:pPr>
            <a:endParaRPr lang="uk-UA" smtClean="0"/>
          </a:p>
          <a:p>
            <a:pPr algn="just"/>
            <a:r>
              <a:rPr lang="uk-UA" sz="2400"/>
              <a:t>Знак решітки (#) повинен бути першим непробільним символом в рядку, що </a:t>
            </a:r>
            <a:r>
              <a:rPr lang="uk-UA" sz="2400"/>
              <a:t>містить </a:t>
            </a:r>
            <a:r>
              <a:rPr lang="uk-UA" sz="2400" smtClean="0"/>
              <a:t>директиву</a:t>
            </a:r>
          </a:p>
          <a:p>
            <a:pPr algn="just"/>
            <a:r>
              <a:rPr lang="uk-UA" sz="2400"/>
              <a:t>М</a:t>
            </a:r>
            <a:r>
              <a:rPr lang="uk-UA" sz="2400" smtClean="0"/>
              <a:t>іж </a:t>
            </a:r>
            <a:r>
              <a:rPr lang="uk-UA" sz="2400"/>
              <a:t>знаком решітки і першою літерою директиви пробільні </a:t>
            </a:r>
            <a:r>
              <a:rPr lang="uk-UA" sz="2400"/>
              <a:t>символи </a:t>
            </a:r>
            <a:r>
              <a:rPr lang="uk-UA" sz="2400" smtClean="0"/>
              <a:t>допускаються </a:t>
            </a:r>
          </a:p>
          <a:p>
            <a:pPr algn="just"/>
            <a:r>
              <a:rPr lang="uk-UA" sz="2400" smtClean="0"/>
              <a:t>Деякі </a:t>
            </a:r>
            <a:r>
              <a:rPr lang="uk-UA" sz="2400"/>
              <a:t>директиви містять аргументи </a:t>
            </a:r>
            <a:r>
              <a:rPr lang="uk-UA" sz="2400"/>
              <a:t>або </a:t>
            </a:r>
            <a:r>
              <a:rPr lang="uk-UA" sz="2400" smtClean="0"/>
              <a:t>значення</a:t>
            </a:r>
          </a:p>
          <a:p>
            <a:pPr algn="just"/>
            <a:r>
              <a:rPr lang="uk-UA" sz="2400"/>
              <a:t>Директиви препроцесора можуть перебувати в будь-якому місці файлу вихідного коду, але застосовуються лише до частини файлу, що слідує далі</a:t>
            </a: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417895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2371" y="3199357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i="1"/>
              <a:t>Пишіть код так, як ніби супроводжувати його буде схильний до насильства психопат, який знає, де ви живете</a:t>
            </a:r>
            <a:endParaRPr lang="uk-UA" i="1"/>
          </a:p>
        </p:txBody>
      </p:sp>
    </p:spTree>
    <p:extLst>
      <p:ext uri="{BB962C8B-B14F-4D97-AF65-F5344CB8AC3E}">
        <p14:creationId xmlns:p14="http://schemas.microsoft.com/office/powerpoint/2010/main" val="3659075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Приклади директив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r>
              <a:rPr lang="uk-UA" smtClean="0"/>
              <a:t>#</a:t>
            </a:r>
            <a:r>
              <a:rPr lang="uk-UA"/>
              <a:t>define</a:t>
            </a:r>
          </a:p>
          <a:p>
            <a:pPr marL="0" lvl="0" indent="0">
              <a:buNone/>
            </a:pPr>
            <a:r>
              <a:rPr lang="uk-UA"/>
              <a:t>#ifdef</a:t>
            </a:r>
          </a:p>
          <a:p>
            <a:pPr marL="0" lvl="0" indent="0">
              <a:buNone/>
            </a:pPr>
            <a:r>
              <a:rPr lang="uk-UA"/>
              <a:t>#undef</a:t>
            </a:r>
          </a:p>
          <a:p>
            <a:pPr marL="0" lvl="0" indent="0">
              <a:buNone/>
            </a:pPr>
            <a:r>
              <a:rPr lang="uk-UA"/>
              <a:t>#ifndef</a:t>
            </a:r>
          </a:p>
          <a:p>
            <a:pPr marL="0" lvl="0" indent="0">
              <a:buNone/>
            </a:pPr>
            <a:r>
              <a:rPr lang="uk-UA"/>
              <a:t>#error</a:t>
            </a:r>
          </a:p>
          <a:p>
            <a:pPr marL="0" lvl="0" indent="0">
              <a:buNone/>
            </a:pPr>
            <a:r>
              <a:rPr lang="uk-UA"/>
              <a:t>#import</a:t>
            </a:r>
          </a:p>
          <a:p>
            <a:pPr marL="0" lvl="0" indent="0">
              <a:buNone/>
            </a:pPr>
            <a:r>
              <a:rPr lang="uk-UA"/>
              <a:t>#if</a:t>
            </a:r>
          </a:p>
          <a:p>
            <a:pPr marL="0" lvl="0" indent="0">
              <a:buNone/>
            </a:pPr>
            <a:r>
              <a:rPr lang="uk-UA"/>
              <a:t>#else</a:t>
            </a:r>
          </a:p>
          <a:p>
            <a:pPr marL="0" lvl="0" indent="0">
              <a:buNone/>
            </a:pPr>
            <a:r>
              <a:rPr lang="uk-UA"/>
              <a:t>#elif</a:t>
            </a:r>
          </a:p>
          <a:p>
            <a:pPr marL="0" lvl="0" indent="0">
              <a:buNone/>
            </a:pPr>
            <a:r>
              <a:rPr lang="uk-UA"/>
              <a:t>#endif</a:t>
            </a:r>
          </a:p>
          <a:p>
            <a:pPr marL="0" lvl="0" indent="0">
              <a:buNone/>
            </a:pPr>
            <a:r>
              <a:rPr lang="uk-UA"/>
              <a:t>#include</a:t>
            </a:r>
          </a:p>
          <a:p>
            <a:pPr marL="0" lvl="0" indent="0">
              <a:buNone/>
            </a:pPr>
            <a:r>
              <a:rPr lang="uk-UA"/>
              <a:t>#using</a:t>
            </a:r>
          </a:p>
          <a:p>
            <a:pPr marL="0" lvl="0" indent="0">
              <a:buNone/>
            </a:pPr>
            <a:r>
              <a:rPr lang="uk-UA"/>
              <a:t>#line</a:t>
            </a:r>
          </a:p>
          <a:p>
            <a:pPr marL="0" indent="0">
              <a:buNone/>
            </a:pPr>
            <a:r>
              <a:rPr lang="uk-UA"/>
              <a:t>#pragma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48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Директива #</a:t>
            </a:r>
            <a:r>
              <a:rPr lang="en-US"/>
              <a:t>include 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9166"/>
            <a:ext cx="7886700" cy="4687797"/>
          </a:xfrm>
        </p:spPr>
        <p:txBody>
          <a:bodyPr>
            <a:normAutofit fontScale="77500" lnSpcReduction="20000"/>
          </a:bodyPr>
          <a:lstStyle/>
          <a:p>
            <a:r>
              <a:rPr lang="uk-UA"/>
              <a:t>В</a:t>
            </a:r>
            <a:r>
              <a:rPr lang="uk-UA" smtClean="0"/>
              <a:t>казує </a:t>
            </a:r>
            <a:r>
              <a:rPr lang="uk-UA"/>
              <a:t>препроцесору, що вміст заданого після директиви файлу необхідно обробити так, якби воно знаходилося у вихідній програмі в тій точці</a:t>
            </a:r>
            <a:r>
              <a:rPr lang="uk-UA"/>
              <a:t>, </a:t>
            </a:r>
            <a:r>
              <a:rPr lang="uk-UA" smtClean="0"/>
              <a:t>в </a:t>
            </a:r>
            <a:r>
              <a:rPr lang="uk-UA"/>
              <a:t>якій розташовується </a:t>
            </a:r>
            <a:r>
              <a:rPr lang="uk-UA"/>
              <a:t>ця </a:t>
            </a:r>
            <a:r>
              <a:rPr lang="uk-UA" smtClean="0"/>
              <a:t>директива</a:t>
            </a:r>
          </a:p>
          <a:p>
            <a:r>
              <a:rPr lang="uk-UA"/>
              <a:t>При виконанні директиви </a:t>
            </a:r>
            <a:r>
              <a:rPr lang="uk-UA" i="1"/>
              <a:t>#include ім’я файлу</a:t>
            </a:r>
            <a:r>
              <a:rPr lang="uk-UA"/>
              <a:t> замість неї підставляється весь вміст зазначеного файлу, </a:t>
            </a:r>
            <a:r>
              <a:rPr lang="uk-UA"/>
              <a:t>що </a:t>
            </a:r>
            <a:r>
              <a:rPr lang="uk-UA" smtClean="0"/>
              <a:t>включається</a:t>
            </a:r>
          </a:p>
          <a:p>
            <a:r>
              <a:rPr lang="uk-UA"/>
              <a:t>У файлах, що підключаються, зазвичай містяться визначення та функції, які будуть використовуватися у роботі програми</a:t>
            </a:r>
            <a:endParaRPr lang="uk-UA" smtClean="0"/>
          </a:p>
          <a:p>
            <a:pPr marL="0" indent="0">
              <a:buNone/>
            </a:pPr>
            <a:endParaRPr lang="uk-UA" b="1" smtClean="0"/>
          </a:p>
          <a:p>
            <a:pPr marL="0" indent="0">
              <a:buNone/>
            </a:pPr>
            <a:r>
              <a:rPr lang="uk-UA" b="1" smtClean="0"/>
              <a:t>Приклади використання:</a:t>
            </a:r>
            <a:endParaRPr lang="uk-UA" b="1"/>
          </a:p>
          <a:p>
            <a:pPr marL="0" indent="0">
              <a:buNone/>
            </a:pPr>
            <a:r>
              <a:rPr lang="en-US" sz="2600" i="1"/>
              <a:t>#include &lt;stdio.h&gt;  </a:t>
            </a:r>
          </a:p>
          <a:p>
            <a:pPr marL="0" indent="0">
              <a:buNone/>
            </a:pPr>
            <a:r>
              <a:rPr lang="en-US" sz="2600" i="1"/>
              <a:t>#include "defs.h"  </a:t>
            </a:r>
          </a:p>
          <a:p>
            <a:pPr marL="0" indent="0">
              <a:buNone/>
            </a:pPr>
            <a:r>
              <a:rPr lang="en-US" sz="2600" i="1"/>
              <a:t>#include &lt;iostream&gt;</a:t>
            </a:r>
          </a:p>
          <a:p>
            <a:endParaRPr lang="uk-UA" smtClean="0"/>
          </a:p>
          <a:p>
            <a:pPr marL="0" indent="0">
              <a:buNone/>
            </a:pPr>
            <a:endParaRPr lang="uk-UA"/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386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Лапки чи кутові дужки?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49590" cy="4351338"/>
          </a:xfrm>
        </p:spPr>
        <p:txBody>
          <a:bodyPr>
            <a:normAutofit fontScale="85000" lnSpcReduction="20000"/>
          </a:bodyPr>
          <a:lstStyle/>
          <a:p>
            <a:r>
              <a:rPr lang="uk-UA" smtClean="0"/>
              <a:t>Лапки чи дужки визначають, в </a:t>
            </a:r>
            <a:r>
              <a:rPr lang="uk-UA"/>
              <a:t>якому порядку препроцесор шукає файли заголовків, якщо шлях до них зазначений </a:t>
            </a:r>
            <a:r>
              <a:rPr lang="uk-UA"/>
              <a:t>не </a:t>
            </a:r>
            <a:r>
              <a:rPr lang="uk-UA" smtClean="0"/>
              <a:t>повністю:</a:t>
            </a:r>
          </a:p>
          <a:p>
            <a:r>
              <a:rPr lang="uk-UA" b="1" smtClean="0"/>
              <a:t>Лапки</a:t>
            </a:r>
            <a:r>
              <a:rPr lang="uk-UA" smtClean="0"/>
              <a:t>. Порядок пошуку файлу: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smtClean="0"/>
              <a:t>У </a:t>
            </a:r>
            <a:r>
              <a:rPr lang="uk-UA"/>
              <a:t>тому ж каталозі, де знаходиться файл з оператором #include.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smtClean="0"/>
              <a:t>У </a:t>
            </a:r>
            <a:r>
              <a:rPr lang="uk-UA"/>
              <a:t>каталогах, відкритих в даний момент (в порядку, зворотному тому, в якому вони відкривалися). Пошук починається в каталозі батьківського include файлу, а потім виконується в каталогах всіх include файлів-прабатьків.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smtClean="0"/>
              <a:t>Шляхами</a:t>
            </a:r>
            <a:r>
              <a:rPr lang="uk-UA"/>
              <a:t>, заданим усіма параметрами компілятора / I.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smtClean="0"/>
              <a:t>За </a:t>
            </a:r>
            <a:r>
              <a:rPr lang="uk-UA"/>
              <a:t>шляхами, заданим </a:t>
            </a:r>
            <a:r>
              <a:rPr lang="uk-UA"/>
              <a:t>в </a:t>
            </a:r>
            <a:r>
              <a:rPr lang="uk-UA" smtClean="0"/>
              <a:t>змінній середовища </a:t>
            </a:r>
            <a:r>
              <a:rPr lang="uk-UA"/>
              <a:t>INCLUDE</a:t>
            </a:r>
            <a:r>
              <a:rPr lang="uk-UA" smtClean="0"/>
              <a:t>.</a:t>
            </a:r>
          </a:p>
          <a:p>
            <a:r>
              <a:rPr lang="uk-UA" b="1" smtClean="0"/>
              <a:t>Дужки</a:t>
            </a:r>
            <a:r>
              <a:rPr lang="uk-UA" smtClean="0"/>
              <a:t>. Порядок пошуку файлу: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/>
              <a:t>Шляхами, заданим усіма параметрами компілятора / I.</a:t>
            </a:r>
          </a:p>
          <a:p>
            <a:pPr marL="971550" lvl="1" indent="-514350">
              <a:buFont typeface="+mj-lt"/>
              <a:buAutoNum type="arabicPeriod"/>
            </a:pPr>
            <a:r>
              <a:rPr lang="uk-UA" smtClean="0"/>
              <a:t>Якщо </a:t>
            </a:r>
            <a:r>
              <a:rPr lang="uk-UA"/>
              <a:t>компіляція виконується з командного рядка </a:t>
            </a:r>
            <a:r>
              <a:rPr lang="uk-UA"/>
              <a:t>- </a:t>
            </a:r>
            <a:r>
              <a:rPr lang="uk-UA" smtClean="0"/>
              <a:t>шляхами, </a:t>
            </a:r>
            <a:r>
              <a:rPr lang="uk-UA"/>
              <a:t>які задані в змінній середовища INCLUDE.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644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Загальна структура програми С++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i="1" smtClean="0"/>
              <a:t>Директиви препроцесора</a:t>
            </a:r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r>
              <a:rPr lang="uk-UA" i="1" smtClean="0"/>
              <a:t>Користувацькі функції/заголовки користувацьких функцій</a:t>
            </a:r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r>
              <a:rPr lang="uk-UA" i="1"/>
              <a:t>Опис користувацьких типів</a:t>
            </a:r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r>
              <a:rPr lang="uk-UA" i="1" smtClean="0"/>
              <a:t>Глобальні змінні</a:t>
            </a:r>
          </a:p>
          <a:p>
            <a:pPr marL="0" indent="0">
              <a:buNone/>
            </a:pPr>
            <a:endParaRPr lang="uk-UA" i="1" smtClean="0"/>
          </a:p>
          <a:p>
            <a:pPr marL="0" indent="0">
              <a:buNone/>
            </a:pPr>
            <a:r>
              <a:rPr lang="uk-UA" b="1" i="1" smtClean="0">
                <a:solidFill>
                  <a:srgbClr val="FF0000"/>
                </a:solidFill>
              </a:rPr>
              <a:t>Функція </a:t>
            </a:r>
            <a:r>
              <a:rPr lang="en-US" b="1" i="1" smtClean="0">
                <a:solidFill>
                  <a:srgbClr val="FF0000"/>
                </a:solidFill>
              </a:rPr>
              <a:t>main</a:t>
            </a:r>
            <a:r>
              <a:rPr lang="uk-UA" b="1" i="1" smtClean="0">
                <a:solidFill>
                  <a:srgbClr val="FF0000"/>
                </a:solidFill>
              </a:rPr>
              <a:t> – містить всі оператори головної програми</a:t>
            </a:r>
          </a:p>
          <a:p>
            <a:pPr marL="0" indent="0">
              <a:buNone/>
            </a:pPr>
            <a:endParaRPr lang="en-US" b="1" i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uk-UA" i="1" smtClean="0">
                <a:solidFill>
                  <a:srgbClr val="0070C0"/>
                </a:solidFill>
              </a:rPr>
              <a:t>Реалізація користувацьких функцій</a:t>
            </a:r>
            <a:endParaRPr lang="uk-UA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6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Питання для самостійної роботи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000" smtClean="0"/>
              <a:t>Які </a:t>
            </a:r>
            <a:r>
              <a:rPr lang="uk-UA" sz="2000" smtClean="0"/>
              <a:t>характеристики має мова С</a:t>
            </a:r>
            <a:r>
              <a:rPr lang="uk-UA" sz="2000" smtClean="0"/>
              <a:t>++?</a:t>
            </a:r>
          </a:p>
          <a:p>
            <a:r>
              <a:rPr lang="uk-UA" sz="2000" smtClean="0"/>
              <a:t>Що таке компіляція? Чим вона відрізняється від інтерпретації?</a:t>
            </a:r>
          </a:p>
          <a:p>
            <a:r>
              <a:rPr lang="uk-UA" sz="2000" smtClean="0"/>
              <a:t>Які види типізації використовуються в С++?</a:t>
            </a:r>
            <a:endParaRPr lang="uk-UA" sz="2000" smtClean="0"/>
          </a:p>
          <a:p>
            <a:r>
              <a:rPr lang="uk-UA" sz="2000" smtClean="0"/>
              <a:t>Що таке ідентифікатор? Наведіть приклади правильних та неправильних ідентифікаторів С++</a:t>
            </a:r>
          </a:p>
          <a:p>
            <a:r>
              <a:rPr lang="uk-UA" sz="2000" smtClean="0"/>
              <a:t>Для чого використовуються ключові слова? Наведіть приклади</a:t>
            </a:r>
          </a:p>
          <a:p>
            <a:r>
              <a:rPr lang="uk-UA" sz="2000" smtClean="0"/>
              <a:t>Які види літералів можна використовувати в С++? Наведіть приклади літералів</a:t>
            </a:r>
          </a:p>
          <a:p>
            <a:r>
              <a:rPr lang="uk-UA" sz="2000" smtClean="0"/>
              <a:t>Що таке коментарі в С++? Як вони оформлюються</a:t>
            </a:r>
            <a:r>
              <a:rPr lang="uk-UA" sz="2000" smtClean="0"/>
              <a:t>?</a:t>
            </a:r>
          </a:p>
          <a:p>
            <a:r>
              <a:rPr lang="uk-UA" sz="2000" smtClean="0"/>
              <a:t>Поясніть призначення функції </a:t>
            </a:r>
            <a:r>
              <a:rPr lang="en-US" sz="2000" smtClean="0"/>
              <a:t>main</a:t>
            </a:r>
          </a:p>
          <a:p>
            <a:r>
              <a:rPr lang="uk-UA" sz="2000" smtClean="0"/>
              <a:t>Що таке директива препроцесора?</a:t>
            </a:r>
          </a:p>
          <a:p>
            <a:r>
              <a:rPr lang="uk-UA" sz="2000" smtClean="0"/>
              <a:t>Для чого використовується директива </a:t>
            </a:r>
            <a:r>
              <a:rPr lang="en-US" sz="2000" smtClean="0"/>
              <a:t>#include?</a:t>
            </a:r>
            <a:endParaRPr lang="uk-UA" sz="2000" smtClean="0"/>
          </a:p>
          <a:p>
            <a:endParaRPr lang="uk-UA" sz="2000" smtClean="0"/>
          </a:p>
        </p:txBody>
      </p:sp>
    </p:spTree>
    <p:extLst>
      <p:ext uri="{BB962C8B-B14F-4D97-AF65-F5344CB8AC3E}">
        <p14:creationId xmlns:p14="http://schemas.microsoft.com/office/powerpoint/2010/main" val="396381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513799"/>
            <a:ext cx="7886700" cy="1386155"/>
          </a:xfrm>
        </p:spPr>
        <p:txBody>
          <a:bodyPr>
            <a:normAutofit/>
          </a:bodyPr>
          <a:lstStyle/>
          <a:p>
            <a:pPr algn="ctr"/>
            <a:r>
              <a:rPr lang="uk-UA" smtClean="0"/>
              <a:t>С++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3888" y="3566162"/>
            <a:ext cx="7886700" cy="2523492"/>
          </a:xfrm>
        </p:spPr>
        <p:txBody>
          <a:bodyPr>
            <a:normAutofit/>
          </a:bodyPr>
          <a:lstStyle/>
          <a:p>
            <a:r>
              <a:rPr lang="uk-UA" smtClean="0"/>
              <a:t>Характеристики мови С++, алфавіт мови, функція </a:t>
            </a:r>
            <a:r>
              <a:rPr lang="en-US" smtClean="0"/>
              <a:t>main</a:t>
            </a:r>
            <a:r>
              <a:rPr lang="uk-UA" smtClean="0"/>
              <a:t>, загальна структура програми без використання </a:t>
            </a:r>
            <a:r>
              <a:rPr lang="uk-UA"/>
              <a:t>ООП, директиви </a:t>
            </a:r>
            <a:r>
              <a:rPr lang="uk-UA" smtClean="0"/>
              <a:t>препроцесора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9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Характеристики мови С++</a:t>
            </a:r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1410789"/>
            <a:ext cx="7886700" cy="4870677"/>
          </a:xfrm>
        </p:spPr>
        <p:txBody>
          <a:bodyPr>
            <a:normAutofit fontScale="92500" lnSpcReduction="20000"/>
          </a:bodyPr>
          <a:lstStyle/>
          <a:p>
            <a:r>
              <a:rPr lang="uk-UA" smtClean="0"/>
              <a:t>Є компільованою статично типізованою мовою програмування загального призначення</a:t>
            </a:r>
          </a:p>
          <a:p>
            <a:r>
              <a:rPr lang="uk-UA" smtClean="0"/>
              <a:t>Відноситься до мов програмування високого рівня, але підтримує низькорівневе програмування</a:t>
            </a:r>
          </a:p>
          <a:p>
            <a:r>
              <a:rPr lang="uk-UA" smtClean="0"/>
              <a:t>Спирається на мову С (але не надмножиною С) та підтримує:</a:t>
            </a:r>
          </a:p>
          <a:p>
            <a:pPr lvl="1"/>
            <a:r>
              <a:rPr lang="ru-RU" smtClean="0"/>
              <a:t>конструкції </a:t>
            </a:r>
            <a:r>
              <a:rPr lang="ru-RU"/>
              <a:t>структурного </a:t>
            </a:r>
            <a:r>
              <a:rPr lang="ru-RU" smtClean="0"/>
              <a:t>програмування</a:t>
            </a:r>
          </a:p>
          <a:p>
            <a:pPr lvl="1"/>
            <a:r>
              <a:rPr lang="ru-RU" smtClean="0"/>
              <a:t>модульність</a:t>
            </a:r>
          </a:p>
          <a:p>
            <a:pPr lvl="1"/>
            <a:r>
              <a:rPr lang="ru-RU" smtClean="0"/>
              <a:t>блокову </a:t>
            </a:r>
            <a:r>
              <a:rPr lang="ru-RU"/>
              <a:t>структуру </a:t>
            </a:r>
            <a:r>
              <a:rPr lang="ru-RU" smtClean="0"/>
              <a:t>програми</a:t>
            </a:r>
          </a:p>
          <a:p>
            <a:r>
              <a:rPr lang="uk-UA" smtClean="0"/>
              <a:t>Підтримує </a:t>
            </a:r>
            <a:r>
              <a:rPr lang="uk-UA"/>
              <a:t>механізм </a:t>
            </a:r>
            <a:r>
              <a:rPr lang="uk-UA" smtClean="0"/>
              <a:t>вказівників </a:t>
            </a:r>
            <a:r>
              <a:rPr lang="uk-UA"/>
              <a:t>на змінні і </a:t>
            </a:r>
            <a:r>
              <a:rPr lang="uk-UA" smtClean="0"/>
              <a:t>функції</a:t>
            </a:r>
          </a:p>
          <a:p>
            <a:r>
              <a:rPr lang="uk-UA" smtClean="0"/>
              <a:t>Підтримує об’єктно-орієнтовану парадигму та елементи функціонального програмування</a:t>
            </a:r>
          </a:p>
          <a:p>
            <a:r>
              <a:rPr lang="uk-UA"/>
              <a:t>Поточний стандарт </a:t>
            </a:r>
            <a:r>
              <a:rPr lang="uk-UA" smtClean="0"/>
              <a:t>мови </a:t>
            </a:r>
            <a:r>
              <a:rPr lang="uk-UA"/>
              <a:t>С++</a:t>
            </a:r>
            <a:r>
              <a:rPr lang="uk-UA" smtClean="0"/>
              <a:t>17 (</a:t>
            </a:r>
            <a:r>
              <a:rPr lang="en-US"/>
              <a:t>C++1z</a:t>
            </a:r>
            <a:r>
              <a:rPr lang="uk-UA" smtClean="0"/>
              <a:t>). Наступна версія очікується в 2020 році</a:t>
            </a:r>
            <a:endParaRPr lang="uk-UA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1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Що таке копмпіляція? </a:t>
            </a:r>
            <a:br>
              <a:rPr lang="uk-UA" smtClean="0"/>
            </a:br>
            <a:r>
              <a:rPr lang="uk-UA" smtClean="0"/>
              <a:t>Для чого потрібен компілятор?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/>
              <a:t>Компіляція </a:t>
            </a:r>
            <a:r>
              <a:rPr lang="ru-RU" smtClean="0"/>
              <a:t>– трансляція </a:t>
            </a:r>
            <a:r>
              <a:rPr lang="ru-RU"/>
              <a:t>програми, складеної мовою оригіналу високого рівня, в еквівалентну </a:t>
            </a:r>
            <a:r>
              <a:rPr lang="ru-RU"/>
              <a:t>програму </a:t>
            </a:r>
            <a:r>
              <a:rPr lang="ru-RU" smtClean="0"/>
              <a:t>низькорівневою </a:t>
            </a:r>
            <a:r>
              <a:rPr lang="ru-RU"/>
              <a:t>мовою, </a:t>
            </a:r>
            <a:r>
              <a:rPr lang="ru-RU"/>
              <a:t>близькою </a:t>
            </a:r>
            <a:r>
              <a:rPr lang="ru-RU" smtClean="0"/>
              <a:t>до машинного </a:t>
            </a:r>
            <a:r>
              <a:rPr lang="ru-RU"/>
              <a:t>коду </a:t>
            </a:r>
            <a:r>
              <a:rPr lang="ru-RU" smtClean="0"/>
              <a:t>(об'єктний код, мова асемблера тощо)</a:t>
            </a:r>
            <a:endParaRPr lang="ru-RU"/>
          </a:p>
          <a:p>
            <a:r>
              <a:rPr lang="ru-RU" b="1" smtClean="0"/>
              <a:t>Компілятор</a:t>
            </a:r>
            <a:r>
              <a:rPr lang="ru-RU" smtClean="0"/>
              <a:t> – це програма, яка забезпечує </a:t>
            </a:r>
            <a:r>
              <a:rPr lang="ru-RU"/>
              <a:t>перетворення </a:t>
            </a:r>
            <a:r>
              <a:rPr lang="ru-RU" smtClean="0"/>
              <a:t>програмного коду </a:t>
            </a:r>
            <a:r>
              <a:rPr lang="ru-RU"/>
              <a:t>з однієї мови </a:t>
            </a:r>
            <a:r>
              <a:rPr lang="ru-RU"/>
              <a:t>на </a:t>
            </a:r>
            <a:r>
              <a:rPr lang="ru-RU" smtClean="0"/>
              <a:t>іншу</a:t>
            </a:r>
          </a:p>
          <a:p>
            <a:r>
              <a:rPr lang="ru-RU" b="1" i="1"/>
              <a:t>Інтерпретатор</a:t>
            </a:r>
            <a:r>
              <a:rPr lang="ru-RU" i="1"/>
              <a:t> перетворює і виконує програму рядок </a:t>
            </a:r>
            <a:r>
              <a:rPr lang="ru-RU" i="1"/>
              <a:t>за </a:t>
            </a:r>
            <a:r>
              <a:rPr lang="ru-RU" i="1" smtClean="0"/>
              <a:t>рядком</a:t>
            </a:r>
            <a:endParaRPr lang="uk-UA" i="1"/>
          </a:p>
        </p:txBody>
      </p:sp>
    </p:spTree>
    <p:extLst>
      <p:ext uri="{BB962C8B-B14F-4D97-AF65-F5344CB8AC3E}">
        <p14:creationId xmlns:p14="http://schemas.microsoft.com/office/powerpoint/2010/main" val="3010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Типізована мова – як це?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261" y="1502817"/>
            <a:ext cx="6673487" cy="8783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i="1" smtClean="0"/>
              <a:t>Чи можуть бути в програмі дані, які мають невизначений тип?</a:t>
            </a:r>
          </a:p>
        </p:txBody>
      </p:sp>
      <p:pic>
        <p:nvPicPr>
          <p:cNvPr id="1026" name="Picture 2" descr="ÐÐ°ÑÑÐ¸Ð½ÐºÐ¸ Ð¿Ð¾ Ð·Ð°Ð¿ÑÐ¾ÑÑ Ð·Ð°Ð´ÑÐ¼ÑÐ¸Ð²ÑÐ¹ ÑÐ¼Ð°Ð¹Ð»Ð¸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1" y="1232833"/>
            <a:ext cx="915715" cy="9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09681372"/>
              </p:ext>
            </p:extLst>
          </p:nvPr>
        </p:nvGraphicFramePr>
        <p:xfrm>
          <a:off x="628649" y="2264817"/>
          <a:ext cx="8280220" cy="444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448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Алфавіт мови С++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62158"/>
          </a:xfrm>
        </p:spPr>
        <p:txBody>
          <a:bodyPr>
            <a:normAutofit fontScale="85000" lnSpcReduction="20000"/>
          </a:bodyPr>
          <a:lstStyle/>
          <a:p>
            <a:r>
              <a:rPr lang="uk-UA" smtClean="0"/>
              <a:t>Літери латинського алфавіту (великі і маленькі літери розрізняються)</a:t>
            </a:r>
          </a:p>
          <a:p>
            <a:r>
              <a:rPr lang="ru-RU" smtClean="0"/>
              <a:t>Арабські цифри</a:t>
            </a:r>
          </a:p>
          <a:p>
            <a:r>
              <a:rPr lang="ru-RU"/>
              <a:t>Лексеми – набори символів, які розпізнаються компілятором </a:t>
            </a:r>
            <a:r>
              <a:rPr lang="ru-RU" smtClean="0"/>
              <a:t>мови, як єдина конструкція</a:t>
            </a:r>
          </a:p>
          <a:p>
            <a:endParaRPr lang="uk-UA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80652091"/>
              </p:ext>
            </p:extLst>
          </p:nvPr>
        </p:nvGraphicFramePr>
        <p:xfrm>
          <a:off x="248193" y="3622718"/>
          <a:ext cx="8699863" cy="211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88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Ідентифікатор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89166"/>
            <a:ext cx="7886700" cy="46877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mtClean="0"/>
              <a:t>Це </a:t>
            </a:r>
            <a:r>
              <a:rPr lang="uk-UA"/>
              <a:t>послідовність символів, яка використовується для позначення імені змінної, структури, функції та інших елементів програми</a:t>
            </a:r>
            <a:r>
              <a:rPr lang="uk-UA" smtClean="0"/>
              <a:t>.</a:t>
            </a:r>
          </a:p>
          <a:p>
            <a:pPr marL="0" indent="0">
              <a:buNone/>
            </a:pPr>
            <a:endParaRPr lang="uk-UA"/>
          </a:p>
          <a:p>
            <a:pPr marL="0" indent="0">
              <a:buNone/>
            </a:pPr>
            <a:r>
              <a:rPr lang="uk-UA" b="1" i="1" smtClean="0"/>
              <a:t>Вимоги до ідентифікатора:</a:t>
            </a:r>
          </a:p>
          <a:p>
            <a:r>
              <a:rPr lang="uk-UA"/>
              <a:t>в</a:t>
            </a:r>
            <a:r>
              <a:rPr lang="uk-UA" smtClean="0"/>
              <a:t> будь кому місці можна використовувати символи </a:t>
            </a:r>
            <a:r>
              <a:rPr lang="uk-UA"/>
              <a:t>_ a b c d e f g h i j k l m n o p q r s t u v w x y z A B C D E F G H I J K L M N O P Q R S T U V W X Y </a:t>
            </a:r>
            <a:r>
              <a:rPr lang="uk-UA" smtClean="0"/>
              <a:t>Z</a:t>
            </a:r>
          </a:p>
          <a:p>
            <a:r>
              <a:rPr lang="uk-UA"/>
              <a:t>ц</a:t>
            </a:r>
            <a:r>
              <a:rPr lang="uk-UA" smtClean="0"/>
              <a:t>ифри </a:t>
            </a:r>
            <a:r>
              <a:rPr lang="uk-UA"/>
              <a:t>від 0 до 9 можна використовувати в ідентифікаторі на будь-якій позиції, крім </a:t>
            </a:r>
            <a:r>
              <a:rPr lang="uk-UA" smtClean="0"/>
              <a:t>першої</a:t>
            </a:r>
          </a:p>
          <a:p>
            <a:r>
              <a:rPr lang="uk-UA" smtClean="0"/>
              <a:t>регістр символів має значення</a:t>
            </a:r>
          </a:p>
          <a:p>
            <a:r>
              <a:rPr lang="uk-UA"/>
              <a:t>в</a:t>
            </a:r>
            <a:r>
              <a:rPr lang="uk-UA" smtClean="0"/>
              <a:t> одному блоку видимості не може бути об’явлено однакові ідентифікатори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57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Деякі рекомендації щодо оформлення ідентифікаторів 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smtClean="0">
                <a:solidFill>
                  <a:srgbClr val="FF0000"/>
                </a:solidFill>
              </a:rPr>
              <a:t>Ім’я повинно відображати зміст (мнемонічність імені)</a:t>
            </a:r>
          </a:p>
          <a:p>
            <a:r>
              <a:rPr lang="uk-UA" smtClean="0"/>
              <a:t>По можливості не використовуйте однолітерні ідентифікатори. Деякі виключення:</a:t>
            </a:r>
          </a:p>
          <a:p>
            <a:pPr lvl="1"/>
            <a:r>
              <a:rPr lang="uk-UA" smtClean="0"/>
              <a:t>ітератори (</a:t>
            </a:r>
            <a:r>
              <a:rPr lang="en-US" smtClean="0"/>
              <a:t>I, j, k </a:t>
            </a:r>
            <a:r>
              <a:rPr lang="uk-UA" smtClean="0"/>
              <a:t>тощо)</a:t>
            </a:r>
          </a:p>
          <a:p>
            <a:pPr lvl="1"/>
            <a:r>
              <a:rPr lang="uk-UA" smtClean="0"/>
              <a:t>реальні імена об’єктів, що складаються з однієї </a:t>
            </a:r>
            <a:r>
              <a:rPr lang="uk-UA" smtClean="0"/>
              <a:t>літери (наприклад, довжини сторін трикутника </a:t>
            </a:r>
            <a:r>
              <a:rPr lang="en-US" smtClean="0"/>
              <a:t>a, b, c)</a:t>
            </a:r>
            <a:endParaRPr lang="uk-UA" smtClean="0"/>
          </a:p>
          <a:p>
            <a:r>
              <a:rPr lang="uk-UA" smtClean="0"/>
              <a:t>Використовуйте </a:t>
            </a:r>
            <a:r>
              <a:rPr lang="en-US" i="1" smtClean="0"/>
              <a:t>camelStyle</a:t>
            </a:r>
            <a:r>
              <a:rPr lang="en-US" smtClean="0"/>
              <a:t> </a:t>
            </a:r>
            <a:r>
              <a:rPr lang="uk-UA" smtClean="0"/>
              <a:t>в ідентифікаторах змінних, функцій, методів</a:t>
            </a:r>
          </a:p>
          <a:p>
            <a:r>
              <a:rPr lang="uk-UA" smtClean="0"/>
              <a:t>Використовуйте великі літери та знак підкреслювання в назвах констант</a:t>
            </a:r>
          </a:p>
        </p:txBody>
      </p:sp>
    </p:spTree>
    <p:extLst>
      <p:ext uri="{BB962C8B-B14F-4D97-AF65-F5344CB8AC3E}">
        <p14:creationId xmlns:p14="http://schemas.microsoft.com/office/powerpoint/2010/main" val="1926762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1567</Words>
  <Application>Microsoft Office PowerPoint</Application>
  <PresentationFormat>Экран 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Courier New</vt:lpstr>
      <vt:lpstr>Times New Roman</vt:lpstr>
      <vt:lpstr>Тема Office</vt:lpstr>
      <vt:lpstr>Програмування С++</vt:lpstr>
      <vt:lpstr>Пишіть код так, як ніби супроводжувати його буде схильний до насильства психопат, який знає, де ви живете</vt:lpstr>
      <vt:lpstr>С++</vt:lpstr>
      <vt:lpstr>Характеристики мови С++</vt:lpstr>
      <vt:lpstr>Що таке копмпіляція?  Для чого потрібен компілятор?</vt:lpstr>
      <vt:lpstr>Типізована мова – як це?</vt:lpstr>
      <vt:lpstr>Алфавіт мови С++</vt:lpstr>
      <vt:lpstr>Ідентифікатор</vt:lpstr>
      <vt:lpstr>Деякі рекомендації щодо оформлення ідентифікаторів </vt:lpstr>
      <vt:lpstr>Ключові слова</vt:lpstr>
      <vt:lpstr>Приклади ключових слів</vt:lpstr>
      <vt:lpstr>Константи, літерали</vt:lpstr>
      <vt:lpstr>Знаки пунктуації</vt:lpstr>
      <vt:lpstr>Коментарі </vt:lpstr>
      <vt:lpstr>Приклади коментарів</vt:lpstr>
      <vt:lpstr>Функція main</vt:lpstr>
      <vt:lpstr>Синтаксис функції main</vt:lpstr>
      <vt:lpstr>Директиви препроцесора</vt:lpstr>
      <vt:lpstr>Директиви препроцесора</vt:lpstr>
      <vt:lpstr>Приклади директив</vt:lpstr>
      <vt:lpstr>Директива #include </vt:lpstr>
      <vt:lpstr>Лапки чи кутові дужки?</vt:lpstr>
      <vt:lpstr>Загальна структура програми С++</vt:lpstr>
      <vt:lpstr>Питання для самостійної роботи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використання мов програмування в Україні  (за версією dou.ua)</dc:title>
  <dc:creator>Я</dc:creator>
  <cp:lastModifiedBy>Я</cp:lastModifiedBy>
  <cp:revision>41</cp:revision>
  <dcterms:created xsi:type="dcterms:W3CDTF">2018-09-06T14:53:01Z</dcterms:created>
  <dcterms:modified xsi:type="dcterms:W3CDTF">2019-09-18T07:44:14Z</dcterms:modified>
</cp:coreProperties>
</file>