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9" r:id="rId3"/>
    <p:sldId id="274" r:id="rId4"/>
    <p:sldId id="275" r:id="rId5"/>
    <p:sldId id="276" r:id="rId6"/>
    <p:sldId id="279" r:id="rId7"/>
    <p:sldId id="281" r:id="rId8"/>
    <p:sldId id="282" r:id="rId9"/>
    <p:sldId id="280" r:id="rId10"/>
    <p:sldId id="284" r:id="rId11"/>
    <p:sldId id="285" r:id="rId12"/>
    <p:sldId id="286" r:id="rId13"/>
    <p:sldId id="288" r:id="rId14"/>
    <p:sldId id="290" r:id="rId15"/>
    <p:sldId id="289" r:id="rId16"/>
    <p:sldId id="283" r:id="rId17"/>
    <p:sldId id="268" r:id="rId18"/>
    <p:sldId id="264" r:id="rId19"/>
    <p:sldId id="292" r:id="rId20"/>
    <p:sldId id="263" r:id="rId21"/>
    <p:sldId id="262" r:id="rId22"/>
    <p:sldId id="261" r:id="rId23"/>
    <p:sldId id="260" r:id="rId24"/>
    <p:sldId id="291" r:id="rId25"/>
    <p:sldId id="258" r:id="rId26"/>
    <p:sldId id="257" r:id="rId27"/>
    <p:sldId id="267" r:id="rId28"/>
  </p:sldIdLst>
  <p:sldSz cx="1828800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41F"/>
    <a:srgbClr val="E8E7E7"/>
    <a:srgbClr val="DB1E1A"/>
    <a:srgbClr val="CDE6D0"/>
    <a:srgbClr val="E5E5E5"/>
    <a:srgbClr val="FF0000"/>
    <a:srgbClr val="70AD47"/>
    <a:srgbClr val="EAE9E8"/>
    <a:srgbClr val="D6009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34" autoAdjust="0"/>
    <p:restoredTop sz="94660"/>
  </p:normalViewPr>
  <p:slideViewPr>
    <p:cSldViewPr snapToGrid="0">
      <p:cViewPr>
        <p:scale>
          <a:sx n="200" d="100"/>
          <a:sy n="200" d="100"/>
        </p:scale>
        <p:origin x="343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336709"/>
            <a:ext cx="1554480" cy="71628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80611"/>
            <a:ext cx="1371600" cy="496729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09538"/>
            <a:ext cx="394335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09538"/>
            <a:ext cx="1160145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512922"/>
            <a:ext cx="1577340" cy="855821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376839"/>
            <a:ext cx="1577340" cy="45005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547688"/>
            <a:ext cx="777240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547688"/>
            <a:ext cx="777240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9538"/>
            <a:ext cx="1577340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504349"/>
            <a:ext cx="773668" cy="247174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751523"/>
            <a:ext cx="77366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504349"/>
            <a:ext cx="777478" cy="247174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751523"/>
            <a:ext cx="77747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37160"/>
            <a:ext cx="589836" cy="4800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96228"/>
            <a:ext cx="925830" cy="1462088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17220"/>
            <a:ext cx="589836" cy="114347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37160"/>
            <a:ext cx="589836" cy="4800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96228"/>
            <a:ext cx="925830" cy="1462088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17220"/>
            <a:ext cx="589836" cy="114347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09538"/>
            <a:ext cx="1577340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547688"/>
            <a:ext cx="1577340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906905"/>
            <a:ext cx="41148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906905"/>
            <a:ext cx="61722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906905"/>
            <a:ext cx="41148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5628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MEDITERRANEAN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$ 250 </a:t>
            </a:r>
          </a:p>
          <a:p>
            <a:pPr algn="ctr"/>
            <a:r>
              <a:rPr lang="en-US" sz="900" dirty="0"/>
              <a:t>Mortgage Value $ 30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10</a:t>
            </a:r>
          </a:p>
          <a:p>
            <a:pPr algn="r"/>
            <a:r>
              <a:rPr lang="en-US" sz="900" dirty="0"/>
              <a:t>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160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</a:t>
            </a:r>
          </a:p>
        </p:txBody>
      </p:sp>
    </p:spTree>
    <p:extLst>
      <p:ext uri="{BB962C8B-B14F-4D97-AF65-F5344CB8AC3E}">
        <p14:creationId xmlns:p14="http://schemas.microsoft.com/office/powerpoint/2010/main" val="411938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ST. JAMES PLACE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8A794-86EB-5F44-EA4D-D2BB9FFF845A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$ 950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11D05-BF96-9954-E278-CF2B97ACDD61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70</a:t>
            </a:r>
          </a:p>
          <a:p>
            <a:pPr algn="r"/>
            <a:r>
              <a:rPr lang="en-US" sz="900" dirty="0"/>
              <a:t>200</a:t>
            </a:r>
          </a:p>
          <a:p>
            <a:pPr algn="r"/>
            <a:r>
              <a:rPr lang="en-US" sz="900" dirty="0"/>
              <a:t>550</a:t>
            </a:r>
          </a:p>
          <a:p>
            <a:pPr algn="r"/>
            <a:r>
              <a:rPr lang="en-US" sz="900" dirty="0"/>
              <a:t>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19756-9F1E-055C-20BE-E6BC2DEE45E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18500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TENNESSEE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56A7-5214-D4D4-0EF0-E758E3429D9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$ 950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6475-955C-5914-D133-A60A960A18F6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70</a:t>
            </a:r>
          </a:p>
          <a:p>
            <a:pPr algn="r"/>
            <a:r>
              <a:rPr lang="en-US" sz="900" dirty="0"/>
              <a:t>200</a:t>
            </a:r>
          </a:p>
          <a:p>
            <a:pPr algn="r"/>
            <a:r>
              <a:rPr lang="en-US" sz="900" dirty="0"/>
              <a:t>550</a:t>
            </a:r>
          </a:p>
          <a:p>
            <a:pPr algn="r"/>
            <a:r>
              <a:rPr lang="en-US" sz="900" dirty="0"/>
              <a:t>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16B9E-752F-D562-65A1-76952E22D560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36528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NEW YORK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B5F5D-3F76-1B6C-F091-1FEE6ECCA92A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$ 1000 </a:t>
            </a:r>
          </a:p>
          <a:p>
            <a:pPr algn="ctr"/>
            <a:r>
              <a:rPr lang="en-US" sz="900" dirty="0"/>
              <a:t>Mortgage Value $100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11CA3-F731-596D-0D27-9ADD5E663B17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80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600</a:t>
            </a:r>
          </a:p>
          <a:p>
            <a:pPr algn="r"/>
            <a:r>
              <a:rPr lang="en-US" sz="900" dirty="0"/>
              <a:t>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01135-84FC-91B2-BA42-97C3E7765BDE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$16</a:t>
            </a:r>
          </a:p>
        </p:txBody>
      </p:sp>
    </p:spTree>
    <p:extLst>
      <p:ext uri="{BB962C8B-B14F-4D97-AF65-F5344CB8AC3E}">
        <p14:creationId xmlns:p14="http://schemas.microsoft.com/office/powerpoint/2010/main" val="39659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B1E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KENTUCKY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$ 1050 </a:t>
            </a:r>
          </a:p>
          <a:p>
            <a:pPr algn="ctr"/>
            <a:r>
              <a:rPr lang="en-US" sz="900" dirty="0"/>
              <a:t>Mortgage Value $ 110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90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700</a:t>
            </a:r>
          </a:p>
          <a:p>
            <a:pPr algn="r"/>
            <a:r>
              <a:rPr lang="en-US" sz="900" dirty="0"/>
              <a:t>875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D7B62-DBDD-07A4-285C-FA08E5BE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7" y="228714"/>
            <a:ext cx="1828800" cy="1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5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F24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INDIANA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41FFB-25AD-22E9-8A37-A2336230412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$ 1050 </a:t>
            </a:r>
          </a:p>
          <a:p>
            <a:pPr algn="ctr"/>
            <a:r>
              <a:rPr lang="en-US" sz="900" dirty="0"/>
              <a:t>Mortgage Value $ 110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428D-D695-B2D6-C668-B62E6249B1E8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90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700</a:t>
            </a:r>
          </a:p>
          <a:p>
            <a:pPr algn="r"/>
            <a:r>
              <a:rPr lang="en-US" sz="900" dirty="0"/>
              <a:t>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C6F60-59BB-631A-3640-F0F564D75F8D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$18</a:t>
            </a:r>
          </a:p>
        </p:txBody>
      </p:sp>
    </p:spTree>
    <p:extLst>
      <p:ext uri="{BB962C8B-B14F-4D97-AF65-F5344CB8AC3E}">
        <p14:creationId xmlns:p14="http://schemas.microsoft.com/office/powerpoint/2010/main" val="82508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F24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ILLINOIS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7FBBE-F2E5-AFE0-ED2F-874104B19BE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$ 1100 </a:t>
            </a:r>
          </a:p>
          <a:p>
            <a:pPr algn="ctr"/>
            <a:r>
              <a:rPr lang="en-US" sz="900" dirty="0"/>
              <a:t>Mortgage Value $ 120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3AB96-D346-0891-638C-01F80BF15100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100</a:t>
            </a:r>
          </a:p>
          <a:p>
            <a:pPr algn="r"/>
            <a:r>
              <a:rPr lang="en-US" sz="900" dirty="0"/>
              <a:t>300</a:t>
            </a:r>
          </a:p>
          <a:p>
            <a:pPr algn="r"/>
            <a:r>
              <a:rPr lang="en-US" sz="900" dirty="0"/>
              <a:t>750</a:t>
            </a:r>
          </a:p>
          <a:p>
            <a:pPr algn="r"/>
            <a:r>
              <a:rPr lang="en-US" sz="900" dirty="0"/>
              <a:t>925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E3AF5-2C26-3E67-3AD2-5319785F1537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36718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328C9-FDCC-1C83-3E57-0187391313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D52E9E-BA0F-74F2-CF20-31DBD7DB1F1C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F684E-0A0D-7200-459C-8186D7004881}"/>
              </a:ext>
            </a:extLst>
          </p:cNvPr>
          <p:cNvSpPr txBox="1">
            <a:spLocks/>
          </p:cNvSpPr>
          <p:nvPr/>
        </p:nvSpPr>
        <p:spPr>
          <a:xfrm>
            <a:off x="162284" y="794130"/>
            <a:ext cx="115230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Rent</a:t>
            </a:r>
          </a:p>
          <a:p>
            <a:r>
              <a:rPr lang="en-US" sz="900" dirty="0"/>
              <a:t>If 2 R.E’s are owned</a:t>
            </a:r>
          </a:p>
          <a:p>
            <a:r>
              <a:rPr lang="en-US" sz="900" dirty="0"/>
              <a:t>If 3    “      “     “</a:t>
            </a:r>
          </a:p>
          <a:p>
            <a:r>
              <a:rPr lang="en-US" sz="900" dirty="0"/>
              <a:t>If 4    “      “     “</a:t>
            </a:r>
          </a:p>
          <a:p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71F76-20E2-9B66-4FFF-807412F5B35A}"/>
              </a:ext>
            </a:extLst>
          </p:cNvPr>
          <p:cNvSpPr txBox="1">
            <a:spLocks/>
          </p:cNvSpPr>
          <p:nvPr/>
        </p:nvSpPr>
        <p:spPr>
          <a:xfrm>
            <a:off x="98920" y="1464355"/>
            <a:ext cx="1627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Mortgage Value       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FA160-AA8D-9C2E-F824-6A684C475514}"/>
              </a:ext>
            </a:extLst>
          </p:cNvPr>
          <p:cNvSpPr txBox="1">
            <a:spLocks/>
          </p:cNvSpPr>
          <p:nvPr/>
        </p:nvSpPr>
        <p:spPr>
          <a:xfrm>
            <a:off x="1092649" y="77897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200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1100</a:t>
            </a:r>
          </a:p>
          <a:p>
            <a:pPr algn="r"/>
            <a:r>
              <a:rPr lang="en-US" sz="900" dirty="0"/>
              <a:t>1300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34AFC-E273-8C9F-5B76-0EBDD4572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C"/>
              </a:clrFrom>
              <a:clrTo>
                <a:srgbClr val="E0E0DC">
                  <a:alpha val="0"/>
                </a:srgbClr>
              </a:clrTo>
            </a:clrChange>
          </a:blip>
          <a:srcRect l="15721" t="5209" r="4896" b="7921"/>
          <a:stretch/>
        </p:blipFill>
        <p:spPr>
          <a:xfrm>
            <a:off x="678733" y="152420"/>
            <a:ext cx="467557" cy="345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BBB677-B576-9766-04E7-38D938210ADE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F9F26B-145E-F138-7F1B-4C8CF751D265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-21026" y="525181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dirty="0">
                <a:latin typeface="Franklin Gothic Book" panose="020B0503020102020204" pitchFamily="34" charset="0"/>
              </a:rPr>
              <a:t>PENNSYLVANIA RAILROAD </a:t>
            </a:r>
          </a:p>
        </p:txBody>
      </p:sp>
    </p:spTree>
    <p:extLst>
      <p:ext uri="{BB962C8B-B14F-4D97-AF65-F5344CB8AC3E}">
        <p14:creationId xmlns:p14="http://schemas.microsoft.com/office/powerpoint/2010/main" val="396540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ATLANTIC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627F8-84D0-F96F-4C8B-B275C4ECE07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$ 1150 </a:t>
            </a:r>
          </a:p>
          <a:p>
            <a:pPr algn="ctr"/>
            <a:r>
              <a:rPr lang="en-US" sz="900" dirty="0"/>
              <a:t>Mortgage Value $ 130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D3B66-0AA5-C0AB-F030-584056927CB2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110</a:t>
            </a:r>
          </a:p>
          <a:p>
            <a:pPr algn="r"/>
            <a:r>
              <a:rPr lang="en-US" sz="900" dirty="0"/>
              <a:t>330</a:t>
            </a:r>
          </a:p>
          <a:p>
            <a:pPr algn="r"/>
            <a:r>
              <a:rPr lang="en-US" sz="900" dirty="0"/>
              <a:t>800</a:t>
            </a:r>
          </a:p>
          <a:p>
            <a:pPr algn="r"/>
            <a:r>
              <a:rPr lang="en-US" sz="900" dirty="0"/>
              <a:t>975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0BE42-549F-7442-8980-05891EDB28AC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$22</a:t>
            </a:r>
          </a:p>
        </p:txBody>
      </p:sp>
    </p:spTree>
    <p:extLst>
      <p:ext uri="{BB962C8B-B14F-4D97-AF65-F5344CB8AC3E}">
        <p14:creationId xmlns:p14="http://schemas.microsoft.com/office/powerpoint/2010/main" val="405929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VENTOR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AA782-5B04-B8B0-2BDA-531E5B99727B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$ 1150 </a:t>
            </a:r>
          </a:p>
          <a:p>
            <a:pPr algn="ctr"/>
            <a:r>
              <a:rPr lang="en-US" sz="900" dirty="0"/>
              <a:t>Mortgage Value $ 130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E2489-C34D-F5AE-F3FD-F2821F21F32F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110</a:t>
            </a:r>
          </a:p>
          <a:p>
            <a:pPr algn="r"/>
            <a:r>
              <a:rPr lang="en-US" sz="900" dirty="0"/>
              <a:t>330</a:t>
            </a:r>
          </a:p>
          <a:p>
            <a:pPr algn="r"/>
            <a:r>
              <a:rPr lang="en-US" sz="900" dirty="0"/>
              <a:t>800</a:t>
            </a:r>
          </a:p>
          <a:p>
            <a:pPr algn="r"/>
            <a:r>
              <a:rPr lang="en-US" sz="900" dirty="0"/>
              <a:t>975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B86F9-E3F8-9429-2A07-3730FE7FC51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$22</a:t>
            </a:r>
          </a:p>
        </p:txBody>
      </p:sp>
    </p:spTree>
    <p:extLst>
      <p:ext uri="{BB962C8B-B14F-4D97-AF65-F5344CB8AC3E}">
        <p14:creationId xmlns:p14="http://schemas.microsoft.com/office/powerpoint/2010/main" val="65911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20C9-6BBE-B855-82C1-E01C6BC4F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473F2B-654C-B26F-D9A1-BDC52A9C8444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5533E-124E-2137-BDEF-094C20BFD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EFA4B-5CC4-3D1E-FFFC-C77C8D1092E8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11D6C6-7079-B309-1BBC-649340EDFA03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A91BD4-507D-05FA-AAD9-6980C8AB8F8A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9885" y="548442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WATER WORKS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6F95A-08FC-C071-23BB-F983A66BFD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DD"/>
              </a:clrFrom>
              <a:clrTo>
                <a:srgbClr val="E1E2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09" y="860280"/>
            <a:ext cx="1466581" cy="10202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5C5AFC-476B-5CDC-B2A1-3DB41F3C66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FE0DC"/>
              </a:clrFrom>
              <a:clrTo>
                <a:srgbClr val="DFE0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619" y="102997"/>
            <a:ext cx="511399" cy="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5628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BALTIC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B3440-93DF-2ECC-576E-C3A0241C5AC9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$ 450 </a:t>
            </a:r>
          </a:p>
          <a:p>
            <a:pPr algn="ctr"/>
            <a:r>
              <a:rPr lang="en-US" sz="900" dirty="0"/>
              <a:t>Mortgage Value $ 30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3B8CF-E45B-C902-C8CD-1CCABB9D0BDA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</a:t>
            </a:r>
          </a:p>
          <a:p>
            <a:pPr algn="r"/>
            <a:r>
              <a:rPr lang="en-US" sz="900" dirty="0"/>
              <a:t>60</a:t>
            </a:r>
          </a:p>
          <a:p>
            <a:pPr algn="r"/>
            <a:r>
              <a:rPr lang="en-US" sz="900" dirty="0"/>
              <a:t>180</a:t>
            </a:r>
          </a:p>
          <a:p>
            <a:pPr algn="r"/>
            <a:r>
              <a:rPr lang="en-US" sz="900" dirty="0"/>
              <a:t>320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67F62-43AA-A00E-C581-A4BE3D5D668E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$4</a:t>
            </a:r>
          </a:p>
        </p:txBody>
      </p:sp>
    </p:spTree>
    <p:extLst>
      <p:ext uri="{BB962C8B-B14F-4D97-AF65-F5344CB8AC3E}">
        <p14:creationId xmlns:p14="http://schemas.microsoft.com/office/powerpoint/2010/main" val="387110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MARVIN GARDENS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EA979A-6578-F26C-9AAC-8A8D66B7297B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$ 1200 </a:t>
            </a:r>
          </a:p>
          <a:p>
            <a:pPr algn="ctr"/>
            <a:r>
              <a:rPr lang="en-US" sz="900" dirty="0"/>
              <a:t>Mortgage Value $ 140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ACEA3-F860-E84D-FC93-4CA091213F2D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120</a:t>
            </a:r>
          </a:p>
          <a:p>
            <a:pPr algn="r"/>
            <a:r>
              <a:rPr lang="en-US" sz="900" dirty="0"/>
              <a:t>360</a:t>
            </a:r>
          </a:p>
          <a:p>
            <a:pPr algn="r"/>
            <a:r>
              <a:rPr lang="en-US" sz="900" dirty="0"/>
              <a:t>850</a:t>
            </a:r>
          </a:p>
          <a:p>
            <a:pPr algn="r"/>
            <a:r>
              <a:rPr lang="en-US" sz="900" dirty="0"/>
              <a:t>1025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B8BA8-9557-98C1-BAF9-5E3B743D9CC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$24</a:t>
            </a:r>
          </a:p>
        </p:txBody>
      </p:sp>
    </p:spTree>
    <p:extLst>
      <p:ext uri="{BB962C8B-B14F-4D97-AF65-F5344CB8AC3E}">
        <p14:creationId xmlns:p14="http://schemas.microsoft.com/office/powerpoint/2010/main" val="96534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PACIFIC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$ 1275 </a:t>
            </a:r>
          </a:p>
          <a:p>
            <a:pPr algn="ctr"/>
            <a:r>
              <a:rPr lang="en-US" sz="900" dirty="0"/>
              <a:t>Mortgage Value $ 150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130</a:t>
            </a:r>
          </a:p>
          <a:p>
            <a:pPr algn="r"/>
            <a:r>
              <a:rPr lang="en-US" sz="900" dirty="0"/>
              <a:t>390</a:t>
            </a:r>
          </a:p>
          <a:p>
            <a:pPr algn="r"/>
            <a:r>
              <a:rPr lang="en-US" sz="900" dirty="0"/>
              <a:t>900</a:t>
            </a:r>
          </a:p>
          <a:p>
            <a:pPr algn="r"/>
            <a:r>
              <a:rPr lang="en-US" sz="900" dirty="0"/>
              <a:t>1100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$26</a:t>
            </a:r>
          </a:p>
        </p:txBody>
      </p:sp>
    </p:spTree>
    <p:extLst>
      <p:ext uri="{BB962C8B-B14F-4D97-AF65-F5344CB8AC3E}">
        <p14:creationId xmlns:p14="http://schemas.microsoft.com/office/powerpoint/2010/main" val="90284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02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NORTH CAROLINA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AE858-125C-B36A-D267-6B9300B89BF2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$ 1275 </a:t>
            </a:r>
          </a:p>
          <a:p>
            <a:pPr algn="ctr"/>
            <a:r>
              <a:rPr lang="en-US" sz="900" dirty="0"/>
              <a:t>Mortgage Value $ 150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36E3C-D845-B095-6DE9-7EF0416ED1AA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130</a:t>
            </a:r>
          </a:p>
          <a:p>
            <a:pPr algn="r"/>
            <a:r>
              <a:rPr lang="en-US" sz="900" dirty="0"/>
              <a:t>390</a:t>
            </a:r>
          </a:p>
          <a:p>
            <a:pPr algn="r"/>
            <a:r>
              <a:rPr lang="en-US" sz="900" dirty="0"/>
              <a:t>900</a:t>
            </a:r>
          </a:p>
          <a:p>
            <a:pPr algn="r"/>
            <a:r>
              <a:rPr lang="en-US" sz="900" dirty="0"/>
              <a:t>1100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9E1FE-F981-F2C3-6AE8-D2EB93E45723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$26</a:t>
            </a:r>
          </a:p>
        </p:txBody>
      </p:sp>
    </p:spTree>
    <p:extLst>
      <p:ext uri="{BB962C8B-B14F-4D97-AF65-F5344CB8AC3E}">
        <p14:creationId xmlns:p14="http://schemas.microsoft.com/office/powerpoint/2010/main" val="60793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07179" y="223107"/>
            <a:ext cx="162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Franklin Gothic Book" panose="020B0503020102020204" pitchFamily="34" charset="0"/>
              </a:rPr>
              <a:t>PENNSYLVANIA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1E8A-5834-5F2C-79CC-6FC65DF17E1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$ 1400 </a:t>
            </a:r>
          </a:p>
          <a:p>
            <a:pPr algn="ctr"/>
            <a:r>
              <a:rPr lang="en-US" sz="900" dirty="0"/>
              <a:t>Mortgage Value $ 160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4046A-EEEF-032A-5772-64808CD7DD13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1000</a:t>
            </a:r>
          </a:p>
          <a:p>
            <a:pPr algn="r"/>
            <a:r>
              <a:rPr lang="en-US" sz="900" dirty="0"/>
              <a:t>1200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9C260-DF39-C480-E902-9C6A7AFF4244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$28</a:t>
            </a:r>
          </a:p>
        </p:txBody>
      </p:sp>
    </p:spTree>
    <p:extLst>
      <p:ext uri="{BB962C8B-B14F-4D97-AF65-F5344CB8AC3E}">
        <p14:creationId xmlns:p14="http://schemas.microsoft.com/office/powerpoint/2010/main" val="317673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0D21F66-01F1-378C-E208-EEA2EAC9F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4"/>
            <a:ext cx="1828800" cy="20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1B62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7216" y="223107"/>
            <a:ext cx="150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PARK PLACE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$ 1500 </a:t>
            </a:r>
          </a:p>
          <a:p>
            <a:pPr algn="ctr"/>
            <a:r>
              <a:rPr lang="en-US" sz="900" dirty="0"/>
              <a:t>Mortgage Value $ 175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175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1100</a:t>
            </a:r>
          </a:p>
          <a:p>
            <a:pPr algn="r"/>
            <a:r>
              <a:rPr lang="en-US" sz="900" dirty="0"/>
              <a:t>1300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$35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17A14-61B5-3CBF-DDE2-98FED141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9189" y="288459"/>
            <a:ext cx="1078608" cy="1098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DC5120-55E2-D50B-6265-6E613A78C3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2137" y="1163870"/>
            <a:ext cx="597460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1B62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8883" y="92402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68010" y="215614"/>
            <a:ext cx="150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Boardwalk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$ 2000 </a:t>
            </a:r>
          </a:p>
          <a:p>
            <a:pPr algn="ctr"/>
            <a:r>
              <a:rPr lang="en-US" sz="900" dirty="0"/>
              <a:t>Mortgage Value $ 200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200</a:t>
            </a:r>
          </a:p>
          <a:p>
            <a:pPr algn="r"/>
            <a:r>
              <a:rPr lang="en-US" sz="900" dirty="0"/>
              <a:t>600</a:t>
            </a:r>
          </a:p>
          <a:p>
            <a:pPr algn="r"/>
            <a:r>
              <a:rPr lang="en-US" sz="900" dirty="0"/>
              <a:t>1400</a:t>
            </a:r>
          </a:p>
          <a:p>
            <a:pPr algn="r"/>
            <a:r>
              <a:rPr lang="en-US" sz="900" dirty="0"/>
              <a:t>1700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$50</a:t>
            </a:r>
          </a:p>
        </p:txBody>
      </p:sp>
    </p:spTree>
    <p:extLst>
      <p:ext uri="{BB962C8B-B14F-4D97-AF65-F5344CB8AC3E}">
        <p14:creationId xmlns:p14="http://schemas.microsoft.com/office/powerpoint/2010/main" val="153689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14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ORIENTAL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$ 550 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270</a:t>
            </a:r>
          </a:p>
          <a:p>
            <a:pPr algn="r"/>
            <a:r>
              <a:rPr lang="en-US" sz="900" dirty="0"/>
              <a:t>400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8668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VERMONT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82515-2195-9125-3298-CB288C3E6BA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$ 550 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0DAAD-C861-06E4-9AF3-E58400A5B6AB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270</a:t>
            </a:r>
          </a:p>
          <a:p>
            <a:pPr algn="r"/>
            <a:r>
              <a:rPr lang="en-US" sz="900" dirty="0"/>
              <a:t>400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8AD36-B336-A309-B2F3-062C413F03A6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5578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CONNECTICUT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DF4A-FF66-E625-3B84-309FC4C58B9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$ 600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CF714-89F6-D8E5-BB71-0E8B6991F2C1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40</a:t>
            </a:r>
          </a:p>
          <a:p>
            <a:pPr algn="r"/>
            <a:r>
              <a:rPr lang="en-US" sz="900" dirty="0"/>
              <a:t>100</a:t>
            </a:r>
          </a:p>
          <a:p>
            <a:pPr algn="r"/>
            <a:r>
              <a:rPr lang="en-US" sz="900" dirty="0"/>
              <a:t>300</a:t>
            </a:r>
          </a:p>
          <a:p>
            <a:pPr algn="r"/>
            <a:r>
              <a:rPr lang="en-US" sz="900" dirty="0"/>
              <a:t>450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BAA3-4DA9-21BC-740D-653AA4C1E557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$8</a:t>
            </a:r>
          </a:p>
        </p:txBody>
      </p:sp>
    </p:spTree>
    <p:extLst>
      <p:ext uri="{BB962C8B-B14F-4D97-AF65-F5344CB8AC3E}">
        <p14:creationId xmlns:p14="http://schemas.microsoft.com/office/powerpoint/2010/main" val="16124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ST. CHARLES PLACE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$ 750 </a:t>
            </a:r>
          </a:p>
          <a:p>
            <a:pPr algn="ctr"/>
            <a:r>
              <a:rPr lang="en-US" sz="900" dirty="0"/>
              <a:t>Mortgage Value $70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50</a:t>
            </a:r>
          </a:p>
          <a:p>
            <a:pPr algn="r"/>
            <a:r>
              <a:rPr lang="en-US" sz="900" dirty="0"/>
              <a:t>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625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$10</a:t>
            </a:r>
          </a:p>
        </p:txBody>
      </p:sp>
    </p:spTree>
    <p:extLst>
      <p:ext uri="{BB962C8B-B14F-4D97-AF65-F5344CB8AC3E}">
        <p14:creationId xmlns:p14="http://schemas.microsoft.com/office/powerpoint/2010/main" val="16270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20C9-6BBE-B855-82C1-E01C6BC4F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473F2B-654C-B26F-D9A1-BDC52A9C8444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5533E-124E-2137-BDEF-094C20BFD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EFA4B-5CC4-3D1E-FFFC-C77C8D1092E8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11D6C6-7079-B309-1BBC-649340EDFA03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A91BD4-507D-05FA-AAD9-6980C8AB8F8A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5367D-E2C3-7054-F914-61D71F0A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2E4E1"/>
              </a:clrFrom>
              <a:clrTo>
                <a:srgbClr val="E2E4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92" y="100740"/>
            <a:ext cx="368657" cy="402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9885" y="548442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ELECTRIC COMPANY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6F95A-08FC-C071-23BB-F983A66BFD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1E2DD"/>
              </a:clrFrom>
              <a:clrTo>
                <a:srgbClr val="E1E2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09" y="860280"/>
            <a:ext cx="1466581" cy="10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STATES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7DC42-5571-097E-2980-B50CEAA4CCD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$ 750 </a:t>
            </a:r>
          </a:p>
          <a:p>
            <a:pPr algn="ctr"/>
            <a:r>
              <a:rPr lang="en-US" sz="900" dirty="0"/>
              <a:t>Mortgage Value $70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59C84-FB8F-D7C3-D5F7-8E1C0F60B57E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50</a:t>
            </a:r>
          </a:p>
          <a:p>
            <a:pPr algn="r"/>
            <a:r>
              <a:rPr lang="en-US" sz="900" dirty="0"/>
              <a:t>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625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B78AA-A52D-4926-BA42-CB8F3280CB98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$10</a:t>
            </a:r>
          </a:p>
        </p:txBody>
      </p:sp>
    </p:spTree>
    <p:extLst>
      <p:ext uri="{BB962C8B-B14F-4D97-AF65-F5344CB8AC3E}">
        <p14:creationId xmlns:p14="http://schemas.microsoft.com/office/powerpoint/2010/main" val="171849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VIRGINIA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CB08-A36B-F672-4103-323C59394EB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$ 900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3B9D-A9C0-5B33-2A48-E0BC099E0F17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60</a:t>
            </a:r>
          </a:p>
          <a:p>
            <a:pPr algn="r"/>
            <a:r>
              <a:rPr lang="en-US" sz="900" dirty="0"/>
              <a:t>180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700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16905-EAD4-0CDC-161E-CF7C9DC537BA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0175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1767</TotalTime>
  <Words>1005</Words>
  <Application>Microsoft Office PowerPoint</Application>
  <PresentationFormat>Custom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Fruin</dc:creator>
  <cp:lastModifiedBy>Sean Fruin</cp:lastModifiedBy>
  <cp:revision>3</cp:revision>
  <dcterms:created xsi:type="dcterms:W3CDTF">2023-04-05T17:05:12Z</dcterms:created>
  <dcterms:modified xsi:type="dcterms:W3CDTF">2023-04-06T22:32:44Z</dcterms:modified>
</cp:coreProperties>
</file>