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CE7A-8B59-4380-81D2-0672B87B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6829F-3F3B-43DE-B16E-90FFF9C68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C0CE-12FE-418E-B5BF-9AD23E61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836F-694E-4F28-BAF7-34A98909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3FF15-904B-4B5E-B58D-72A3B091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013C-BB4D-47E9-B30B-0D9212A6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8ECFD-AB9D-4B8E-8C3F-BD2FF7D44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0D866-A5D3-4A73-B699-C70A68DA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E7555-A295-46F9-9831-17217C89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5E38-679F-47B2-84D4-32C7CA4C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280DA-0563-420D-AA5F-3F62791DE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C9EC6-2B34-4E46-8B68-A7FF905F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3E3B-8F30-48CD-8076-51584B6D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E7C9-B0C5-4218-9482-88388EF9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942C-A0AA-4D49-A05F-2E3A4DDF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6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68F1-D387-41F7-8DC9-2C98A4D2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966C-C991-4DDE-AE75-46083E0B1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19AE5-96E4-4288-8542-EED822A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01B4-4F51-471C-8B35-20F042E0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A89D-C685-4D06-934C-FD9F24C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A403-170D-43C5-A586-F90ADE33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E299-F0EF-4864-BC57-C4CBA946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527D-D44A-4938-B346-5526DB4B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3ACF-045A-4748-823E-4FCFBAAD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E999-78CF-4FD8-AD62-B75E0DAE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32F3-513A-4C0F-927A-242B78BD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E857-F212-4437-AF62-5EA1F7054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6512-0550-4E37-8A32-EA09BFA7A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4044C-84C7-44F1-8472-BC7124B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6C96D-6ED7-400D-BD1E-CBB8FAF1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7450B-8CA2-4798-AFF7-36A5B7A4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7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5BF5-7027-4B70-A2AE-82810E76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2C2A3-C7B9-443E-BABD-7347DC5C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6D6FC-A45B-4CDB-A68C-D5BD54D13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164DC-1965-4FD3-B438-FE0431F03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EC41F-70A3-48A2-A4C0-250FAA428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38779-47BD-40E5-825F-20EDBCD1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D630B-733D-42C5-8AEE-8D6941EC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C45FC-CB5D-4DE4-AEB7-B4E2142C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54FF-3DC5-40B7-B0E0-38254F11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DCFA1-EE33-471F-836D-D84EC6A7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A7E26-7609-431F-B7B4-6AC729AA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73197-BDE2-4EA8-B7CB-15C0204A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EAA60-D951-4F39-BA21-CDBDC6C9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29DE1-2980-4278-9954-E6F95295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07F22-11F8-49E0-9B63-71EA8792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F17E-8940-4F1A-85F9-7A16588F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DA4E-EF02-4340-96CD-5F27AEE5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27DEF-2498-4438-BB15-4F34F299F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96352-408C-4397-85A1-58FDC9CA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F028-9C7A-4778-A2B5-811C168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638E4-065B-4413-82AD-CB022491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E4C5-E80F-4C98-85AA-F2113C85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9C952-4F56-4DA5-8CFF-0416CF259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CA283-72AE-4EBD-9F21-ABEEC54B7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235CC-65F2-404F-83CC-3A73E04E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BDAFF-65C8-4D94-83B8-B4D5BE3B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DD7E-D6E8-47B9-91D5-DB3F95A1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6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E9107-7B9F-415C-AC80-A249BAE6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134E2-C898-4B2E-9413-2514A7FF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CF64-7EAD-440D-97FB-6938920A5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CC9B-CA3C-4C8F-AD1A-E584B17B648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D55F1-F11E-407C-8D0D-2157BAD49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AE79-2E02-4766-BF71-D77886177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9B7B-1549-45C1-98A9-D93ABE9B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34E2E58-3403-4EC6-A87A-5BD28830188A}"/>
              </a:ext>
            </a:extLst>
          </p:cNvPr>
          <p:cNvSpPr/>
          <p:nvPr/>
        </p:nvSpPr>
        <p:spPr>
          <a:xfrm>
            <a:off x="2308109" y="2242304"/>
            <a:ext cx="1233182" cy="6795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¡Data!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44ED27-9C1F-41FE-AB0E-5483734E73BC}"/>
              </a:ext>
            </a:extLst>
          </p:cNvPr>
          <p:cNvSpPr/>
          <p:nvPr/>
        </p:nvSpPr>
        <p:spPr>
          <a:xfrm>
            <a:off x="4039038" y="1603690"/>
            <a:ext cx="1233182" cy="6795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Train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(In-Sample)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802C17A-47E7-4B33-BE22-EC96DFC132AE}"/>
              </a:ext>
            </a:extLst>
          </p:cNvPr>
          <p:cNvSpPr/>
          <p:nvPr/>
        </p:nvSpPr>
        <p:spPr>
          <a:xfrm>
            <a:off x="4039038" y="2975814"/>
            <a:ext cx="1233182" cy="6795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(Out-of-Sample)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436186C-9AB8-4994-96BA-B0760931ABCA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3541291" y="1943444"/>
            <a:ext cx="497747" cy="63861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2A3A730-C12D-4AA5-928D-885E505D0128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3541291" y="2582058"/>
            <a:ext cx="497747" cy="73351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29785BF3-8C48-4E53-B596-4C4EC34AE220}"/>
              </a:ext>
            </a:extLst>
          </p:cNvPr>
          <p:cNvSpPr/>
          <p:nvPr/>
        </p:nvSpPr>
        <p:spPr>
          <a:xfrm>
            <a:off x="6435755" y="1473487"/>
            <a:ext cx="2037126" cy="9257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Validate Models</a:t>
            </a:r>
            <a:endParaRPr lang="en-US" sz="115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BF76532-4F2E-4C24-9270-7E8A25E12823}"/>
              </a:ext>
            </a:extLst>
          </p:cNvPr>
          <p:cNvCxnSpPr>
            <a:cxnSpLocks/>
            <a:stCxn id="77" idx="3"/>
            <a:endCxn id="96" idx="1"/>
          </p:cNvCxnSpPr>
          <p:nvPr/>
        </p:nvCxnSpPr>
        <p:spPr>
          <a:xfrm flipV="1">
            <a:off x="5272220" y="1936368"/>
            <a:ext cx="1163535" cy="70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FFBA1006-B9D8-4CD1-A305-6C76025E3734}"/>
              </a:ext>
            </a:extLst>
          </p:cNvPr>
          <p:cNvSpPr/>
          <p:nvPr/>
        </p:nvSpPr>
        <p:spPr>
          <a:xfrm>
            <a:off x="3654543" y="2449583"/>
            <a:ext cx="335559" cy="26494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59EF0C2-7F46-438F-BE99-F3573792CD09}"/>
              </a:ext>
            </a:extLst>
          </p:cNvPr>
          <p:cNvSpPr/>
          <p:nvPr/>
        </p:nvSpPr>
        <p:spPr>
          <a:xfrm>
            <a:off x="6769655" y="1525214"/>
            <a:ext cx="335559" cy="26494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6E0BC451-4AD9-4CFB-936E-425203EE51CA}"/>
              </a:ext>
            </a:extLst>
          </p:cNvPr>
          <p:cNvSpPr/>
          <p:nvPr/>
        </p:nvSpPr>
        <p:spPr>
          <a:xfrm>
            <a:off x="6435755" y="2852687"/>
            <a:ext cx="2037126" cy="9257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Best Model to Test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F17298-6A26-4DCD-92D2-86C08B68798B}"/>
              </a:ext>
            </a:extLst>
          </p:cNvPr>
          <p:cNvCxnSpPr>
            <a:cxnSpLocks/>
            <a:stCxn id="96" idx="2"/>
            <a:endCxn id="134" idx="0"/>
          </p:cNvCxnSpPr>
          <p:nvPr/>
        </p:nvCxnSpPr>
        <p:spPr>
          <a:xfrm>
            <a:off x="7454318" y="2399248"/>
            <a:ext cx="0" cy="4534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54D9A1-0197-440E-871D-7EC31240632E}"/>
              </a:ext>
            </a:extLst>
          </p:cNvPr>
          <p:cNvCxnSpPr>
            <a:cxnSpLocks/>
            <a:stCxn id="78" idx="3"/>
            <a:endCxn id="134" idx="1"/>
          </p:cNvCxnSpPr>
          <p:nvPr/>
        </p:nvCxnSpPr>
        <p:spPr>
          <a:xfrm>
            <a:off x="5272220" y="3315568"/>
            <a:ext cx="116353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0B7EE19D-5205-4832-9819-2BC9DA3283B3}"/>
              </a:ext>
            </a:extLst>
          </p:cNvPr>
          <p:cNvSpPr/>
          <p:nvPr/>
        </p:nvSpPr>
        <p:spPr>
          <a:xfrm>
            <a:off x="6687163" y="2921812"/>
            <a:ext cx="335559" cy="26494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52" name="Diamond 151">
            <a:extLst>
              <a:ext uri="{FF2B5EF4-FFF2-40B4-BE49-F238E27FC236}">
                <a16:creationId xmlns:a16="http://schemas.microsoft.com/office/drawing/2014/main" id="{F5C3B753-2B59-452E-B21A-96969AAEDB3E}"/>
              </a:ext>
            </a:extLst>
          </p:cNvPr>
          <p:cNvSpPr/>
          <p:nvPr/>
        </p:nvSpPr>
        <p:spPr>
          <a:xfrm>
            <a:off x="6435755" y="4219131"/>
            <a:ext cx="2037126" cy="9257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Compare with benchmark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1283694-7165-4A12-9CEB-362242729378}"/>
              </a:ext>
            </a:extLst>
          </p:cNvPr>
          <p:cNvCxnSpPr>
            <a:cxnSpLocks/>
            <a:stCxn id="134" idx="2"/>
            <a:endCxn id="152" idx="0"/>
          </p:cNvCxnSpPr>
          <p:nvPr/>
        </p:nvCxnSpPr>
        <p:spPr>
          <a:xfrm>
            <a:off x="7454318" y="3778448"/>
            <a:ext cx="0" cy="44068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FAEC68D-77DC-4DB1-8DE0-D617E4CA0F86}"/>
              </a:ext>
            </a:extLst>
          </p:cNvPr>
          <p:cNvSpPr/>
          <p:nvPr/>
        </p:nvSpPr>
        <p:spPr>
          <a:xfrm>
            <a:off x="6687162" y="4312107"/>
            <a:ext cx="335559" cy="26494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6842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C8E725-971F-48E4-A751-C5E9EA1710CF}"/>
              </a:ext>
            </a:extLst>
          </p:cNvPr>
          <p:cNvSpPr/>
          <p:nvPr/>
        </p:nvSpPr>
        <p:spPr>
          <a:xfrm>
            <a:off x="2180088" y="1528103"/>
            <a:ext cx="1233182" cy="6795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3CDB3-D266-4BDD-91ED-ED30B4120F3E}"/>
              </a:ext>
            </a:extLst>
          </p:cNvPr>
          <p:cNvSpPr/>
          <p:nvPr/>
        </p:nvSpPr>
        <p:spPr>
          <a:xfrm>
            <a:off x="2180088" y="2710342"/>
            <a:ext cx="1233182" cy="6795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2DE18-F797-4673-9B6F-29F269CA34BA}"/>
              </a:ext>
            </a:extLst>
          </p:cNvPr>
          <p:cNvSpPr/>
          <p:nvPr/>
        </p:nvSpPr>
        <p:spPr>
          <a:xfrm>
            <a:off x="2181137" y="4209522"/>
            <a:ext cx="1233182" cy="6795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44CCC-D301-4CF3-B335-29315A32E938}"/>
              </a:ext>
            </a:extLst>
          </p:cNvPr>
          <p:cNvSpPr/>
          <p:nvPr/>
        </p:nvSpPr>
        <p:spPr>
          <a:xfrm>
            <a:off x="2115423" y="3530014"/>
            <a:ext cx="1048624" cy="679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61B0E-2A84-4CED-BFEA-3D8CF34107F7}"/>
              </a:ext>
            </a:extLst>
          </p:cNvPr>
          <p:cNvSpPr/>
          <p:nvPr/>
        </p:nvSpPr>
        <p:spPr>
          <a:xfrm>
            <a:off x="3801610" y="1528103"/>
            <a:ext cx="1233182" cy="6795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Validation Process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6D4CB5-C437-4FAC-A408-AEDAD00EF255}"/>
              </a:ext>
            </a:extLst>
          </p:cNvPr>
          <p:cNvSpPr/>
          <p:nvPr/>
        </p:nvSpPr>
        <p:spPr>
          <a:xfrm>
            <a:off x="3808950" y="2717159"/>
            <a:ext cx="1233182" cy="6795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Validation Process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107E6-47DF-44B7-82D1-46C956B1DE97}"/>
              </a:ext>
            </a:extLst>
          </p:cNvPr>
          <p:cNvSpPr/>
          <p:nvPr/>
        </p:nvSpPr>
        <p:spPr>
          <a:xfrm>
            <a:off x="3808950" y="4199387"/>
            <a:ext cx="1233182" cy="6795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Validation Process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24CB2D-1A8D-4D9F-9B44-1354F81DFAD3}"/>
              </a:ext>
            </a:extLst>
          </p:cNvPr>
          <p:cNvSpPr/>
          <p:nvPr/>
        </p:nvSpPr>
        <p:spPr>
          <a:xfrm>
            <a:off x="5564696" y="1528103"/>
            <a:ext cx="894826" cy="67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error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7A779-9F2F-4E8E-8FC6-69AEF641E8AC}"/>
              </a:ext>
            </a:extLst>
          </p:cNvPr>
          <p:cNvSpPr/>
          <p:nvPr/>
        </p:nvSpPr>
        <p:spPr>
          <a:xfrm>
            <a:off x="5564696" y="2710343"/>
            <a:ext cx="894826" cy="67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error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C71EB-4F66-4952-B09E-199605D521FC}"/>
              </a:ext>
            </a:extLst>
          </p:cNvPr>
          <p:cNvSpPr/>
          <p:nvPr/>
        </p:nvSpPr>
        <p:spPr>
          <a:xfrm>
            <a:off x="5564696" y="4199387"/>
            <a:ext cx="894826" cy="67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error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69C6F-0563-4C5E-A426-5EB109252B19}"/>
              </a:ext>
            </a:extLst>
          </p:cNvPr>
          <p:cNvSpPr/>
          <p:nvPr/>
        </p:nvSpPr>
        <p:spPr>
          <a:xfrm>
            <a:off x="3726109" y="3512976"/>
            <a:ext cx="1048624" cy="679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54B988-6B39-49A7-AA13-719FCBC1671C}"/>
              </a:ext>
            </a:extLst>
          </p:cNvPr>
          <p:cNvSpPr/>
          <p:nvPr/>
        </p:nvSpPr>
        <p:spPr>
          <a:xfrm>
            <a:off x="5336795" y="3512976"/>
            <a:ext cx="1048624" cy="679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B03080-60C4-450A-8A0E-81A849B4F010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6459522" y="3050096"/>
            <a:ext cx="394284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BF0411-7826-4536-9936-23C22276569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042132" y="3050097"/>
            <a:ext cx="522564" cy="68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ACB89D-1E79-4BCC-A928-723C145AA73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413270" y="3050096"/>
            <a:ext cx="395680" cy="681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0760FF3-7992-4FFA-9882-8002C61BDF73}"/>
              </a:ext>
            </a:extLst>
          </p:cNvPr>
          <p:cNvSpPr/>
          <p:nvPr/>
        </p:nvSpPr>
        <p:spPr>
          <a:xfrm>
            <a:off x="9102404" y="2717159"/>
            <a:ext cx="1233182" cy="6795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Best Model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C0C08703-2E6D-421E-8CBE-2713B015755B}"/>
              </a:ext>
            </a:extLst>
          </p:cNvPr>
          <p:cNvSpPr/>
          <p:nvPr/>
        </p:nvSpPr>
        <p:spPr>
          <a:xfrm>
            <a:off x="6853806" y="2587215"/>
            <a:ext cx="1971413" cy="9257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Choose model with </a:t>
            </a:r>
            <a:r>
              <a: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lowest CV 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BF4CEC-C80A-477E-AB00-2578B7957641}"/>
              </a:ext>
            </a:extLst>
          </p:cNvPr>
          <p:cNvSpPr/>
          <p:nvPr/>
        </p:nvSpPr>
        <p:spPr>
          <a:xfrm>
            <a:off x="265126" y="2710341"/>
            <a:ext cx="1233182" cy="6795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Train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(In-Sample)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687981-7855-4D33-9F70-C717364C2F73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498308" y="3050095"/>
            <a:ext cx="681780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877B08A-88D5-4F09-AEFC-1901F7DA0AEF}"/>
              </a:ext>
            </a:extLst>
          </p:cNvPr>
          <p:cNvCxnSpPr>
            <a:cxnSpLocks/>
            <a:stCxn id="41" idx="3"/>
            <a:endCxn id="6" idx="1"/>
          </p:cNvCxnSpPr>
          <p:nvPr/>
        </p:nvCxnSpPr>
        <p:spPr>
          <a:xfrm>
            <a:off x="1498308" y="3050095"/>
            <a:ext cx="682829" cy="149918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0D46D81-8F3B-4B2E-8C1C-61D5A6C117AD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6459522" y="3050096"/>
            <a:ext cx="394284" cy="148904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EC99470-324C-47E5-A68E-336B099F96C1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6459522" y="1867857"/>
            <a:ext cx="394284" cy="118223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AEEAD1B-CF7E-482E-BD2A-92ED7EDA92E8}"/>
              </a:ext>
            </a:extLst>
          </p:cNvPr>
          <p:cNvCxnSpPr>
            <a:cxnSpLocks/>
            <a:stCxn id="41" idx="3"/>
            <a:endCxn id="4" idx="1"/>
          </p:cNvCxnSpPr>
          <p:nvPr/>
        </p:nvCxnSpPr>
        <p:spPr>
          <a:xfrm flipV="1">
            <a:off x="1498308" y="1867857"/>
            <a:ext cx="681780" cy="118223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DF3005-9A12-41BF-92B5-3B437C69028B}"/>
              </a:ext>
            </a:extLst>
          </p:cNvPr>
          <p:cNvCxnSpPr>
            <a:cxnSpLocks/>
            <a:stCxn id="20" idx="3"/>
            <a:endCxn id="72" idx="1"/>
          </p:cNvCxnSpPr>
          <p:nvPr/>
        </p:nvCxnSpPr>
        <p:spPr>
          <a:xfrm>
            <a:off x="8825219" y="3050096"/>
            <a:ext cx="277185" cy="681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E9D65B9-75C9-46DD-A03E-8D59E562A62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413270" y="1867857"/>
            <a:ext cx="3883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BEA9BD8-5415-48B1-B48F-F78E9C9E91F4}"/>
              </a:ext>
            </a:extLst>
          </p:cNvPr>
          <p:cNvCxnSpPr>
            <a:cxnSpLocks/>
          </p:cNvCxnSpPr>
          <p:nvPr/>
        </p:nvCxnSpPr>
        <p:spPr>
          <a:xfrm>
            <a:off x="3413270" y="4549276"/>
            <a:ext cx="3883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8E2EAE-63C0-495B-BDEF-BB81F0575AC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042132" y="4539141"/>
            <a:ext cx="52256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004F74-EFC5-443C-8BA2-5449D572423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034792" y="1867857"/>
            <a:ext cx="52990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5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Jeffrey</dc:creator>
  <cp:lastModifiedBy>Chen, Jeffrey</cp:lastModifiedBy>
  <cp:revision>11</cp:revision>
  <dcterms:created xsi:type="dcterms:W3CDTF">2018-06-05T15:43:47Z</dcterms:created>
  <dcterms:modified xsi:type="dcterms:W3CDTF">2018-06-05T17:26:43Z</dcterms:modified>
</cp:coreProperties>
</file>