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5"/>
  </p:normalViewPr>
  <p:slideViewPr>
    <p:cSldViewPr snapToGrid="0" snapToObjects="1">
      <p:cViewPr varScale="1">
        <p:scale>
          <a:sx n="90" d="100"/>
          <a:sy n="90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A277-44AA-224A-A291-CD88752C8181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198"/>
              </p:ext>
            </p:extLst>
          </p:nvPr>
        </p:nvGraphicFramePr>
        <p:xfrm>
          <a:off x="466727" y="1491582"/>
          <a:ext cx="2690812" cy="403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3"/>
                <a:gridCol w="2014539"/>
              </a:tblGrid>
              <a:tr h="4755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Index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Feature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(Geometry,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 type)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06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73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36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47483"/>
              </p:ext>
            </p:extLst>
          </p:nvPr>
        </p:nvGraphicFramePr>
        <p:xfrm>
          <a:off x="3395661" y="1491579"/>
          <a:ext cx="3590927" cy="40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7"/>
                <a:gridCol w="742950"/>
                <a:gridCol w="557212"/>
                <a:gridCol w="985838"/>
                <a:gridCol w="685800"/>
              </a:tblGrid>
              <a:tr h="5060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Index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Name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FIPS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Land Area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Water Area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85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Texas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48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268,581</a:t>
                      </a:r>
                    </a:p>
                    <a:p>
                      <a:pPr algn="ctr"/>
                      <a:r>
                        <a:rPr lang="is-I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sq mi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2.5%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37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New York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36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54,555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sq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 mi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13.5%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29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6727" y="1138010"/>
            <a:ext cx="2728120" cy="247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Geometry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2970" y="1138010"/>
            <a:ext cx="3590925" cy="247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Properties</a:t>
            </a:r>
            <a:endParaRPr lang="en-US" sz="1400" dirty="0">
              <a:solidFill>
                <a:schemeClr val="tx2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09" y="3502580"/>
            <a:ext cx="1307777" cy="99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97" y="2092743"/>
            <a:ext cx="1186002" cy="1198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72388" y="760709"/>
            <a:ext cx="4061624" cy="561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Attributes</a:t>
            </a:r>
            <a:endParaRPr lang="en-US" dirty="0">
              <a:solidFill>
                <a:schemeClr val="tx2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3614"/>
              </p:ext>
            </p:extLst>
          </p:nvPr>
        </p:nvGraphicFramePr>
        <p:xfrm>
          <a:off x="7672388" y="1491579"/>
          <a:ext cx="4061624" cy="409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05"/>
                <a:gridCol w="994683"/>
                <a:gridCol w="1319868"/>
                <a:gridCol w="918168"/>
              </a:tblGrid>
              <a:tr h="5035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FIPS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Name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Pop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PCE Growth 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99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48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Texas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27.9 mil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4.0%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08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36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New York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19 mil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4.0%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938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Elbow Connector 20"/>
          <p:cNvCxnSpPr>
            <a:stCxn id="22" idx="4"/>
            <a:endCxn id="24" idx="4"/>
          </p:cNvCxnSpPr>
          <p:nvPr/>
        </p:nvCxnSpPr>
        <p:spPr>
          <a:xfrm rot="16200000" flipH="1">
            <a:off x="2253853" y="4181998"/>
            <a:ext cx="7144" cy="2886075"/>
          </a:xfrm>
          <a:prstGeom prst="bentConnector3">
            <a:avLst>
              <a:gd name="adj1" fmla="val 329988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5575745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71875" y="5582889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7" idx="4"/>
            <a:endCxn id="28" idx="4"/>
          </p:cNvCxnSpPr>
          <p:nvPr/>
        </p:nvCxnSpPr>
        <p:spPr>
          <a:xfrm rot="16200000" flipH="1">
            <a:off x="6544069" y="4085879"/>
            <a:ext cx="20644" cy="3078957"/>
          </a:xfrm>
          <a:prstGeom prst="bentConnector3">
            <a:avLst>
              <a:gd name="adj1" fmla="val 1207344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86325" y="5569317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65282" y="5589961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5801" y="5943600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“Geometry” is associated with “Properties” using </a:t>
            </a:r>
            <a:r>
              <a:rPr lang="en-US" sz="1400" b="1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index </a:t>
            </a:r>
            <a:r>
              <a:rPr lang="en-US" sz="1400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as the </a:t>
            </a:r>
            <a:r>
              <a:rPr lang="en-US" sz="1400" b="1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key</a:t>
            </a:r>
            <a:endParaRPr lang="en-US" sz="1400" b="1" dirty="0">
              <a:solidFill>
                <a:srgbClr val="0070C0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14913" y="5943600"/>
            <a:ext cx="298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“Properties: is associated with “Attributes” using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FIPS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as the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key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6727" y="760709"/>
            <a:ext cx="6557168" cy="31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Shapefile</a:t>
            </a:r>
          </a:p>
        </p:txBody>
      </p:sp>
    </p:spTree>
    <p:extLst>
      <p:ext uri="{BB962C8B-B14F-4D97-AF65-F5344CB8AC3E}">
        <p14:creationId xmlns:p14="http://schemas.microsoft.com/office/powerpoint/2010/main" val="9669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116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Shree Devanagari 714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9</cp:revision>
  <dcterms:created xsi:type="dcterms:W3CDTF">2018-01-06T14:11:40Z</dcterms:created>
  <dcterms:modified xsi:type="dcterms:W3CDTF">2018-01-06T19:10:30Z</dcterms:modified>
</cp:coreProperties>
</file>