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8" r:id="rId3"/>
    <p:sldId id="260" r:id="rId4"/>
    <p:sldId id="257" r:id="rId5"/>
    <p:sldId id="256" r:id="rId6"/>
    <p:sldId id="263" r:id="rId7"/>
    <p:sldId id="262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6"/>
  </p:normalViewPr>
  <p:slideViewPr>
    <p:cSldViewPr snapToGrid="0" snapToObjects="1">
      <p:cViewPr>
        <p:scale>
          <a:sx n="81" d="100"/>
          <a:sy n="81" d="100"/>
        </p:scale>
        <p:origin x="150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5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7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6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0B03-1A3D-C74C-B607-6EB0ABB75FF0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231D-426E-5948-B080-4CBDE5B0C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87584" y="2155270"/>
            <a:ext cx="7070666" cy="1754326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5400" b="1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Data science is helping companies export</a:t>
            </a:r>
            <a:endParaRPr lang="en-US" sz="5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584" y="4154171"/>
            <a:ext cx="7070666" cy="1200329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April 27, 2016</a:t>
            </a:r>
          </a:p>
          <a:p>
            <a:endParaRPr lang="en-US" sz="3200" b="0" i="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2828837" y="2828834"/>
            <a:ext cx="6858003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article</a:t>
            </a:r>
            <a:endParaRPr lang="en-US" sz="7200" b="1" i="0" dirty="0">
              <a:solidFill>
                <a:schemeClr val="bg1"/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22917" y="39381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http://</a:t>
            </a:r>
            <a:r>
              <a:rPr lang="en-US" dirty="0" err="1" smtClean="0"/>
              <a:t>www.msn.com</a:t>
            </a:r>
            <a:r>
              <a:rPr lang="en-US" dirty="0" smtClean="0"/>
              <a:t>/en-in/news/other/data-science-is-helping-us-companies-export/vi-</a:t>
            </a:r>
            <a:r>
              <a:rPr lang="en-US" dirty="0" err="1" smtClean="0"/>
              <a:t>BBsjvQc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0330" y="-776984"/>
            <a:ext cx="5177054" cy="388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0330" y="-4"/>
            <a:ext cx="7943670" cy="215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87584" y="2693055"/>
            <a:ext cx="7070666" cy="923330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Signal </a:t>
            </a:r>
            <a:r>
              <a:rPr lang="en-US" sz="5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+ Purpose</a:t>
            </a:r>
            <a:endParaRPr lang="en-US" sz="5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584" y="4154171"/>
            <a:ext cx="7070666" cy="1815882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April 26, 2016</a:t>
            </a:r>
          </a:p>
          <a:p>
            <a:endParaRPr lang="en-US" sz="3200" b="0" i="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Day 2 Opening Keynote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2828837" y="2828834"/>
            <a:ext cx="6858003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speech</a:t>
            </a:r>
            <a:endParaRPr lang="en-US" sz="7200" b="1" i="0" dirty="0">
              <a:solidFill>
                <a:schemeClr val="bg1"/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84" y="294497"/>
            <a:ext cx="6945283" cy="16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87584" y="2155270"/>
            <a:ext cx="7070666" cy="923330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5400" b="1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Bayes Hack</a:t>
            </a:r>
            <a:endParaRPr lang="en-US" sz="5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584" y="3428998"/>
            <a:ext cx="7070666" cy="2431435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April 20, 2016</a:t>
            </a:r>
          </a:p>
          <a:p>
            <a:endParaRPr lang="en-US" sz="3200" b="0" i="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Radio interview on </a:t>
            </a:r>
            <a:r>
              <a:rPr lang="en-US" sz="40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Federal Drive</a:t>
            </a:r>
            <a:r>
              <a:rPr lang="en-US" sz="4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with Tom Temin</a:t>
            </a:r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 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2828837" y="2828834"/>
            <a:ext cx="6858003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event</a:t>
            </a:r>
            <a:endParaRPr lang="en-US" sz="7200" b="1" i="0" dirty="0">
              <a:solidFill>
                <a:schemeClr val="bg1"/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5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87584" y="2155270"/>
            <a:ext cx="7070666" cy="1754326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Building a Data-Driven Government</a:t>
            </a:r>
            <a:endParaRPr lang="en-US" sz="5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584" y="4154171"/>
            <a:ext cx="7070666" cy="1815882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April 21, 2016</a:t>
            </a:r>
          </a:p>
          <a:p>
            <a:endParaRPr lang="en-US" sz="3200" b="0" i="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Opening keynote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2828837" y="2828834"/>
            <a:ext cx="6858003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speech</a:t>
            </a:r>
            <a:endParaRPr lang="en-US" sz="7200" b="1" i="0" dirty="0">
              <a:solidFill>
                <a:schemeClr val="bg1"/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84" y="289087"/>
            <a:ext cx="4482587" cy="16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23" y="15975"/>
            <a:ext cx="8140277" cy="189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7584" y="2155270"/>
            <a:ext cx="7070666" cy="1754326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5400" b="1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Commerce strives to improve data usability</a:t>
            </a:r>
            <a:endParaRPr lang="en-US" sz="5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584" y="4154171"/>
            <a:ext cx="7070666" cy="2431435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April 20, 2016</a:t>
            </a:r>
          </a:p>
          <a:p>
            <a:endParaRPr lang="en-US" sz="3200" b="0" i="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Radio interview on </a:t>
            </a:r>
            <a:r>
              <a:rPr lang="en-US" sz="40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Federal Drive</a:t>
            </a:r>
            <a:r>
              <a:rPr lang="en-US" sz="4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with Tom Temin</a:t>
            </a:r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 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2828837" y="2828834"/>
            <a:ext cx="6858003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article</a:t>
            </a:r>
            <a:endParaRPr lang="en-US" sz="7200" b="1" i="0" dirty="0">
              <a:solidFill>
                <a:schemeClr val="bg1"/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3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87584" y="2155270"/>
            <a:ext cx="7070666" cy="2308324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Commerce’s Data Geeks Want To Teach You How To Use Their Data</a:t>
            </a:r>
            <a:endParaRPr lang="en-US" sz="48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584" y="4708169"/>
            <a:ext cx="7070666" cy="1200329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January 28, 2016</a:t>
            </a:r>
          </a:p>
          <a:p>
            <a:endParaRPr lang="en-US" sz="3200" b="0" i="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2828837" y="2828834"/>
            <a:ext cx="6858003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article</a:t>
            </a:r>
            <a:endParaRPr lang="en-US" sz="7200" b="1" i="0" dirty="0">
              <a:solidFill>
                <a:schemeClr val="bg1"/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83" y="386695"/>
            <a:ext cx="3541161" cy="16343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www.nextgov.com</a:t>
            </a:r>
            <a:r>
              <a:rPr lang="en-US" dirty="0" smtClean="0"/>
              <a:t>/big-data/2016/01/</a:t>
            </a:r>
            <a:r>
              <a:rPr lang="en-US" dirty="0" err="1" smtClean="0"/>
              <a:t>commerces</a:t>
            </a:r>
            <a:r>
              <a:rPr lang="en-US" dirty="0" smtClean="0"/>
              <a:t>-data-geeks-want-teach-you-how-use-their-data/125508/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3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87584" y="2367169"/>
            <a:ext cx="7070666" cy="2123658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Chief Data Officers: Bringing Data-Driven Innovation to Federal Agencies</a:t>
            </a:r>
            <a:endParaRPr lang="en-US" sz="4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584" y="4706273"/>
            <a:ext cx="7070666" cy="1815882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December 8, 2016</a:t>
            </a:r>
          </a:p>
          <a:p>
            <a:endParaRPr lang="en-US" sz="3200" b="0" i="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Panel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2828837" y="2828834"/>
            <a:ext cx="6858003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panel</a:t>
            </a:r>
            <a:endParaRPr lang="en-US" sz="7200" b="1" i="0" dirty="0">
              <a:solidFill>
                <a:schemeClr val="bg1"/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fedsummits.com</a:t>
            </a:r>
            <a:r>
              <a:rPr lang="en-US" dirty="0" smtClean="0"/>
              <a:t>/big-data/december-2015/agenda/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45" y="101401"/>
            <a:ext cx="3515272" cy="22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0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87584" y="1799024"/>
            <a:ext cx="7070666" cy="2585323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5400" b="1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Commerce Selects First Ever Chief Data Scientist</a:t>
            </a:r>
            <a:endParaRPr lang="en-US" sz="5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7584" y="4384347"/>
            <a:ext cx="7070666" cy="1200329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IN Alternate" charset="0"/>
                <a:ea typeface="DIN Alternate" charset="0"/>
                <a:cs typeface="DIN Alternate" charset="0"/>
              </a:rPr>
              <a:t>November 15, 2015</a:t>
            </a:r>
          </a:p>
          <a:p>
            <a:endParaRPr lang="en-US" sz="3200" b="0" i="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2828837" y="2828834"/>
            <a:ext cx="6858003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article</a:t>
            </a:r>
            <a:endParaRPr lang="en-US" sz="7200" b="1" i="0" dirty="0">
              <a:solidFill>
                <a:schemeClr val="bg1"/>
              </a:solidFill>
              <a:effectLst/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02750"/>
            <a:ext cx="7442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0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9714" y="8446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fcw.com</a:t>
            </a:r>
            <a:r>
              <a:rPr lang="en-US" dirty="0" smtClean="0"/>
              <a:t>/blogs/</a:t>
            </a:r>
            <a:r>
              <a:rPr lang="en-US" dirty="0" err="1" smtClean="0"/>
              <a:t>fcw</a:t>
            </a:r>
            <a:r>
              <a:rPr lang="en-US" dirty="0" smtClean="0"/>
              <a:t>-insider/2015/11/</a:t>
            </a:r>
            <a:r>
              <a:rPr lang="en-US" dirty="0" err="1" smtClean="0"/>
              <a:t>jeffrey</a:t>
            </a:r>
            <a:r>
              <a:rPr lang="en-US" dirty="0" smtClean="0"/>
              <a:t>-</a:t>
            </a:r>
            <a:r>
              <a:rPr lang="en-US" dirty="0" err="1" smtClean="0"/>
              <a:t>chen</a:t>
            </a:r>
            <a:r>
              <a:rPr lang="en-US" dirty="0" smtClean="0"/>
              <a:t>-commerce-</a:t>
            </a:r>
            <a:r>
              <a:rPr lang="en-US" dirty="0" err="1" smtClean="0"/>
              <a:t>data.aspx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www.fiercegovernmentit.com</a:t>
            </a:r>
            <a:r>
              <a:rPr lang="en-US" dirty="0" smtClean="0"/>
              <a:t>/story/qa-commerce-dept-chief-data-scientist-jeffrey-chen-building-new-data-servic/2016-01-28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7269" y="48907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https://</a:t>
            </a:r>
            <a:r>
              <a:rPr lang="en-US" dirty="0" err="1" smtClean="0"/>
              <a:t>sunlightfoundation.com</a:t>
            </a:r>
            <a:r>
              <a:rPr lang="en-US" dirty="0" smtClean="0"/>
              <a:t>/blog/2016/03/02/commerce-department-launches-new-suite-of-open-data-tutorials/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0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134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DIN Alternate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Tonja White</dc:creator>
  <cp:lastModifiedBy>Tonja White</cp:lastModifiedBy>
  <cp:revision>7</cp:revision>
  <dcterms:created xsi:type="dcterms:W3CDTF">2016-05-09T11:07:07Z</dcterms:created>
  <dcterms:modified xsi:type="dcterms:W3CDTF">2016-05-09T11:30:06Z</dcterms:modified>
</cp:coreProperties>
</file>