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60" r:id="rId11"/>
    <p:sldId id="261" r:id="rId12"/>
    <p:sldId id="270" r:id="rId13"/>
    <p:sldId id="271" r:id="rId14"/>
    <p:sldId id="272" r:id="rId15"/>
    <p:sldId id="263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aird" userId="410a787a79981c01" providerId="LiveId" clId="{C446B7A5-3922-4C39-844F-51220DEF6EC5}"/>
    <pc:docChg chg="custSel addSld delSld modSld sldOrd">
      <pc:chgData name="Bryan Baird" userId="410a787a79981c01" providerId="LiveId" clId="{C446B7A5-3922-4C39-844F-51220DEF6EC5}" dt="2018-04-23T21:33:10.428" v="2930" actId="26606"/>
      <pc:docMkLst>
        <pc:docMk/>
      </pc:docMkLst>
      <pc:sldChg chg="addSp modSp mod setBg">
        <pc:chgData name="Bryan Baird" userId="410a787a79981c01" providerId="LiveId" clId="{C446B7A5-3922-4C39-844F-51220DEF6EC5}" dt="2018-04-23T21:01:24.417" v="1002" actId="26606"/>
        <pc:sldMkLst>
          <pc:docMk/>
          <pc:sldMk cId="3105148850" sldId="257"/>
        </pc:sldMkLst>
        <pc:spChg chg="mo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" creationId="{9F81055B-BC56-46B2-8F13-BB2A34F310F9}"/>
          </ac:spMkLst>
        </pc:spChg>
        <pc:spChg chg="mo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3" creationId="{A5FBA6DF-6918-4CA8-AC20-766C9F2533F0}"/>
          </ac:spMkLst>
        </pc:spChg>
        <pc:spChg chg="add mo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6" creationId="{A3F96A17-0C25-4FFD-A860-27C522C4FACA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11" creationId="{8BEDFD2F-1480-498D-9A62-BA55B14A3B90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17" creationId="{C306EEC9-6E83-4555-A9D3-7910ED27BAD1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19" creationId="{186F7B80-3B04-4C72-BA77-E34EF7FAC9CC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1" creationId="{4D1AC6C6-FE68-4B13-BFCF-D0E8B3D81777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3" creationId="{7E2C0214-1438-4F5F-8BB7-847D7B2B3A6D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5" creationId="{7BB289EA-43E0-4FC3-A38C-8168D8F18AB5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7" creationId="{23039C27-BB66-43C5-ABC1-A2D34E959CC6}"/>
          </ac:spMkLst>
        </pc:spChg>
        <pc:spChg chg="add">
          <ac:chgData name="Bryan Baird" userId="410a787a79981c01" providerId="LiveId" clId="{C446B7A5-3922-4C39-844F-51220DEF6EC5}" dt="2018-04-23T21:01:24.417" v="1002" actId="26606"/>
          <ac:spMkLst>
            <pc:docMk/>
            <pc:sldMk cId="3105148850" sldId="257"/>
            <ac:spMk id="29" creationId="{41CFFB3C-DBCC-498B-B635-CD1FA730DB40}"/>
          </ac:spMkLst>
        </pc:spChg>
        <pc:picChg chg="add mod ord">
          <ac:chgData name="Bryan Baird" userId="410a787a79981c01" providerId="LiveId" clId="{C446B7A5-3922-4C39-844F-51220DEF6EC5}" dt="2018-04-23T21:01:24.417" v="1002" actId="26606"/>
          <ac:picMkLst>
            <pc:docMk/>
            <pc:sldMk cId="3105148850" sldId="257"/>
            <ac:picMk id="5" creationId="{FE56FE29-4D00-4938-B41A-D5BA004156C6}"/>
          </ac:picMkLst>
        </pc:picChg>
        <pc:picChg chg="add">
          <ac:chgData name="Bryan Baird" userId="410a787a79981c01" providerId="LiveId" clId="{C446B7A5-3922-4C39-844F-51220DEF6EC5}" dt="2018-04-23T21:01:24.417" v="1002" actId="26606"/>
          <ac:picMkLst>
            <pc:docMk/>
            <pc:sldMk cId="3105148850" sldId="257"/>
            <ac:picMk id="13" creationId="{52D381FB-9400-4C85-9074-8D2C4A88D879}"/>
          </ac:picMkLst>
        </pc:picChg>
        <pc:picChg chg="add">
          <ac:chgData name="Bryan Baird" userId="410a787a79981c01" providerId="LiveId" clId="{C446B7A5-3922-4C39-844F-51220DEF6EC5}" dt="2018-04-23T21:01:24.417" v="1002" actId="26606"/>
          <ac:picMkLst>
            <pc:docMk/>
            <pc:sldMk cId="3105148850" sldId="257"/>
            <ac:picMk id="15" creationId="{048C39C2-D375-4197-8882-9EBD58C853C5}"/>
          </ac:picMkLst>
        </pc:picChg>
      </pc:sldChg>
      <pc:sldChg chg="del">
        <pc:chgData name="Bryan Baird" userId="410a787a79981c01" providerId="LiveId" clId="{C446B7A5-3922-4C39-844F-51220DEF6EC5}" dt="2018-04-23T20:16:21.728" v="992" actId="2696"/>
        <pc:sldMkLst>
          <pc:docMk/>
          <pc:sldMk cId="3963855798" sldId="258"/>
        </pc:sldMkLst>
      </pc:sldChg>
      <pc:sldChg chg="modSp ord">
        <pc:chgData name="Bryan Baird" userId="410a787a79981c01" providerId="LiveId" clId="{C446B7A5-3922-4C39-844F-51220DEF6EC5}" dt="2018-04-23T20:16:04.334" v="991" actId="20577"/>
        <pc:sldMkLst>
          <pc:docMk/>
          <pc:sldMk cId="3194281486" sldId="259"/>
        </pc:sldMkLst>
        <pc:spChg chg="mod">
          <ac:chgData name="Bryan Baird" userId="410a787a79981c01" providerId="LiveId" clId="{C446B7A5-3922-4C39-844F-51220DEF6EC5}" dt="2018-04-23T20:16:04.334" v="991" actId="20577"/>
          <ac:spMkLst>
            <pc:docMk/>
            <pc:sldMk cId="3194281486" sldId="259"/>
            <ac:spMk id="4" creationId="{9FBD3C4E-7AD5-4124-8650-242F29CA7FBD}"/>
          </ac:spMkLst>
        </pc:spChg>
        <pc:spChg chg="mod">
          <ac:chgData name="Bryan Baird" userId="410a787a79981c01" providerId="LiveId" clId="{C446B7A5-3922-4C39-844F-51220DEF6EC5}" dt="2018-04-23T20:15:22.905" v="911" actId="313"/>
          <ac:spMkLst>
            <pc:docMk/>
            <pc:sldMk cId="3194281486" sldId="259"/>
            <ac:spMk id="6" creationId="{7C03D9CE-A771-4F8D-8897-E3D527F602B0}"/>
          </ac:spMkLst>
        </pc:spChg>
      </pc:sldChg>
      <pc:sldChg chg="ord">
        <pc:chgData name="Bryan Baird" userId="410a787a79981c01" providerId="LiveId" clId="{C446B7A5-3922-4C39-844F-51220DEF6EC5}" dt="2018-04-23T20:04:11.725" v="32"/>
        <pc:sldMkLst>
          <pc:docMk/>
          <pc:sldMk cId="4171198530" sldId="261"/>
        </pc:sldMkLst>
      </pc:sldChg>
      <pc:sldChg chg="del">
        <pc:chgData name="Bryan Baird" userId="410a787a79981c01" providerId="LiveId" clId="{C446B7A5-3922-4C39-844F-51220DEF6EC5}" dt="2018-04-23T20:04:09.025" v="31" actId="2696"/>
        <pc:sldMkLst>
          <pc:docMk/>
          <pc:sldMk cId="1462667924" sldId="262"/>
        </pc:sldMkLst>
      </pc:sldChg>
      <pc:sldChg chg="modSp">
        <pc:chgData name="Bryan Baird" userId="410a787a79981c01" providerId="LiveId" clId="{C446B7A5-3922-4C39-844F-51220DEF6EC5}" dt="2018-04-23T20:16:30.086" v="993" actId="122"/>
        <pc:sldMkLst>
          <pc:docMk/>
          <pc:sldMk cId="771620494" sldId="263"/>
        </pc:sldMkLst>
        <pc:spChg chg="mod">
          <ac:chgData name="Bryan Baird" userId="410a787a79981c01" providerId="LiveId" clId="{C446B7A5-3922-4C39-844F-51220DEF6EC5}" dt="2018-04-23T20:03:15.204" v="24" actId="20577"/>
          <ac:spMkLst>
            <pc:docMk/>
            <pc:sldMk cId="771620494" sldId="263"/>
            <ac:spMk id="5" creationId="{08571D32-EF3D-4FF1-8C32-6B46DC8ACB77}"/>
          </ac:spMkLst>
        </pc:spChg>
        <pc:graphicFrameChg chg="modGraphic">
          <ac:chgData name="Bryan Baird" userId="410a787a79981c01" providerId="LiveId" clId="{C446B7A5-3922-4C39-844F-51220DEF6EC5}" dt="2018-04-23T20:16:30.086" v="993" actId="122"/>
          <ac:graphicFrameMkLst>
            <pc:docMk/>
            <pc:sldMk cId="771620494" sldId="263"/>
            <ac:graphicFrameMk id="8" creationId="{CA25922F-3393-4286-905F-F0D65B09DAF0}"/>
          </ac:graphicFrameMkLst>
        </pc:graphicFrameChg>
      </pc:sldChg>
      <pc:sldChg chg="addSp delSp modSp mod setBg">
        <pc:chgData name="Bryan Baird" userId="410a787a79981c01" providerId="LiveId" clId="{C446B7A5-3922-4C39-844F-51220DEF6EC5}" dt="2018-04-23T21:00:38.395" v="1000" actId="26606"/>
        <pc:sldMkLst>
          <pc:docMk/>
          <pc:sldMk cId="1234828235" sldId="264"/>
        </pc:sldMkLst>
        <pc:spChg chg="mo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2" creationId="{44139663-2FA8-4AB6-AA31-21A2578283A1}"/>
          </ac:spMkLst>
        </pc:spChg>
        <pc:spChg chg="del mo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3" creationId="{26E259BD-18C4-47F5-94E6-D392FFFFA66C}"/>
          </ac:spMkLst>
        </pc:spChg>
        <pc:spChg chg="ad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10" creationId="{936FA072-D541-4EE8-9DC6-513AAB2B95D4}"/>
          </ac:spMkLst>
        </pc:spChg>
        <pc:spChg chg="ad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14" creationId="{6693B69C-0B05-4F8C-82F9-4EE65BBB10CD}"/>
          </ac:spMkLst>
        </pc:spChg>
        <pc:spChg chg="ad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16" creationId="{27A27B9E-2573-4972-8BC6-6FC372B9F644}"/>
          </ac:spMkLst>
        </pc:spChg>
        <pc:spChg chg="add">
          <ac:chgData name="Bryan Baird" userId="410a787a79981c01" providerId="LiveId" clId="{C446B7A5-3922-4C39-844F-51220DEF6EC5}" dt="2018-04-23T21:00:38.395" v="1000" actId="26606"/>
          <ac:spMkLst>
            <pc:docMk/>
            <pc:sldMk cId="1234828235" sldId="264"/>
            <ac:spMk id="18" creationId="{A2684A4E-2FEB-456B-BFC9-4FEA3CCD5697}"/>
          </ac:spMkLst>
        </pc:spChg>
        <pc:graphicFrameChg chg="add">
          <ac:chgData name="Bryan Baird" userId="410a787a79981c01" providerId="LiveId" clId="{C446B7A5-3922-4C39-844F-51220DEF6EC5}" dt="2018-04-23T21:00:38.395" v="1000" actId="26606"/>
          <ac:graphicFrameMkLst>
            <pc:docMk/>
            <pc:sldMk cId="1234828235" sldId="264"/>
            <ac:graphicFrameMk id="5" creationId="{6FC996F5-6CC3-4263-9025-376125EA6009}"/>
          </ac:graphicFrameMkLst>
        </pc:graphicFrameChg>
        <pc:picChg chg="add">
          <ac:chgData name="Bryan Baird" userId="410a787a79981c01" providerId="LiveId" clId="{C446B7A5-3922-4C39-844F-51220DEF6EC5}" dt="2018-04-23T21:00:38.395" v="1000" actId="26606"/>
          <ac:picMkLst>
            <pc:docMk/>
            <pc:sldMk cId="1234828235" sldId="264"/>
            <ac:picMk id="12" creationId="{2BD4AA0B-889E-42F1-8C61-06B590988062}"/>
          </ac:picMkLst>
        </pc:picChg>
      </pc:sldChg>
      <pc:sldChg chg="addSp delSp modSp mod setBg setClrOvrMap">
        <pc:chgData name="Bryan Baird" userId="410a787a79981c01" providerId="LiveId" clId="{C446B7A5-3922-4C39-844F-51220DEF6EC5}" dt="2018-04-23T21:00:28.854" v="999" actId="26606"/>
        <pc:sldMkLst>
          <pc:docMk/>
          <pc:sldMk cId="1331998149" sldId="265"/>
        </pc:sldMkLst>
        <pc:spChg chg="mo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2" creationId="{2CC11FCB-2B77-4C28-9D25-E289DF1B103F}"/>
          </ac:spMkLst>
        </pc:spChg>
        <pc:spChg chg="del mo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3" creationId="{DA771441-9404-4CD1-9BAE-FA214903D7F2}"/>
          </ac:spMkLst>
        </pc:spChg>
        <pc:spChg chg="ad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10" creationId="{B5E326A3-EB92-4BDA-9F77-45197E0CBE7E}"/>
          </ac:spMkLst>
        </pc:spChg>
        <pc:spChg chg="ad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14" creationId="{CAC996C7-7B84-4645-9AA1-6EA85EAB47D6}"/>
          </ac:spMkLst>
        </pc:spChg>
        <pc:spChg chg="ad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16" creationId="{32DC315B-5680-47D9-B827-34D012FB14B2}"/>
          </ac:spMkLst>
        </pc:spChg>
        <pc:spChg chg="add">
          <ac:chgData name="Bryan Baird" userId="410a787a79981c01" providerId="LiveId" clId="{C446B7A5-3922-4C39-844F-51220DEF6EC5}" dt="2018-04-23T21:00:28.854" v="999" actId="26606"/>
          <ac:spMkLst>
            <pc:docMk/>
            <pc:sldMk cId="1331998149" sldId="265"/>
            <ac:spMk id="18" creationId="{A531BC3A-9EC6-4369-9402-4F1EF6BFB18F}"/>
          </ac:spMkLst>
        </pc:spChg>
        <pc:graphicFrameChg chg="add">
          <ac:chgData name="Bryan Baird" userId="410a787a79981c01" providerId="LiveId" clId="{C446B7A5-3922-4C39-844F-51220DEF6EC5}" dt="2018-04-23T21:00:28.854" v="999" actId="26606"/>
          <ac:graphicFrameMkLst>
            <pc:docMk/>
            <pc:sldMk cId="1331998149" sldId="265"/>
            <ac:graphicFrameMk id="5" creationId="{28D6D222-2AB5-46CE-8292-9AB02FB8A229}"/>
          </ac:graphicFrameMkLst>
        </pc:graphicFrameChg>
        <pc:picChg chg="add">
          <ac:chgData name="Bryan Baird" userId="410a787a79981c01" providerId="LiveId" clId="{C446B7A5-3922-4C39-844F-51220DEF6EC5}" dt="2018-04-23T21:00:28.854" v="999" actId="26606"/>
          <ac:picMkLst>
            <pc:docMk/>
            <pc:sldMk cId="1331998149" sldId="265"/>
            <ac:picMk id="12" creationId="{B4E7D395-0531-4A17-A276-FDA3EB7792EC}"/>
          </ac:picMkLst>
        </pc:picChg>
      </pc:sldChg>
      <pc:sldChg chg="addSp delSp modSp add mod setBg">
        <pc:chgData name="Bryan Baird" userId="410a787a79981c01" providerId="LiveId" clId="{C446B7A5-3922-4C39-844F-51220DEF6EC5}" dt="2018-04-23T21:04:37.777" v="1278" actId="27614"/>
        <pc:sldMkLst>
          <pc:docMk/>
          <pc:sldMk cId="3331376797" sldId="267"/>
        </pc:sldMkLst>
        <pc:spChg chg="mo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2" creationId="{CD574946-AB9A-4F52-8C60-117CD99AF0EB}"/>
          </ac:spMkLst>
        </pc:spChg>
        <pc:spChg chg="del mo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3" creationId="{EEC033B0-E53F-4D13-AD6A-DB854BD04D5A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10" creationId="{4967A7A6-BAF2-4381-9705-C31A83A5A265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16" creationId="{430B1E48-1E93-4EE2-AFFB-8E528FDA1F32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18" creationId="{E3A1387C-A161-4A3C-91B0-AADC43458CF6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20" creationId="{F19CFEE1-AF86-42B8-9EC4-EDB6FC4AFC25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22" creationId="{F687DE7A-1CA1-47F3-9C60-E504EFD97FA3}"/>
          </ac:spMkLst>
        </pc:spChg>
        <pc:spChg chg="add">
          <ac:chgData name="Bryan Baird" userId="410a787a79981c01" providerId="LiveId" clId="{C446B7A5-3922-4C39-844F-51220DEF6EC5}" dt="2018-04-23T21:04:26.502" v="1275" actId="26606"/>
          <ac:spMkLst>
            <pc:docMk/>
            <pc:sldMk cId="3331376797" sldId="267"/>
            <ac:spMk id="24" creationId="{DC166C2F-3029-483F-9C10-36ACFFE4459F}"/>
          </ac:spMkLst>
        </pc:spChg>
        <pc:graphicFrameChg chg="add">
          <ac:chgData name="Bryan Baird" userId="410a787a79981c01" providerId="LiveId" clId="{C446B7A5-3922-4C39-844F-51220DEF6EC5}" dt="2018-04-23T21:04:26.502" v="1275" actId="26606"/>
          <ac:graphicFrameMkLst>
            <pc:docMk/>
            <pc:sldMk cId="3331376797" sldId="267"/>
            <ac:graphicFrameMk id="5" creationId="{F5D809F9-C987-4E7C-919A-529795DD7D03}"/>
          </ac:graphicFrameMkLst>
        </pc:graphicFrameChg>
        <pc:picChg chg="add mod">
          <ac:chgData name="Bryan Baird" userId="410a787a79981c01" providerId="LiveId" clId="{C446B7A5-3922-4C39-844F-51220DEF6EC5}" dt="2018-04-23T21:04:37.593" v="1277" actId="27614"/>
          <ac:picMkLst>
            <pc:docMk/>
            <pc:sldMk cId="3331376797" sldId="267"/>
            <ac:picMk id="12" creationId="{984EA61F-AAFE-4370-A43B-DE1487C10970}"/>
          </ac:picMkLst>
        </pc:picChg>
        <pc:picChg chg="add mod">
          <ac:chgData name="Bryan Baird" userId="410a787a79981c01" providerId="LiveId" clId="{C446B7A5-3922-4C39-844F-51220DEF6EC5}" dt="2018-04-23T21:04:37.777" v="1278" actId="27614"/>
          <ac:picMkLst>
            <pc:docMk/>
            <pc:sldMk cId="3331376797" sldId="267"/>
            <ac:picMk id="14" creationId="{5DD3F6F6-DFAB-456E-80D6-AA3F841AD4C0}"/>
          </ac:picMkLst>
        </pc:picChg>
      </pc:sldChg>
      <pc:sldChg chg="addSp delSp modSp add mod setBg">
        <pc:chgData name="Bryan Baird" userId="410a787a79981c01" providerId="LiveId" clId="{C446B7A5-3922-4C39-844F-51220DEF6EC5}" dt="2018-04-23T21:11:43.383" v="1400" actId="27636"/>
        <pc:sldMkLst>
          <pc:docMk/>
          <pc:sldMk cId="2567788309" sldId="268"/>
        </pc:sldMkLst>
        <pc:spChg chg="mod">
          <ac:chgData name="Bryan Baird" userId="410a787a79981c01" providerId="LiveId" clId="{C446B7A5-3922-4C39-844F-51220DEF6EC5}" dt="2018-04-23T21:11:43.383" v="1400" actId="27636"/>
          <ac:spMkLst>
            <pc:docMk/>
            <pc:sldMk cId="2567788309" sldId="268"/>
            <ac:spMk id="2" creationId="{C4F51BFF-12E8-48BF-B594-9A2073C4E022}"/>
          </ac:spMkLst>
        </pc:spChg>
        <pc:spChg chg="del">
          <ac:chgData name="Bryan Baird" userId="410a787a79981c01" providerId="LiveId" clId="{C446B7A5-3922-4C39-844F-51220DEF6EC5}" dt="2018-04-23T21:05:57.714" v="1360" actId="931"/>
          <ac:spMkLst>
            <pc:docMk/>
            <pc:sldMk cId="2567788309" sldId="268"/>
            <ac:spMk id="3" creationId="{BA26F5F2-8C44-4E4D-A4CA-74CD5955DD8A}"/>
          </ac:spMkLst>
        </pc:spChg>
        <pc:spChg chg="add mo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6" creationId="{FD15544C-B139-465C-AFE7-03F6902AAD95}"/>
          </ac:spMkLst>
        </pc:spChg>
        <pc:spChg chg="add mo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10" creationId="{38B31A66-4F68-4DE5-8989-0F8E2D64BCEF}"/>
          </ac:spMkLst>
        </pc:spChg>
        <pc:spChg chg="add mo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13" creationId="{6F9865FC-010B-4F34-9134-3E33EC4813F5}"/>
          </ac:spMkLst>
        </pc:spChg>
        <pc:spChg chg="add mod">
          <ac:chgData name="Bryan Baird" userId="410a787a79981c01" providerId="LiveId" clId="{C446B7A5-3922-4C39-844F-51220DEF6EC5}" dt="2018-04-23T21:11:33.523" v="1392" actId="5793"/>
          <ac:spMkLst>
            <pc:docMk/>
            <pc:sldMk cId="2567788309" sldId="268"/>
            <ac:spMk id="18" creationId="{964DDF28-9CC7-4CFD-98ED-C9A9E3727CAC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21" creationId="{BEACE05B-DD4B-49CA-8B36-42AB86F26791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27" creationId="{88A0F036-D010-440E-B0F6-60BE061DA9BD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29" creationId="{C0924ADE-4F29-4C67-93A1-12878961D597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31" creationId="{A558B7FC-B15C-4181-8C8F-069F0DCDD87B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33" creationId="{586BA7C7-2276-4D13-B14F-2649D09E8A1F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35" creationId="{901E9B0E-F2C4-40FF-B9B8-58A7EEF3AE68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37" creationId="{A5B6E35E-530B-4D03-A39F-60D32767435E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39" creationId="{4AE2713F-F7A8-4BE0-98B3-C682F1610B91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41" creationId="{4D78C5D7-9B27-449A-BBE7-BC1278A4ED27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43" creationId="{17D75F59-1C68-4FE9-B753-7E04837447B8}"/>
          </ac:spMkLst>
        </pc:spChg>
        <pc:spChg chg="add">
          <ac:chgData name="Bryan Baird" userId="410a787a79981c01" providerId="LiveId" clId="{C446B7A5-3922-4C39-844F-51220DEF6EC5}" dt="2018-04-23T21:11:10.151" v="1366" actId="26606"/>
          <ac:spMkLst>
            <pc:docMk/>
            <pc:sldMk cId="2567788309" sldId="268"/>
            <ac:spMk id="45" creationId="{7DE9FBAC-D025-4348-BA7F-835AE4AF5300}"/>
          </ac:spMkLst>
        </pc:spChg>
        <pc:picChg chg="add del mo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5" creationId="{98BDA786-B03C-4AB7-A66A-7164015B839B}"/>
          </ac:picMkLst>
        </pc:picChg>
        <pc:picChg chg="add mod or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7" creationId="{319C9E26-E8E0-4C4A-A184-815B8A7DDEFB}"/>
          </ac:picMkLst>
        </pc:picChg>
        <pc:picChg chg="add mod or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9" creationId="{F65CF7CE-3392-43D5-AC59-2130F17712A9}"/>
          </ac:picMkLst>
        </pc:picChg>
        <pc:picChg chg="add mod or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12" creationId="{4CE2B7E2-3CD0-4FEB-BC51-418EB2A14705}"/>
          </ac:picMkLst>
        </pc:picChg>
        <pc:picChg chg="ad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16" creationId="{98BDA786-B03C-4AB7-A66A-7164015B839B}"/>
          </ac:picMkLst>
        </pc:picChg>
        <pc:picChg chg="ad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23" creationId="{52C30AB2-7674-40F9-8AB1-D2C1DCF0F849}"/>
          </ac:picMkLst>
        </pc:picChg>
        <pc:picChg chg="add">
          <ac:chgData name="Bryan Baird" userId="410a787a79981c01" providerId="LiveId" clId="{C446B7A5-3922-4C39-844F-51220DEF6EC5}" dt="2018-04-23T21:11:10.151" v="1366" actId="26606"/>
          <ac:picMkLst>
            <pc:docMk/>
            <pc:sldMk cId="2567788309" sldId="268"/>
            <ac:picMk id="25" creationId="{A1940200-11D3-410C-928D-086B097BF4CC}"/>
          </ac:picMkLst>
        </pc:picChg>
      </pc:sldChg>
      <pc:sldChg chg="addSp delSp modSp add mod setBg">
        <pc:chgData name="Bryan Baird" userId="410a787a79981c01" providerId="LiveId" clId="{C446B7A5-3922-4C39-844F-51220DEF6EC5}" dt="2018-04-23T21:12:56.761" v="1450" actId="27614"/>
        <pc:sldMkLst>
          <pc:docMk/>
          <pc:sldMk cId="2278713154" sldId="269"/>
        </pc:sldMkLst>
        <pc:spChg chg="mod or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2" creationId="{C82E0B0F-C292-436C-A18A-935E7E5C95AA}"/>
          </ac:spMkLst>
        </pc:spChg>
        <pc:spChg chg="del">
          <ac:chgData name="Bryan Baird" userId="410a787a79981c01" providerId="LiveId" clId="{C446B7A5-3922-4C39-844F-51220DEF6EC5}" dt="2018-04-23T21:12:41.843" v="1444"/>
          <ac:spMkLst>
            <pc:docMk/>
            <pc:sldMk cId="2278713154" sldId="269"/>
            <ac:spMk id="3" creationId="{27086C9F-8E63-43DA-B3FE-0F8603AB3552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13" creationId="{4C790028-99AE-4AE4-8269-9913E2D50625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15" creationId="{06936A2A-FE08-4EE0-A409-3EF3FA2448DE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17" creationId="{BAF0407B-48CB-4C05-B0D7-7A69A0D407F1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19" creationId="{ADC50C3D-0DA0-4914-B5B4-D1819CC69813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21" creationId="{8CF9E583-1A92-4144-B4FA-81D98317FA04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23" creationId="{55980737-1E33-40A8-819D-C20C41E4F7E5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29" creationId="{791BE6C0-4118-460B-90C2-16004124745E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31" creationId="{4C4D73A5-F81C-4F29-B8E1-C8108AC5C0DC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33" creationId="{32927575-BD84-44B6-BE49-E0C7EDD0E696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35" creationId="{73FDF09A-B960-49F4-BAEB-DA397BDCD4EB}"/>
          </ac:spMkLst>
        </pc:spChg>
        <pc:spChg chg="add">
          <ac:chgData name="Bryan Baird" userId="410a787a79981c01" providerId="LiveId" clId="{C446B7A5-3922-4C39-844F-51220DEF6EC5}" dt="2018-04-23T21:12:50.026" v="1445" actId="26606"/>
          <ac:spMkLst>
            <pc:docMk/>
            <pc:sldMk cId="2278713154" sldId="269"/>
            <ac:spMk id="37" creationId="{15B5C763-A6E8-4D31-B139-30D083B824FF}"/>
          </ac:spMkLst>
        </pc:spChg>
        <pc:picChg chg="add mod">
          <ac:chgData name="Bryan Baird" userId="410a787a79981c01" providerId="LiveId" clId="{C446B7A5-3922-4C39-844F-51220DEF6EC5}" dt="2018-04-23T21:12:56.761" v="1450" actId="27614"/>
          <ac:picMkLst>
            <pc:docMk/>
            <pc:sldMk cId="2278713154" sldId="269"/>
            <ac:picMk id="4" creationId="{F744A012-6584-4B6E-B7FC-BBCC8128DE45}"/>
          </ac:picMkLst>
        </pc:picChg>
        <pc:picChg chg="add mod">
          <ac:chgData name="Bryan Baird" userId="410a787a79981c01" providerId="LiveId" clId="{C446B7A5-3922-4C39-844F-51220DEF6EC5}" dt="2018-04-23T21:12:56.440" v="1446" actId="27614"/>
          <ac:picMkLst>
            <pc:docMk/>
            <pc:sldMk cId="2278713154" sldId="269"/>
            <ac:picMk id="9" creationId="{01AF5FBB-9FDC-4D75-9DD6-DAF01ED197A0}"/>
          </ac:picMkLst>
        </pc:picChg>
        <pc:picChg chg="add mod">
          <ac:chgData name="Bryan Baird" userId="410a787a79981c01" providerId="LiveId" clId="{C446B7A5-3922-4C39-844F-51220DEF6EC5}" dt="2018-04-23T21:12:56.756" v="1448" actId="27614"/>
          <ac:picMkLst>
            <pc:docMk/>
            <pc:sldMk cId="2278713154" sldId="269"/>
            <ac:picMk id="11" creationId="{933BBBE6-F4CF-483E-BA74-B51421B4D93F}"/>
          </ac:picMkLst>
        </pc:picChg>
        <pc:picChg chg="add mod">
          <ac:chgData name="Bryan Baird" userId="410a787a79981c01" providerId="LiveId" clId="{C446B7A5-3922-4C39-844F-51220DEF6EC5}" dt="2018-04-23T21:12:56.759" v="1449" actId="27614"/>
          <ac:picMkLst>
            <pc:docMk/>
            <pc:sldMk cId="2278713154" sldId="269"/>
            <ac:picMk id="25" creationId="{6ABBD51A-FA48-44B8-B184-A40D7F134F1C}"/>
          </ac:picMkLst>
        </pc:picChg>
        <pc:picChg chg="add mod">
          <ac:chgData name="Bryan Baird" userId="410a787a79981c01" providerId="LiveId" clId="{C446B7A5-3922-4C39-844F-51220DEF6EC5}" dt="2018-04-23T21:12:56.441" v="1447" actId="27614"/>
          <ac:picMkLst>
            <pc:docMk/>
            <pc:sldMk cId="2278713154" sldId="269"/>
            <ac:picMk id="27" creationId="{510188A9-F0D9-4FE9-85DC-2179145278CD}"/>
          </ac:picMkLst>
        </pc:picChg>
      </pc:sldChg>
      <pc:sldChg chg="addSp delSp modSp add">
        <pc:chgData name="Bryan Baird" userId="410a787a79981c01" providerId="LiveId" clId="{C446B7A5-3922-4C39-844F-51220DEF6EC5}" dt="2018-04-23T21:16:22.997" v="1868" actId="20577"/>
        <pc:sldMkLst>
          <pc:docMk/>
          <pc:sldMk cId="1270338631" sldId="270"/>
        </pc:sldMkLst>
        <pc:spChg chg="del">
          <ac:chgData name="Bryan Baird" userId="410a787a79981c01" providerId="LiveId" clId="{C446B7A5-3922-4C39-844F-51220DEF6EC5}" dt="2018-04-23T21:13:19.913" v="1452"/>
          <ac:spMkLst>
            <pc:docMk/>
            <pc:sldMk cId="1270338631" sldId="270"/>
            <ac:spMk id="2" creationId="{9396E541-8F4A-4DE6-9BC5-95DE7B08AA80}"/>
          </ac:spMkLst>
        </pc:spChg>
        <pc:spChg chg="del">
          <ac:chgData name="Bryan Baird" userId="410a787a79981c01" providerId="LiveId" clId="{C446B7A5-3922-4C39-844F-51220DEF6EC5}" dt="2018-04-23T21:13:19.913" v="1452"/>
          <ac:spMkLst>
            <pc:docMk/>
            <pc:sldMk cId="1270338631" sldId="270"/>
            <ac:spMk id="3" creationId="{E38C46FF-89F0-4150-A56B-02A1C576623E}"/>
          </ac:spMkLst>
        </pc:spChg>
        <pc:spChg chg="add mod">
          <ac:chgData name="Bryan Baird" userId="410a787a79981c01" providerId="LiveId" clId="{C446B7A5-3922-4C39-844F-51220DEF6EC5}" dt="2018-04-23T21:13:27.616" v="1479" actId="20577"/>
          <ac:spMkLst>
            <pc:docMk/>
            <pc:sldMk cId="1270338631" sldId="270"/>
            <ac:spMk id="4" creationId="{A8E3F2FA-B00C-438D-B8E0-C037AF7CEB2D}"/>
          </ac:spMkLst>
        </pc:spChg>
        <pc:spChg chg="add mod">
          <ac:chgData name="Bryan Baird" userId="410a787a79981c01" providerId="LiveId" clId="{C446B7A5-3922-4C39-844F-51220DEF6EC5}" dt="2018-04-23T21:15:44.947" v="1732" actId="20577"/>
          <ac:spMkLst>
            <pc:docMk/>
            <pc:sldMk cId="1270338631" sldId="270"/>
            <ac:spMk id="5" creationId="{70C16AE9-6AE4-40A3-89B3-BA6C3874CEF8}"/>
          </ac:spMkLst>
        </pc:spChg>
        <pc:spChg chg="add mod">
          <ac:chgData name="Bryan Baird" userId="410a787a79981c01" providerId="LiveId" clId="{C446B7A5-3922-4C39-844F-51220DEF6EC5}" dt="2018-04-23T21:16:22.997" v="1868" actId="20577"/>
          <ac:spMkLst>
            <pc:docMk/>
            <pc:sldMk cId="1270338631" sldId="270"/>
            <ac:spMk id="6" creationId="{EC482B02-D9FA-43D2-A299-7352B07C0D50}"/>
          </ac:spMkLst>
        </pc:spChg>
      </pc:sldChg>
      <pc:sldChg chg="addSp delSp modSp add">
        <pc:chgData name="Bryan Baird" userId="410a787a79981c01" providerId="LiveId" clId="{C446B7A5-3922-4C39-844F-51220DEF6EC5}" dt="2018-04-23T21:29:36.089" v="2561" actId="27636"/>
        <pc:sldMkLst>
          <pc:docMk/>
          <pc:sldMk cId="2842835218" sldId="271"/>
        </pc:sldMkLst>
        <pc:spChg chg="mod">
          <ac:chgData name="Bryan Baird" userId="410a787a79981c01" providerId="LiveId" clId="{C446B7A5-3922-4C39-844F-51220DEF6EC5}" dt="2018-04-23T21:24:30.559" v="1900" actId="20577"/>
          <ac:spMkLst>
            <pc:docMk/>
            <pc:sldMk cId="2842835218" sldId="271"/>
            <ac:spMk id="2" creationId="{40DEA0F9-59A0-45C6-AE19-98EF4045C050}"/>
          </ac:spMkLst>
        </pc:spChg>
        <pc:spChg chg="del">
          <ac:chgData name="Bryan Baird" userId="410a787a79981c01" providerId="LiveId" clId="{C446B7A5-3922-4C39-844F-51220DEF6EC5}" dt="2018-04-23T21:24:39.328" v="1901"/>
          <ac:spMkLst>
            <pc:docMk/>
            <pc:sldMk cId="2842835218" sldId="271"/>
            <ac:spMk id="3" creationId="{C55AF401-4D1C-4C44-B472-89FBFED9CB8D}"/>
          </ac:spMkLst>
        </pc:spChg>
        <pc:spChg chg="del">
          <ac:chgData name="Bryan Baird" userId="410a787a79981c01" providerId="LiveId" clId="{C446B7A5-3922-4C39-844F-51220DEF6EC5}" dt="2018-04-23T21:24:39.328" v="1901"/>
          <ac:spMkLst>
            <pc:docMk/>
            <pc:sldMk cId="2842835218" sldId="271"/>
            <ac:spMk id="4" creationId="{C7E6CFD5-99B2-4B21-B8B4-47806CA5BC67}"/>
          </ac:spMkLst>
        </pc:spChg>
        <pc:spChg chg="add mod">
          <ac:chgData name="Bryan Baird" userId="410a787a79981c01" providerId="LiveId" clId="{C446B7A5-3922-4C39-844F-51220DEF6EC5}" dt="2018-04-23T21:29:36.089" v="2561" actId="27636"/>
          <ac:spMkLst>
            <pc:docMk/>
            <pc:sldMk cId="2842835218" sldId="271"/>
            <ac:spMk id="5" creationId="{535762BA-4776-4493-A198-D54EC13D4688}"/>
          </ac:spMkLst>
        </pc:spChg>
      </pc:sldChg>
      <pc:sldChg chg="modSp add">
        <pc:chgData name="Bryan Baird" userId="410a787a79981c01" providerId="LiveId" clId="{C446B7A5-3922-4C39-844F-51220DEF6EC5}" dt="2018-04-23T21:29:51.470" v="2609" actId="20577"/>
        <pc:sldMkLst>
          <pc:docMk/>
          <pc:sldMk cId="2828935411" sldId="272"/>
        </pc:sldMkLst>
        <pc:spChg chg="mod">
          <ac:chgData name="Bryan Baird" userId="410a787a79981c01" providerId="LiveId" clId="{C446B7A5-3922-4C39-844F-51220DEF6EC5}" dt="2018-04-23T21:29:47.510" v="2606" actId="20577"/>
          <ac:spMkLst>
            <pc:docMk/>
            <pc:sldMk cId="2828935411" sldId="272"/>
            <ac:spMk id="2" creationId="{A6C79AB8-F717-4BF6-ABB3-537A9CC32294}"/>
          </ac:spMkLst>
        </pc:spChg>
        <pc:spChg chg="mod">
          <ac:chgData name="Bryan Baird" userId="410a787a79981c01" providerId="LiveId" clId="{C446B7A5-3922-4C39-844F-51220DEF6EC5}" dt="2018-04-23T21:29:51.470" v="2609" actId="20577"/>
          <ac:spMkLst>
            <pc:docMk/>
            <pc:sldMk cId="2828935411" sldId="272"/>
            <ac:spMk id="3" creationId="{F73BD895-FDA2-4D41-B691-420D03FBCDA3}"/>
          </ac:spMkLst>
        </pc:spChg>
      </pc:sldChg>
      <pc:sldChg chg="modSp add">
        <pc:chgData name="Bryan Baird" userId="410a787a79981c01" providerId="LiveId" clId="{C446B7A5-3922-4C39-844F-51220DEF6EC5}" dt="2018-04-23T21:32:35.270" v="2915" actId="20577"/>
        <pc:sldMkLst>
          <pc:docMk/>
          <pc:sldMk cId="851399420" sldId="273"/>
        </pc:sldMkLst>
        <pc:spChg chg="mod">
          <ac:chgData name="Bryan Baird" userId="410a787a79981c01" providerId="LiveId" clId="{C446B7A5-3922-4C39-844F-51220DEF6EC5}" dt="2018-04-23T21:30:25.430" v="2639" actId="20577"/>
          <ac:spMkLst>
            <pc:docMk/>
            <pc:sldMk cId="851399420" sldId="273"/>
            <ac:spMk id="2" creationId="{644A7FAE-F890-471B-A12B-234F051B5A65}"/>
          </ac:spMkLst>
        </pc:spChg>
        <pc:spChg chg="mod">
          <ac:chgData name="Bryan Baird" userId="410a787a79981c01" providerId="LiveId" clId="{C446B7A5-3922-4C39-844F-51220DEF6EC5}" dt="2018-04-23T21:32:35.270" v="2915" actId="20577"/>
          <ac:spMkLst>
            <pc:docMk/>
            <pc:sldMk cId="851399420" sldId="273"/>
            <ac:spMk id="3" creationId="{CD1DBF30-D88B-4170-8376-3489A9298C89}"/>
          </ac:spMkLst>
        </pc:spChg>
      </pc:sldChg>
      <pc:sldChg chg="addSp delSp modSp add mod setBg">
        <pc:chgData name="Bryan Baird" userId="410a787a79981c01" providerId="LiveId" clId="{C446B7A5-3922-4C39-844F-51220DEF6EC5}" dt="2018-04-23T21:33:10.428" v="2930" actId="26606"/>
        <pc:sldMkLst>
          <pc:docMk/>
          <pc:sldMk cId="3314766313" sldId="274"/>
        </pc:sldMkLst>
        <pc:spChg chg="del">
          <ac:chgData name="Bryan Baird" userId="410a787a79981c01" providerId="LiveId" clId="{C446B7A5-3922-4C39-844F-51220DEF6EC5}" dt="2018-04-23T21:32:57.550" v="2917"/>
          <ac:spMkLst>
            <pc:docMk/>
            <pc:sldMk cId="3314766313" sldId="274"/>
            <ac:spMk id="2" creationId="{CBE2ADEF-C33A-4642-9115-4835B2B4FFC2}"/>
          </ac:spMkLst>
        </pc:spChg>
        <pc:spChg chg="del">
          <ac:chgData name="Bryan Baird" userId="410a787a79981c01" providerId="LiveId" clId="{C446B7A5-3922-4C39-844F-51220DEF6EC5}" dt="2018-04-23T21:32:57.550" v="2917"/>
          <ac:spMkLst>
            <pc:docMk/>
            <pc:sldMk cId="3314766313" sldId="274"/>
            <ac:spMk id="3" creationId="{1F58E4F3-CAA9-42F1-8916-E556EF97CC18}"/>
          </ac:spMkLst>
        </pc:spChg>
        <pc:spChg chg="add mo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4" creationId="{84EB0B54-2715-49C6-A09E-C5FB9FE22ECE}"/>
          </ac:spMkLst>
        </pc:spChg>
        <pc:spChg chg="add mo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5" creationId="{030F64D6-55E4-46D4-AEC8-DA56443A8956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14" creationId="{7BA5DE79-30D1-4A10-8DB9-0A6E523A9723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16" creationId="{9ABD0D63-D23F-4AE7-8270-4185EF9C1C25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18" creationId="{72168E9E-94E9-4BE3-B88C-C8A468117753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20" creationId="{12107AC1-AA0D-4097-B03D-FD3C632AB886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22" creationId="{7C8D231A-EC46-4736-B00F-76D307082204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24" creationId="{8F3CF990-ACB8-443A-BB74-D36EC8A00B02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28" creationId="{65F94F98-3A57-49AA-838E-91AAF600B6EE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32" creationId="{FBD68200-BC03-4015-860B-CD5C30CD76B8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34" creationId="{A0B5529D-5CAA-4BF2-B5C9-34705E7661F9}"/>
          </ac:spMkLst>
        </pc:spChg>
        <pc:spChg chg="add">
          <ac:chgData name="Bryan Baird" userId="410a787a79981c01" providerId="LiveId" clId="{C446B7A5-3922-4C39-844F-51220DEF6EC5}" dt="2018-04-23T21:33:10.428" v="2930" actId="26606"/>
          <ac:spMkLst>
            <pc:docMk/>
            <pc:sldMk cId="3314766313" sldId="274"/>
            <ac:spMk id="36" creationId="{332A6F87-AC28-4AA8-B8A6-AEBC67BD0D64}"/>
          </ac:spMkLst>
        </pc:spChg>
        <pc:picChg chg="add">
          <ac:chgData name="Bryan Baird" userId="410a787a79981c01" providerId="LiveId" clId="{C446B7A5-3922-4C39-844F-51220DEF6EC5}" dt="2018-04-23T21:33:10.428" v="2930" actId="26606"/>
          <ac:picMkLst>
            <pc:docMk/>
            <pc:sldMk cId="3314766313" sldId="274"/>
            <ac:picMk id="10" creationId="{3DBBA26C-89C3-411F-9753-606A413F89AF}"/>
          </ac:picMkLst>
        </pc:picChg>
        <pc:picChg chg="add">
          <ac:chgData name="Bryan Baird" userId="410a787a79981c01" providerId="LiveId" clId="{C446B7A5-3922-4C39-844F-51220DEF6EC5}" dt="2018-04-23T21:33:10.428" v="2930" actId="26606"/>
          <ac:picMkLst>
            <pc:docMk/>
            <pc:sldMk cId="3314766313" sldId="274"/>
            <ac:picMk id="12" creationId="{EEAD2215-6311-4D1C-B6B5-F57CB6BFCBCA}"/>
          </ac:picMkLst>
        </pc:picChg>
        <pc:picChg chg="add">
          <ac:chgData name="Bryan Baird" userId="410a787a79981c01" providerId="LiveId" clId="{C446B7A5-3922-4C39-844F-51220DEF6EC5}" dt="2018-04-23T21:33:10.428" v="2930" actId="26606"/>
          <ac:picMkLst>
            <pc:docMk/>
            <pc:sldMk cId="3314766313" sldId="274"/>
            <ac:picMk id="26" creationId="{00B98862-BEE1-44FB-A335-A1B9106B445E}"/>
          </ac:picMkLst>
        </pc:picChg>
        <pc:picChg chg="add">
          <ac:chgData name="Bryan Baird" userId="410a787a79981c01" providerId="LiveId" clId="{C446B7A5-3922-4C39-844F-51220DEF6EC5}" dt="2018-04-23T21:33:10.428" v="2930" actId="26606"/>
          <ac:picMkLst>
            <pc:docMk/>
            <pc:sldMk cId="3314766313" sldId="274"/>
            <ac:picMk id="30" creationId="{7185CF21-0594-48C0-9F3E-254D6BCE9D9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5868D-C572-4CBF-BAAB-3202F214043B}" type="doc">
      <dgm:prSet loTypeId="urn:microsoft.com/office/officeart/2008/layout/LinedList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BFFCC0E-534A-462D-A9B4-69FD6598395D}">
      <dgm:prSet/>
      <dgm:spPr/>
      <dgm:t>
        <a:bodyPr/>
        <a:lstStyle/>
        <a:p>
          <a:r>
            <a:rPr lang="en-US"/>
            <a:t>Free</a:t>
          </a:r>
        </a:p>
      </dgm:t>
    </dgm:pt>
    <dgm:pt modelId="{505D9354-C876-4F8A-B121-7B3F790FA7AF}" type="parTrans" cxnId="{3DA67CD1-6D3D-41E4-88DB-D6C1B28B1708}">
      <dgm:prSet/>
      <dgm:spPr/>
      <dgm:t>
        <a:bodyPr/>
        <a:lstStyle/>
        <a:p>
          <a:endParaRPr lang="en-US"/>
        </a:p>
      </dgm:t>
    </dgm:pt>
    <dgm:pt modelId="{09CB465F-B962-4FC1-ADE6-01C819D54F1C}" type="sibTrans" cxnId="{3DA67CD1-6D3D-41E4-88DB-D6C1B28B1708}">
      <dgm:prSet/>
      <dgm:spPr/>
      <dgm:t>
        <a:bodyPr/>
        <a:lstStyle/>
        <a:p>
          <a:endParaRPr lang="en-US"/>
        </a:p>
      </dgm:t>
    </dgm:pt>
    <dgm:pt modelId="{9795E0E5-252C-4A1D-AB4D-620A24B9E696}">
      <dgm:prSet/>
      <dgm:spPr/>
      <dgm:t>
        <a:bodyPr/>
        <a:lstStyle/>
        <a:p>
          <a:r>
            <a:rPr lang="en-US"/>
            <a:t>Reliable, fast, and powerful data science libraries</a:t>
          </a:r>
        </a:p>
      </dgm:t>
    </dgm:pt>
    <dgm:pt modelId="{0906D2FC-6C59-4BB4-B2BA-3AC1838A844F}" type="parTrans" cxnId="{E4BDEFAB-287C-4379-9600-B6518A828D8E}">
      <dgm:prSet/>
      <dgm:spPr/>
      <dgm:t>
        <a:bodyPr/>
        <a:lstStyle/>
        <a:p>
          <a:endParaRPr lang="en-US"/>
        </a:p>
      </dgm:t>
    </dgm:pt>
    <dgm:pt modelId="{2B62AD3D-0CC8-403D-AE9E-9847C41A784F}" type="sibTrans" cxnId="{E4BDEFAB-287C-4379-9600-B6518A828D8E}">
      <dgm:prSet/>
      <dgm:spPr/>
      <dgm:t>
        <a:bodyPr/>
        <a:lstStyle/>
        <a:p>
          <a:endParaRPr lang="en-US"/>
        </a:p>
      </dgm:t>
    </dgm:pt>
    <dgm:pt modelId="{B2737CD0-3A82-4563-BAAF-5E786B521AFF}">
      <dgm:prSet/>
      <dgm:spPr/>
      <dgm:t>
        <a:bodyPr/>
        <a:lstStyle/>
        <a:p>
          <a:r>
            <a:rPr lang="en-US"/>
            <a:t>Active community maintaining and updating</a:t>
          </a:r>
        </a:p>
      </dgm:t>
    </dgm:pt>
    <dgm:pt modelId="{48408572-0C22-4F78-A8A8-C69DE683DB4C}" type="parTrans" cxnId="{290CEC6B-2A53-4AF2-88D8-6955769B04A2}">
      <dgm:prSet/>
      <dgm:spPr/>
      <dgm:t>
        <a:bodyPr/>
        <a:lstStyle/>
        <a:p>
          <a:endParaRPr lang="en-US"/>
        </a:p>
      </dgm:t>
    </dgm:pt>
    <dgm:pt modelId="{ED5C2017-9722-492F-81DD-6FC028E7B636}" type="sibTrans" cxnId="{290CEC6B-2A53-4AF2-88D8-6955769B04A2}">
      <dgm:prSet/>
      <dgm:spPr/>
      <dgm:t>
        <a:bodyPr/>
        <a:lstStyle/>
        <a:p>
          <a:endParaRPr lang="en-US"/>
        </a:p>
      </dgm:t>
    </dgm:pt>
    <dgm:pt modelId="{35D33E1E-3FCC-471F-93AF-0F916779A18F}">
      <dgm:prSet/>
      <dgm:spPr/>
      <dgm:t>
        <a:bodyPr/>
        <a:lstStyle/>
        <a:p>
          <a:r>
            <a:rPr lang="en-US"/>
            <a:t>Plenty of applications in both academia and private sector</a:t>
          </a:r>
        </a:p>
      </dgm:t>
    </dgm:pt>
    <dgm:pt modelId="{D9086CB6-815D-4008-A381-39A03CC03D7D}" type="parTrans" cxnId="{3B32898A-A8C9-41D3-AA80-FC52CD7E29F1}">
      <dgm:prSet/>
      <dgm:spPr/>
      <dgm:t>
        <a:bodyPr/>
        <a:lstStyle/>
        <a:p>
          <a:endParaRPr lang="en-US"/>
        </a:p>
      </dgm:t>
    </dgm:pt>
    <dgm:pt modelId="{7A384EC5-A137-4DBE-A47B-E21C30847A9C}" type="sibTrans" cxnId="{3B32898A-A8C9-41D3-AA80-FC52CD7E29F1}">
      <dgm:prSet/>
      <dgm:spPr/>
      <dgm:t>
        <a:bodyPr/>
        <a:lstStyle/>
        <a:p>
          <a:endParaRPr lang="en-US"/>
        </a:p>
      </dgm:t>
    </dgm:pt>
    <dgm:pt modelId="{C3701ACE-F842-424A-B2FE-C93F56CE77B2}" type="pres">
      <dgm:prSet presAssocID="{B3E5868D-C572-4CBF-BAAB-3202F214043B}" presName="vert0" presStyleCnt="0">
        <dgm:presLayoutVars>
          <dgm:dir/>
          <dgm:animOne val="branch"/>
          <dgm:animLvl val="lvl"/>
        </dgm:presLayoutVars>
      </dgm:prSet>
      <dgm:spPr/>
    </dgm:pt>
    <dgm:pt modelId="{5BEBD8E8-C926-4E19-B26D-E08078D94571}" type="pres">
      <dgm:prSet presAssocID="{EBFFCC0E-534A-462D-A9B4-69FD6598395D}" presName="thickLine" presStyleLbl="alignNode1" presStyleIdx="0" presStyleCnt="4"/>
      <dgm:spPr/>
    </dgm:pt>
    <dgm:pt modelId="{D100D925-1336-451D-80C6-6777AAED9699}" type="pres">
      <dgm:prSet presAssocID="{EBFFCC0E-534A-462D-A9B4-69FD6598395D}" presName="horz1" presStyleCnt="0"/>
      <dgm:spPr/>
    </dgm:pt>
    <dgm:pt modelId="{BFF00F0C-91DC-4097-8B57-B049C4B672A6}" type="pres">
      <dgm:prSet presAssocID="{EBFFCC0E-534A-462D-A9B4-69FD6598395D}" presName="tx1" presStyleLbl="revTx" presStyleIdx="0" presStyleCnt="4"/>
      <dgm:spPr/>
    </dgm:pt>
    <dgm:pt modelId="{266E62B6-EE22-4CB1-BF60-439C4C922616}" type="pres">
      <dgm:prSet presAssocID="{EBFFCC0E-534A-462D-A9B4-69FD6598395D}" presName="vert1" presStyleCnt="0"/>
      <dgm:spPr/>
    </dgm:pt>
    <dgm:pt modelId="{4AAAD5E4-F004-4104-89A1-7D37F3417D12}" type="pres">
      <dgm:prSet presAssocID="{9795E0E5-252C-4A1D-AB4D-620A24B9E696}" presName="thickLine" presStyleLbl="alignNode1" presStyleIdx="1" presStyleCnt="4"/>
      <dgm:spPr/>
    </dgm:pt>
    <dgm:pt modelId="{313D4BCC-CEFF-4B14-B054-3C639227104D}" type="pres">
      <dgm:prSet presAssocID="{9795E0E5-252C-4A1D-AB4D-620A24B9E696}" presName="horz1" presStyleCnt="0"/>
      <dgm:spPr/>
    </dgm:pt>
    <dgm:pt modelId="{BAE25D93-4AF8-4496-931B-A832D6BB6316}" type="pres">
      <dgm:prSet presAssocID="{9795E0E5-252C-4A1D-AB4D-620A24B9E696}" presName="tx1" presStyleLbl="revTx" presStyleIdx="1" presStyleCnt="4"/>
      <dgm:spPr/>
    </dgm:pt>
    <dgm:pt modelId="{9BE51098-8130-44CB-B2B8-7EF8990549CF}" type="pres">
      <dgm:prSet presAssocID="{9795E0E5-252C-4A1D-AB4D-620A24B9E696}" presName="vert1" presStyleCnt="0"/>
      <dgm:spPr/>
    </dgm:pt>
    <dgm:pt modelId="{4D9F06FE-384A-48E7-98AD-D10E6F5A537E}" type="pres">
      <dgm:prSet presAssocID="{B2737CD0-3A82-4563-BAAF-5E786B521AFF}" presName="thickLine" presStyleLbl="alignNode1" presStyleIdx="2" presStyleCnt="4"/>
      <dgm:spPr/>
    </dgm:pt>
    <dgm:pt modelId="{60E0B58F-4D98-4A71-85B2-753005F02AEA}" type="pres">
      <dgm:prSet presAssocID="{B2737CD0-3A82-4563-BAAF-5E786B521AFF}" presName="horz1" presStyleCnt="0"/>
      <dgm:spPr/>
    </dgm:pt>
    <dgm:pt modelId="{9E8DDA06-DFDD-4A0C-B0B9-DDCA09582DF2}" type="pres">
      <dgm:prSet presAssocID="{B2737CD0-3A82-4563-BAAF-5E786B521AFF}" presName="tx1" presStyleLbl="revTx" presStyleIdx="2" presStyleCnt="4"/>
      <dgm:spPr/>
    </dgm:pt>
    <dgm:pt modelId="{D512DCE9-7BEB-4CD9-831C-A7E95CF56FC6}" type="pres">
      <dgm:prSet presAssocID="{B2737CD0-3A82-4563-BAAF-5E786B521AFF}" presName="vert1" presStyleCnt="0"/>
      <dgm:spPr/>
    </dgm:pt>
    <dgm:pt modelId="{4BDDD399-A147-40BB-B803-6F645D986D4E}" type="pres">
      <dgm:prSet presAssocID="{35D33E1E-3FCC-471F-93AF-0F916779A18F}" presName="thickLine" presStyleLbl="alignNode1" presStyleIdx="3" presStyleCnt="4"/>
      <dgm:spPr/>
    </dgm:pt>
    <dgm:pt modelId="{D648542C-6304-4D91-A843-AEBC2FAA0D91}" type="pres">
      <dgm:prSet presAssocID="{35D33E1E-3FCC-471F-93AF-0F916779A18F}" presName="horz1" presStyleCnt="0"/>
      <dgm:spPr/>
    </dgm:pt>
    <dgm:pt modelId="{8310FC22-363C-4165-9949-BBA511C20750}" type="pres">
      <dgm:prSet presAssocID="{35D33E1E-3FCC-471F-93AF-0F916779A18F}" presName="tx1" presStyleLbl="revTx" presStyleIdx="3" presStyleCnt="4"/>
      <dgm:spPr/>
    </dgm:pt>
    <dgm:pt modelId="{60825481-47C1-4483-8A36-827EB093FDA8}" type="pres">
      <dgm:prSet presAssocID="{35D33E1E-3FCC-471F-93AF-0F916779A18F}" presName="vert1" presStyleCnt="0"/>
      <dgm:spPr/>
    </dgm:pt>
  </dgm:ptLst>
  <dgm:cxnLst>
    <dgm:cxn modelId="{CED17B01-BF88-442B-A2FF-CAD9943445FA}" type="presOf" srcId="{EBFFCC0E-534A-462D-A9B4-69FD6598395D}" destId="{BFF00F0C-91DC-4097-8B57-B049C4B672A6}" srcOrd="0" destOrd="0" presId="urn:microsoft.com/office/officeart/2008/layout/LinedList"/>
    <dgm:cxn modelId="{156C235B-CC26-4C9E-AF9F-146F0B4200B3}" type="presOf" srcId="{35D33E1E-3FCC-471F-93AF-0F916779A18F}" destId="{8310FC22-363C-4165-9949-BBA511C20750}" srcOrd="0" destOrd="0" presId="urn:microsoft.com/office/officeart/2008/layout/LinedList"/>
    <dgm:cxn modelId="{290CEC6B-2A53-4AF2-88D8-6955769B04A2}" srcId="{B3E5868D-C572-4CBF-BAAB-3202F214043B}" destId="{B2737CD0-3A82-4563-BAAF-5E786B521AFF}" srcOrd="2" destOrd="0" parTransId="{48408572-0C22-4F78-A8A8-C69DE683DB4C}" sibTransId="{ED5C2017-9722-492F-81DD-6FC028E7B636}"/>
    <dgm:cxn modelId="{77038484-412B-4BC2-855D-134B1904B8CE}" type="presOf" srcId="{B3E5868D-C572-4CBF-BAAB-3202F214043B}" destId="{C3701ACE-F842-424A-B2FE-C93F56CE77B2}" srcOrd="0" destOrd="0" presId="urn:microsoft.com/office/officeart/2008/layout/LinedList"/>
    <dgm:cxn modelId="{3B32898A-A8C9-41D3-AA80-FC52CD7E29F1}" srcId="{B3E5868D-C572-4CBF-BAAB-3202F214043B}" destId="{35D33E1E-3FCC-471F-93AF-0F916779A18F}" srcOrd="3" destOrd="0" parTransId="{D9086CB6-815D-4008-A381-39A03CC03D7D}" sibTransId="{7A384EC5-A137-4DBE-A47B-E21C30847A9C}"/>
    <dgm:cxn modelId="{7277F099-FFF9-43F9-87BE-76AD8EF8D7D6}" type="presOf" srcId="{9795E0E5-252C-4A1D-AB4D-620A24B9E696}" destId="{BAE25D93-4AF8-4496-931B-A832D6BB6316}" srcOrd="0" destOrd="0" presId="urn:microsoft.com/office/officeart/2008/layout/LinedList"/>
    <dgm:cxn modelId="{E4BDEFAB-287C-4379-9600-B6518A828D8E}" srcId="{B3E5868D-C572-4CBF-BAAB-3202F214043B}" destId="{9795E0E5-252C-4A1D-AB4D-620A24B9E696}" srcOrd="1" destOrd="0" parTransId="{0906D2FC-6C59-4BB4-B2BA-3AC1838A844F}" sibTransId="{2B62AD3D-0CC8-403D-AE9E-9847C41A784F}"/>
    <dgm:cxn modelId="{7F16E4AF-11A0-4364-8056-9E0467082E98}" type="presOf" srcId="{B2737CD0-3A82-4563-BAAF-5E786B521AFF}" destId="{9E8DDA06-DFDD-4A0C-B0B9-DDCA09582DF2}" srcOrd="0" destOrd="0" presId="urn:microsoft.com/office/officeart/2008/layout/LinedList"/>
    <dgm:cxn modelId="{3DA67CD1-6D3D-41E4-88DB-D6C1B28B1708}" srcId="{B3E5868D-C572-4CBF-BAAB-3202F214043B}" destId="{EBFFCC0E-534A-462D-A9B4-69FD6598395D}" srcOrd="0" destOrd="0" parTransId="{505D9354-C876-4F8A-B121-7B3F790FA7AF}" sibTransId="{09CB465F-B962-4FC1-ADE6-01C819D54F1C}"/>
    <dgm:cxn modelId="{37AA7997-C024-4D32-BEA7-D0D52E192AB1}" type="presParOf" srcId="{C3701ACE-F842-424A-B2FE-C93F56CE77B2}" destId="{5BEBD8E8-C926-4E19-B26D-E08078D94571}" srcOrd="0" destOrd="0" presId="urn:microsoft.com/office/officeart/2008/layout/LinedList"/>
    <dgm:cxn modelId="{43F64817-5629-4C8C-A0EF-592AFB83E3B9}" type="presParOf" srcId="{C3701ACE-F842-424A-B2FE-C93F56CE77B2}" destId="{D100D925-1336-451D-80C6-6777AAED9699}" srcOrd="1" destOrd="0" presId="urn:microsoft.com/office/officeart/2008/layout/LinedList"/>
    <dgm:cxn modelId="{B5AA5A86-BA65-4C5F-9143-10E5F01A3F28}" type="presParOf" srcId="{D100D925-1336-451D-80C6-6777AAED9699}" destId="{BFF00F0C-91DC-4097-8B57-B049C4B672A6}" srcOrd="0" destOrd="0" presId="urn:microsoft.com/office/officeart/2008/layout/LinedList"/>
    <dgm:cxn modelId="{9AAC5EEE-4113-4821-B41A-71D34F5D1200}" type="presParOf" srcId="{D100D925-1336-451D-80C6-6777AAED9699}" destId="{266E62B6-EE22-4CB1-BF60-439C4C922616}" srcOrd="1" destOrd="0" presId="urn:microsoft.com/office/officeart/2008/layout/LinedList"/>
    <dgm:cxn modelId="{078E8F5A-7326-492F-AE39-81D5D76A40B6}" type="presParOf" srcId="{C3701ACE-F842-424A-B2FE-C93F56CE77B2}" destId="{4AAAD5E4-F004-4104-89A1-7D37F3417D12}" srcOrd="2" destOrd="0" presId="urn:microsoft.com/office/officeart/2008/layout/LinedList"/>
    <dgm:cxn modelId="{9CEC15C1-1E03-4B7B-B7A5-9EC5BD401F6D}" type="presParOf" srcId="{C3701ACE-F842-424A-B2FE-C93F56CE77B2}" destId="{313D4BCC-CEFF-4B14-B054-3C639227104D}" srcOrd="3" destOrd="0" presId="urn:microsoft.com/office/officeart/2008/layout/LinedList"/>
    <dgm:cxn modelId="{5527DDC3-57B5-40E5-A52C-D055D4B399A4}" type="presParOf" srcId="{313D4BCC-CEFF-4B14-B054-3C639227104D}" destId="{BAE25D93-4AF8-4496-931B-A832D6BB6316}" srcOrd="0" destOrd="0" presId="urn:microsoft.com/office/officeart/2008/layout/LinedList"/>
    <dgm:cxn modelId="{86F868C4-BE08-4A71-9777-2CC538F019E8}" type="presParOf" srcId="{313D4BCC-CEFF-4B14-B054-3C639227104D}" destId="{9BE51098-8130-44CB-B2B8-7EF8990549CF}" srcOrd="1" destOrd="0" presId="urn:microsoft.com/office/officeart/2008/layout/LinedList"/>
    <dgm:cxn modelId="{FDF0CCE7-0749-48C0-9FC7-48389481388C}" type="presParOf" srcId="{C3701ACE-F842-424A-B2FE-C93F56CE77B2}" destId="{4D9F06FE-384A-48E7-98AD-D10E6F5A537E}" srcOrd="4" destOrd="0" presId="urn:microsoft.com/office/officeart/2008/layout/LinedList"/>
    <dgm:cxn modelId="{9518AC2B-8021-41E5-9201-F673D7C2294C}" type="presParOf" srcId="{C3701ACE-F842-424A-B2FE-C93F56CE77B2}" destId="{60E0B58F-4D98-4A71-85B2-753005F02AEA}" srcOrd="5" destOrd="0" presId="urn:microsoft.com/office/officeart/2008/layout/LinedList"/>
    <dgm:cxn modelId="{DA046449-B163-4AEF-9EF9-29FA95C9026D}" type="presParOf" srcId="{60E0B58F-4D98-4A71-85B2-753005F02AEA}" destId="{9E8DDA06-DFDD-4A0C-B0B9-DDCA09582DF2}" srcOrd="0" destOrd="0" presId="urn:microsoft.com/office/officeart/2008/layout/LinedList"/>
    <dgm:cxn modelId="{F4A3A953-4BBB-4E32-AC4F-BB6F945C2E18}" type="presParOf" srcId="{60E0B58F-4D98-4A71-85B2-753005F02AEA}" destId="{D512DCE9-7BEB-4CD9-831C-A7E95CF56FC6}" srcOrd="1" destOrd="0" presId="urn:microsoft.com/office/officeart/2008/layout/LinedList"/>
    <dgm:cxn modelId="{19E48BD8-375E-482D-B09C-EBD96C52D3C9}" type="presParOf" srcId="{C3701ACE-F842-424A-B2FE-C93F56CE77B2}" destId="{4BDDD399-A147-40BB-B803-6F645D986D4E}" srcOrd="6" destOrd="0" presId="urn:microsoft.com/office/officeart/2008/layout/LinedList"/>
    <dgm:cxn modelId="{312B2A83-83DE-4ABE-9D4B-E4D8B8B18B99}" type="presParOf" srcId="{C3701ACE-F842-424A-B2FE-C93F56CE77B2}" destId="{D648542C-6304-4D91-A843-AEBC2FAA0D91}" srcOrd="7" destOrd="0" presId="urn:microsoft.com/office/officeart/2008/layout/LinedList"/>
    <dgm:cxn modelId="{40F04C65-395A-47BE-BC16-79DCC1C511A3}" type="presParOf" srcId="{D648542C-6304-4D91-A843-AEBC2FAA0D91}" destId="{8310FC22-363C-4165-9949-BBA511C20750}" srcOrd="0" destOrd="0" presId="urn:microsoft.com/office/officeart/2008/layout/LinedList"/>
    <dgm:cxn modelId="{D5376EED-8C97-4DE5-A610-E922B55EA9C8}" type="presParOf" srcId="{D648542C-6304-4D91-A843-AEBC2FAA0D91}" destId="{60825481-47C1-4483-8A36-827EB093FD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5B593-FF70-4F52-BC49-A09826CFB90D}" type="doc">
      <dgm:prSet loTypeId="urn:microsoft.com/office/officeart/2008/layout/LinedList" loCatId="list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0BFDA80B-95F7-45E9-8017-88B712D085CC}">
      <dgm:prSet/>
      <dgm:spPr/>
      <dgm:t>
        <a:bodyPr/>
        <a:lstStyle/>
        <a:p>
          <a:r>
            <a:rPr lang="en-US"/>
            <a:t>Python generally higher-performance for large-scale cases</a:t>
          </a:r>
        </a:p>
      </dgm:t>
    </dgm:pt>
    <dgm:pt modelId="{063AA13C-7039-4EA0-8D13-86BDBA432ADC}" type="parTrans" cxnId="{D403B191-A639-4826-9F36-5CFE5E570059}">
      <dgm:prSet/>
      <dgm:spPr/>
      <dgm:t>
        <a:bodyPr/>
        <a:lstStyle/>
        <a:p>
          <a:endParaRPr lang="en-US"/>
        </a:p>
      </dgm:t>
    </dgm:pt>
    <dgm:pt modelId="{994375CE-51DB-4E72-AFBD-EF811531556E}" type="sibTrans" cxnId="{D403B191-A639-4826-9F36-5CFE5E570059}">
      <dgm:prSet/>
      <dgm:spPr/>
      <dgm:t>
        <a:bodyPr/>
        <a:lstStyle/>
        <a:p>
          <a:endParaRPr lang="en-US"/>
        </a:p>
      </dgm:t>
    </dgm:pt>
    <dgm:pt modelId="{CE6E9DB2-BC4D-47AA-980B-EE69276784B3}">
      <dgm:prSet/>
      <dgm:spPr/>
      <dgm:t>
        <a:bodyPr/>
        <a:lstStyle/>
        <a:p>
          <a:r>
            <a:rPr lang="en-US"/>
            <a:t>Interacts well with other languages, especially for making interactive tools or applications</a:t>
          </a:r>
        </a:p>
      </dgm:t>
    </dgm:pt>
    <dgm:pt modelId="{2EF12299-3A89-4391-AD0A-2DAF188921E4}" type="parTrans" cxnId="{7916B50E-D054-4C0E-81B5-6134314D9F6F}">
      <dgm:prSet/>
      <dgm:spPr/>
      <dgm:t>
        <a:bodyPr/>
        <a:lstStyle/>
        <a:p>
          <a:endParaRPr lang="en-US"/>
        </a:p>
      </dgm:t>
    </dgm:pt>
    <dgm:pt modelId="{BF7CBECC-B6A0-4800-A67D-E3B7625FAB00}" type="sibTrans" cxnId="{7916B50E-D054-4C0E-81B5-6134314D9F6F}">
      <dgm:prSet/>
      <dgm:spPr/>
      <dgm:t>
        <a:bodyPr/>
        <a:lstStyle/>
        <a:p>
          <a:endParaRPr lang="en-US"/>
        </a:p>
      </dgm:t>
    </dgm:pt>
    <dgm:pt modelId="{8DE9055E-7FEF-4B26-A57E-BFC2C548E771}">
      <dgm:prSet/>
      <dgm:spPr/>
      <dgm:t>
        <a:bodyPr/>
        <a:lstStyle/>
        <a:p>
          <a:r>
            <a:rPr lang="en-US"/>
            <a:t>Very popular in industry, especially with non-data-sci programmers</a:t>
          </a:r>
        </a:p>
      </dgm:t>
    </dgm:pt>
    <dgm:pt modelId="{DDD133C6-90C7-4884-9137-4F50E273FCF0}" type="parTrans" cxnId="{180252D9-839C-4939-A421-A573AB820817}">
      <dgm:prSet/>
      <dgm:spPr/>
      <dgm:t>
        <a:bodyPr/>
        <a:lstStyle/>
        <a:p>
          <a:endParaRPr lang="en-US"/>
        </a:p>
      </dgm:t>
    </dgm:pt>
    <dgm:pt modelId="{D4517D73-2CF9-461B-96B1-FB14CD7EAB99}" type="sibTrans" cxnId="{180252D9-839C-4939-A421-A573AB820817}">
      <dgm:prSet/>
      <dgm:spPr/>
      <dgm:t>
        <a:bodyPr/>
        <a:lstStyle/>
        <a:p>
          <a:endParaRPr lang="en-US"/>
        </a:p>
      </dgm:t>
    </dgm:pt>
    <dgm:pt modelId="{DE2C4DFA-9DE1-4FEE-9FB3-870885EAB15A}" type="pres">
      <dgm:prSet presAssocID="{E095B593-FF70-4F52-BC49-A09826CFB90D}" presName="vert0" presStyleCnt="0">
        <dgm:presLayoutVars>
          <dgm:dir/>
          <dgm:animOne val="branch"/>
          <dgm:animLvl val="lvl"/>
        </dgm:presLayoutVars>
      </dgm:prSet>
      <dgm:spPr/>
    </dgm:pt>
    <dgm:pt modelId="{AEB8B5A4-2AAF-4208-9CBB-41ED0303C137}" type="pres">
      <dgm:prSet presAssocID="{0BFDA80B-95F7-45E9-8017-88B712D085CC}" presName="thickLine" presStyleLbl="alignNode1" presStyleIdx="0" presStyleCnt="3"/>
      <dgm:spPr/>
    </dgm:pt>
    <dgm:pt modelId="{C6CA5C5F-5685-4341-A55A-1208391817CD}" type="pres">
      <dgm:prSet presAssocID="{0BFDA80B-95F7-45E9-8017-88B712D085CC}" presName="horz1" presStyleCnt="0"/>
      <dgm:spPr/>
    </dgm:pt>
    <dgm:pt modelId="{88971F01-1E84-46C2-8378-AE3A953595FC}" type="pres">
      <dgm:prSet presAssocID="{0BFDA80B-95F7-45E9-8017-88B712D085CC}" presName="tx1" presStyleLbl="revTx" presStyleIdx="0" presStyleCnt="3"/>
      <dgm:spPr/>
    </dgm:pt>
    <dgm:pt modelId="{D14BD86C-96BA-4E2C-A5FD-3F4BC0CDE111}" type="pres">
      <dgm:prSet presAssocID="{0BFDA80B-95F7-45E9-8017-88B712D085CC}" presName="vert1" presStyleCnt="0"/>
      <dgm:spPr/>
    </dgm:pt>
    <dgm:pt modelId="{AD02441B-7E10-4EBA-BE7A-EC14CF09E4AD}" type="pres">
      <dgm:prSet presAssocID="{CE6E9DB2-BC4D-47AA-980B-EE69276784B3}" presName="thickLine" presStyleLbl="alignNode1" presStyleIdx="1" presStyleCnt="3"/>
      <dgm:spPr/>
    </dgm:pt>
    <dgm:pt modelId="{111B5381-1301-420B-9F6F-5C321C975221}" type="pres">
      <dgm:prSet presAssocID="{CE6E9DB2-BC4D-47AA-980B-EE69276784B3}" presName="horz1" presStyleCnt="0"/>
      <dgm:spPr/>
    </dgm:pt>
    <dgm:pt modelId="{14EB3CEE-FDAD-4D7B-B0EE-865947DF8A9E}" type="pres">
      <dgm:prSet presAssocID="{CE6E9DB2-BC4D-47AA-980B-EE69276784B3}" presName="tx1" presStyleLbl="revTx" presStyleIdx="1" presStyleCnt="3"/>
      <dgm:spPr/>
    </dgm:pt>
    <dgm:pt modelId="{27A46021-6853-43CB-9B73-9C4F4D63011A}" type="pres">
      <dgm:prSet presAssocID="{CE6E9DB2-BC4D-47AA-980B-EE69276784B3}" presName="vert1" presStyleCnt="0"/>
      <dgm:spPr/>
    </dgm:pt>
    <dgm:pt modelId="{0CBB5D08-FFED-4E7F-AC1A-0B8B9A4A8B98}" type="pres">
      <dgm:prSet presAssocID="{8DE9055E-7FEF-4B26-A57E-BFC2C548E771}" presName="thickLine" presStyleLbl="alignNode1" presStyleIdx="2" presStyleCnt="3"/>
      <dgm:spPr/>
    </dgm:pt>
    <dgm:pt modelId="{5A735B0B-6814-44FC-AFF8-78911A162EF5}" type="pres">
      <dgm:prSet presAssocID="{8DE9055E-7FEF-4B26-A57E-BFC2C548E771}" presName="horz1" presStyleCnt="0"/>
      <dgm:spPr/>
    </dgm:pt>
    <dgm:pt modelId="{BDF42A76-A053-4C87-8209-2AADE11C8371}" type="pres">
      <dgm:prSet presAssocID="{8DE9055E-7FEF-4B26-A57E-BFC2C548E771}" presName="tx1" presStyleLbl="revTx" presStyleIdx="2" presStyleCnt="3"/>
      <dgm:spPr/>
    </dgm:pt>
    <dgm:pt modelId="{17F591FA-0766-41F7-A96A-5C8AECFB8268}" type="pres">
      <dgm:prSet presAssocID="{8DE9055E-7FEF-4B26-A57E-BFC2C548E771}" presName="vert1" presStyleCnt="0"/>
      <dgm:spPr/>
    </dgm:pt>
  </dgm:ptLst>
  <dgm:cxnLst>
    <dgm:cxn modelId="{7916B50E-D054-4C0E-81B5-6134314D9F6F}" srcId="{E095B593-FF70-4F52-BC49-A09826CFB90D}" destId="{CE6E9DB2-BC4D-47AA-980B-EE69276784B3}" srcOrd="1" destOrd="0" parTransId="{2EF12299-3A89-4391-AD0A-2DAF188921E4}" sibTransId="{BF7CBECC-B6A0-4800-A67D-E3B7625FAB00}"/>
    <dgm:cxn modelId="{6FA3A826-F6AA-460E-9018-31010D6DBAA8}" type="presOf" srcId="{E095B593-FF70-4F52-BC49-A09826CFB90D}" destId="{DE2C4DFA-9DE1-4FEE-9FB3-870885EAB15A}" srcOrd="0" destOrd="0" presId="urn:microsoft.com/office/officeart/2008/layout/LinedList"/>
    <dgm:cxn modelId="{BFC0C388-0CBF-4918-8DCA-E51342EDDE07}" type="presOf" srcId="{8DE9055E-7FEF-4B26-A57E-BFC2C548E771}" destId="{BDF42A76-A053-4C87-8209-2AADE11C8371}" srcOrd="0" destOrd="0" presId="urn:microsoft.com/office/officeart/2008/layout/LinedList"/>
    <dgm:cxn modelId="{D403B191-A639-4826-9F36-5CFE5E570059}" srcId="{E095B593-FF70-4F52-BC49-A09826CFB90D}" destId="{0BFDA80B-95F7-45E9-8017-88B712D085CC}" srcOrd="0" destOrd="0" parTransId="{063AA13C-7039-4EA0-8D13-86BDBA432ADC}" sibTransId="{994375CE-51DB-4E72-AFBD-EF811531556E}"/>
    <dgm:cxn modelId="{3DC756A0-EF9B-4911-81F9-075968BBF847}" type="presOf" srcId="{0BFDA80B-95F7-45E9-8017-88B712D085CC}" destId="{88971F01-1E84-46C2-8378-AE3A953595FC}" srcOrd="0" destOrd="0" presId="urn:microsoft.com/office/officeart/2008/layout/LinedList"/>
    <dgm:cxn modelId="{9333A9CD-D346-408E-839D-7D0B620F00FD}" type="presOf" srcId="{CE6E9DB2-BC4D-47AA-980B-EE69276784B3}" destId="{14EB3CEE-FDAD-4D7B-B0EE-865947DF8A9E}" srcOrd="0" destOrd="0" presId="urn:microsoft.com/office/officeart/2008/layout/LinedList"/>
    <dgm:cxn modelId="{180252D9-839C-4939-A421-A573AB820817}" srcId="{E095B593-FF70-4F52-BC49-A09826CFB90D}" destId="{8DE9055E-7FEF-4B26-A57E-BFC2C548E771}" srcOrd="2" destOrd="0" parTransId="{DDD133C6-90C7-4884-9137-4F50E273FCF0}" sibTransId="{D4517D73-2CF9-461B-96B1-FB14CD7EAB99}"/>
    <dgm:cxn modelId="{5E438EE3-13E7-4BB1-8B7B-FB4E6B94D0CE}" type="presParOf" srcId="{DE2C4DFA-9DE1-4FEE-9FB3-870885EAB15A}" destId="{AEB8B5A4-2AAF-4208-9CBB-41ED0303C137}" srcOrd="0" destOrd="0" presId="urn:microsoft.com/office/officeart/2008/layout/LinedList"/>
    <dgm:cxn modelId="{34747D4E-2D65-4E68-9D9A-0F4BF4BE83F7}" type="presParOf" srcId="{DE2C4DFA-9DE1-4FEE-9FB3-870885EAB15A}" destId="{C6CA5C5F-5685-4341-A55A-1208391817CD}" srcOrd="1" destOrd="0" presId="urn:microsoft.com/office/officeart/2008/layout/LinedList"/>
    <dgm:cxn modelId="{FC102FC1-98AD-4137-A11C-02026C4310DC}" type="presParOf" srcId="{C6CA5C5F-5685-4341-A55A-1208391817CD}" destId="{88971F01-1E84-46C2-8378-AE3A953595FC}" srcOrd="0" destOrd="0" presId="urn:microsoft.com/office/officeart/2008/layout/LinedList"/>
    <dgm:cxn modelId="{86DBEBB7-9A77-409C-A317-652A47DA3B8E}" type="presParOf" srcId="{C6CA5C5F-5685-4341-A55A-1208391817CD}" destId="{D14BD86C-96BA-4E2C-A5FD-3F4BC0CDE111}" srcOrd="1" destOrd="0" presId="urn:microsoft.com/office/officeart/2008/layout/LinedList"/>
    <dgm:cxn modelId="{A01A6672-25EC-4337-8656-3B307C0C6582}" type="presParOf" srcId="{DE2C4DFA-9DE1-4FEE-9FB3-870885EAB15A}" destId="{AD02441B-7E10-4EBA-BE7A-EC14CF09E4AD}" srcOrd="2" destOrd="0" presId="urn:microsoft.com/office/officeart/2008/layout/LinedList"/>
    <dgm:cxn modelId="{0DECDCD2-E941-4395-B9FB-6C5686582AE4}" type="presParOf" srcId="{DE2C4DFA-9DE1-4FEE-9FB3-870885EAB15A}" destId="{111B5381-1301-420B-9F6F-5C321C975221}" srcOrd="3" destOrd="0" presId="urn:microsoft.com/office/officeart/2008/layout/LinedList"/>
    <dgm:cxn modelId="{98ACD625-CCD6-4F60-AE81-817F2938B6C3}" type="presParOf" srcId="{111B5381-1301-420B-9F6F-5C321C975221}" destId="{14EB3CEE-FDAD-4D7B-B0EE-865947DF8A9E}" srcOrd="0" destOrd="0" presId="urn:microsoft.com/office/officeart/2008/layout/LinedList"/>
    <dgm:cxn modelId="{21C20A5B-230F-49DE-8A7D-EB2016CEE820}" type="presParOf" srcId="{111B5381-1301-420B-9F6F-5C321C975221}" destId="{27A46021-6853-43CB-9B73-9C4F4D63011A}" srcOrd="1" destOrd="0" presId="urn:microsoft.com/office/officeart/2008/layout/LinedList"/>
    <dgm:cxn modelId="{E0962F7B-D56F-4606-91E0-F74BFFDB8460}" type="presParOf" srcId="{DE2C4DFA-9DE1-4FEE-9FB3-870885EAB15A}" destId="{0CBB5D08-FFED-4E7F-AC1A-0B8B9A4A8B98}" srcOrd="4" destOrd="0" presId="urn:microsoft.com/office/officeart/2008/layout/LinedList"/>
    <dgm:cxn modelId="{0371C958-1442-48ED-8661-29A1AA945338}" type="presParOf" srcId="{DE2C4DFA-9DE1-4FEE-9FB3-870885EAB15A}" destId="{5A735B0B-6814-44FC-AFF8-78911A162EF5}" srcOrd="5" destOrd="0" presId="urn:microsoft.com/office/officeart/2008/layout/LinedList"/>
    <dgm:cxn modelId="{F58B93CB-5EAE-4C3C-AD35-014AC76618E3}" type="presParOf" srcId="{5A735B0B-6814-44FC-AFF8-78911A162EF5}" destId="{BDF42A76-A053-4C87-8209-2AADE11C8371}" srcOrd="0" destOrd="0" presId="urn:microsoft.com/office/officeart/2008/layout/LinedList"/>
    <dgm:cxn modelId="{3B94F974-8115-44D0-AB70-89D425D4BB42}" type="presParOf" srcId="{5A735B0B-6814-44FC-AFF8-78911A162EF5}" destId="{17F591FA-0766-41F7-A96A-5C8AECFB82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EFB55-0B64-4E0D-A0AD-028362EC04C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1CE57E3-D773-479E-8847-45850D2A9282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6F1C6B55-7FEC-4929-B146-46E3CB8032E1}" type="parTrans" cxnId="{F8FB0FF6-52EC-4B5F-9B1E-32AFD55BDC39}">
      <dgm:prSet/>
      <dgm:spPr/>
      <dgm:t>
        <a:bodyPr/>
        <a:lstStyle/>
        <a:p>
          <a:endParaRPr lang="en-US"/>
        </a:p>
      </dgm:t>
    </dgm:pt>
    <dgm:pt modelId="{EDC6B3F4-618B-4DCC-A0AA-ECE85DFC330D}" type="sibTrans" cxnId="{F8FB0FF6-52EC-4B5F-9B1E-32AFD55BDC39}">
      <dgm:prSet/>
      <dgm:spPr/>
      <dgm:t>
        <a:bodyPr/>
        <a:lstStyle/>
        <a:p>
          <a:endParaRPr lang="en-US"/>
        </a:p>
      </dgm:t>
    </dgm:pt>
    <dgm:pt modelId="{7C8183AE-5728-42F7-BA21-17B5989611BE}">
      <dgm:prSet/>
      <dgm:spPr/>
      <dgm:t>
        <a:bodyPr/>
        <a:lstStyle/>
        <a:p>
          <a:r>
            <a:rPr lang="en-US" dirty="0"/>
            <a:t>Data types and storage conventions</a:t>
          </a:r>
        </a:p>
      </dgm:t>
    </dgm:pt>
    <dgm:pt modelId="{00C0433A-4A3D-4BDE-B5BC-41415F5BFD63}" type="parTrans" cxnId="{3F555A53-6848-4576-B298-27FFC238C095}">
      <dgm:prSet/>
      <dgm:spPr/>
      <dgm:t>
        <a:bodyPr/>
        <a:lstStyle/>
        <a:p>
          <a:endParaRPr lang="en-US"/>
        </a:p>
      </dgm:t>
    </dgm:pt>
    <dgm:pt modelId="{5317A29C-0643-421E-A069-82C3321A00DC}" type="sibTrans" cxnId="{3F555A53-6848-4576-B298-27FFC238C095}">
      <dgm:prSet/>
      <dgm:spPr/>
      <dgm:t>
        <a:bodyPr/>
        <a:lstStyle/>
        <a:p>
          <a:endParaRPr lang="en-US"/>
        </a:p>
      </dgm:t>
    </dgm:pt>
    <dgm:pt modelId="{BC2DA9E3-DFE4-4B56-9A9D-526396D7FC94}">
      <dgm:prSet/>
      <dgm:spPr/>
      <dgm:t>
        <a:bodyPr/>
        <a:lstStyle/>
        <a:p>
          <a:r>
            <a:rPr lang="en-US"/>
            <a:t>Indexing and lookups</a:t>
          </a:r>
        </a:p>
      </dgm:t>
    </dgm:pt>
    <dgm:pt modelId="{4670C92F-D838-4D2A-A131-4588CA8452AC}" type="parTrans" cxnId="{B46D6F3F-2766-4A8C-B4A2-A33DF4F25344}">
      <dgm:prSet/>
      <dgm:spPr/>
      <dgm:t>
        <a:bodyPr/>
        <a:lstStyle/>
        <a:p>
          <a:endParaRPr lang="en-US"/>
        </a:p>
      </dgm:t>
    </dgm:pt>
    <dgm:pt modelId="{64A4BA1C-534F-4144-B5A2-6D26F8305753}" type="sibTrans" cxnId="{B46D6F3F-2766-4A8C-B4A2-A33DF4F25344}">
      <dgm:prSet/>
      <dgm:spPr/>
      <dgm:t>
        <a:bodyPr/>
        <a:lstStyle/>
        <a:p>
          <a:endParaRPr lang="en-US"/>
        </a:p>
      </dgm:t>
    </dgm:pt>
    <dgm:pt modelId="{8870C715-9C7B-44A7-BA2B-57A22B3556BC}">
      <dgm:prSet/>
      <dgm:spPr/>
      <dgm:t>
        <a:bodyPr/>
        <a:lstStyle/>
        <a:p>
          <a:r>
            <a:rPr lang="en-US"/>
            <a:t>Formatting</a:t>
          </a:r>
        </a:p>
      </dgm:t>
    </dgm:pt>
    <dgm:pt modelId="{5EF5B6C4-9132-4F71-8EFF-9B2519A51A98}" type="parTrans" cxnId="{A6DBD840-186D-4E36-8E84-4093449D9CD6}">
      <dgm:prSet/>
      <dgm:spPr/>
      <dgm:t>
        <a:bodyPr/>
        <a:lstStyle/>
        <a:p>
          <a:endParaRPr lang="en-US"/>
        </a:p>
      </dgm:t>
    </dgm:pt>
    <dgm:pt modelId="{5A4D7578-BCE5-4382-87D6-F4E10E154784}" type="sibTrans" cxnId="{A6DBD840-186D-4E36-8E84-4093449D9CD6}">
      <dgm:prSet/>
      <dgm:spPr/>
      <dgm:t>
        <a:bodyPr/>
        <a:lstStyle/>
        <a:p>
          <a:endParaRPr lang="en-US"/>
        </a:p>
      </dgm:t>
    </dgm:pt>
    <dgm:pt modelId="{36B76A6F-49AB-4A98-BEEB-5A5FF69A5D01}">
      <dgm:prSet/>
      <dgm:spPr/>
      <dgm:t>
        <a:bodyPr/>
        <a:lstStyle/>
        <a:p>
          <a:r>
            <a:rPr lang="en-US"/>
            <a:t>Libraries for data science</a:t>
          </a:r>
        </a:p>
      </dgm:t>
    </dgm:pt>
    <dgm:pt modelId="{F54C5605-05C1-4122-9CF2-74A99655D036}" type="parTrans" cxnId="{FF0E861B-6C4F-4FD6-848E-BDBC03BC62E2}">
      <dgm:prSet/>
      <dgm:spPr/>
      <dgm:t>
        <a:bodyPr/>
        <a:lstStyle/>
        <a:p>
          <a:endParaRPr lang="en-US"/>
        </a:p>
      </dgm:t>
    </dgm:pt>
    <dgm:pt modelId="{F65ACB60-AEBC-4942-9228-EF4C9F51B76C}" type="sibTrans" cxnId="{FF0E861B-6C4F-4FD6-848E-BDBC03BC62E2}">
      <dgm:prSet/>
      <dgm:spPr/>
      <dgm:t>
        <a:bodyPr/>
        <a:lstStyle/>
        <a:p>
          <a:endParaRPr lang="en-US"/>
        </a:p>
      </dgm:t>
    </dgm:pt>
    <dgm:pt modelId="{16EA9F03-02D8-429D-A3C0-3352E6E3F230}" type="pres">
      <dgm:prSet presAssocID="{8ABEFB55-0B64-4E0D-A0AD-028362EC04C5}" presName="linear" presStyleCnt="0">
        <dgm:presLayoutVars>
          <dgm:animLvl val="lvl"/>
          <dgm:resizeHandles val="exact"/>
        </dgm:presLayoutVars>
      </dgm:prSet>
      <dgm:spPr/>
    </dgm:pt>
    <dgm:pt modelId="{EBBBC9FE-14AA-4D82-AB44-3016C5C3E915}" type="pres">
      <dgm:prSet presAssocID="{A1CE57E3-D773-479E-8847-45850D2A92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69FBA0-E106-435A-A175-5783EE26159C}" type="pres">
      <dgm:prSet presAssocID="{EDC6B3F4-618B-4DCC-A0AA-ECE85DFC330D}" presName="spacer" presStyleCnt="0"/>
      <dgm:spPr/>
    </dgm:pt>
    <dgm:pt modelId="{6221CC34-EF23-41EE-8053-F90D2BBC8915}" type="pres">
      <dgm:prSet presAssocID="{7C8183AE-5728-42F7-BA21-17B5989611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EA459A-296B-4BA2-BC87-FE9030A02877}" type="pres">
      <dgm:prSet presAssocID="{5317A29C-0643-421E-A069-82C3321A00DC}" presName="spacer" presStyleCnt="0"/>
      <dgm:spPr/>
    </dgm:pt>
    <dgm:pt modelId="{9C92355A-429F-42F8-BA93-6B75CD0C4633}" type="pres">
      <dgm:prSet presAssocID="{BC2DA9E3-DFE4-4B56-9A9D-526396D7FC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904FCA-797A-47D5-A892-D330CE80725D}" type="pres">
      <dgm:prSet presAssocID="{64A4BA1C-534F-4144-B5A2-6D26F8305753}" presName="spacer" presStyleCnt="0"/>
      <dgm:spPr/>
    </dgm:pt>
    <dgm:pt modelId="{83C0DECC-CD0B-4C5B-88FD-B69AC644A195}" type="pres">
      <dgm:prSet presAssocID="{8870C715-9C7B-44A7-BA2B-57A22B3556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CAA3D2-7C55-4E00-B5CD-A3AC6F41306B}" type="pres">
      <dgm:prSet presAssocID="{5A4D7578-BCE5-4382-87D6-F4E10E154784}" presName="spacer" presStyleCnt="0"/>
      <dgm:spPr/>
    </dgm:pt>
    <dgm:pt modelId="{F72A77BF-11BA-4539-9884-D739E3E1BD0C}" type="pres">
      <dgm:prSet presAssocID="{36B76A6F-49AB-4A98-BEEB-5A5FF69A5D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3A720D-E76A-4997-9CF5-4C4576F21123}" type="presOf" srcId="{7C8183AE-5728-42F7-BA21-17B5989611BE}" destId="{6221CC34-EF23-41EE-8053-F90D2BBC8915}" srcOrd="0" destOrd="0" presId="urn:microsoft.com/office/officeart/2005/8/layout/vList2"/>
    <dgm:cxn modelId="{FF0E861B-6C4F-4FD6-848E-BDBC03BC62E2}" srcId="{8ABEFB55-0B64-4E0D-A0AD-028362EC04C5}" destId="{36B76A6F-49AB-4A98-BEEB-5A5FF69A5D01}" srcOrd="4" destOrd="0" parTransId="{F54C5605-05C1-4122-9CF2-74A99655D036}" sibTransId="{F65ACB60-AEBC-4942-9228-EF4C9F51B76C}"/>
    <dgm:cxn modelId="{B46D6F3F-2766-4A8C-B4A2-A33DF4F25344}" srcId="{8ABEFB55-0B64-4E0D-A0AD-028362EC04C5}" destId="{BC2DA9E3-DFE4-4B56-9A9D-526396D7FC94}" srcOrd="2" destOrd="0" parTransId="{4670C92F-D838-4D2A-A131-4588CA8452AC}" sibTransId="{64A4BA1C-534F-4144-B5A2-6D26F8305753}"/>
    <dgm:cxn modelId="{A6DBD840-186D-4E36-8E84-4093449D9CD6}" srcId="{8ABEFB55-0B64-4E0D-A0AD-028362EC04C5}" destId="{8870C715-9C7B-44A7-BA2B-57A22B3556BC}" srcOrd="3" destOrd="0" parTransId="{5EF5B6C4-9132-4F71-8EFF-9B2519A51A98}" sibTransId="{5A4D7578-BCE5-4382-87D6-F4E10E154784}"/>
    <dgm:cxn modelId="{3F555A53-6848-4576-B298-27FFC238C095}" srcId="{8ABEFB55-0B64-4E0D-A0AD-028362EC04C5}" destId="{7C8183AE-5728-42F7-BA21-17B5989611BE}" srcOrd="1" destOrd="0" parTransId="{00C0433A-4A3D-4BDE-B5BC-41415F5BFD63}" sibTransId="{5317A29C-0643-421E-A069-82C3321A00DC}"/>
    <dgm:cxn modelId="{B1EC6394-F7B9-4B00-8015-52F94E2D2A82}" type="presOf" srcId="{8ABEFB55-0B64-4E0D-A0AD-028362EC04C5}" destId="{16EA9F03-02D8-429D-A3C0-3352E6E3F230}" srcOrd="0" destOrd="0" presId="urn:microsoft.com/office/officeart/2005/8/layout/vList2"/>
    <dgm:cxn modelId="{9FCF8B96-B4D5-424C-96EE-C17B4404387B}" type="presOf" srcId="{8870C715-9C7B-44A7-BA2B-57A22B3556BC}" destId="{83C0DECC-CD0B-4C5B-88FD-B69AC644A195}" srcOrd="0" destOrd="0" presId="urn:microsoft.com/office/officeart/2005/8/layout/vList2"/>
    <dgm:cxn modelId="{CE41A2CF-4A9A-4B2F-BF6E-817ECF16BF47}" type="presOf" srcId="{A1CE57E3-D773-479E-8847-45850D2A9282}" destId="{EBBBC9FE-14AA-4D82-AB44-3016C5C3E915}" srcOrd="0" destOrd="0" presId="urn:microsoft.com/office/officeart/2005/8/layout/vList2"/>
    <dgm:cxn modelId="{AC53C4E5-2ADD-4315-9378-E34513D643E8}" type="presOf" srcId="{36B76A6F-49AB-4A98-BEEB-5A5FF69A5D01}" destId="{F72A77BF-11BA-4539-9884-D739E3E1BD0C}" srcOrd="0" destOrd="0" presId="urn:microsoft.com/office/officeart/2005/8/layout/vList2"/>
    <dgm:cxn modelId="{79DE9DF3-E307-462D-9A52-B79EB7F23791}" type="presOf" srcId="{BC2DA9E3-DFE4-4B56-9A9D-526396D7FC94}" destId="{9C92355A-429F-42F8-BA93-6B75CD0C4633}" srcOrd="0" destOrd="0" presId="urn:microsoft.com/office/officeart/2005/8/layout/vList2"/>
    <dgm:cxn modelId="{F8FB0FF6-52EC-4B5F-9B1E-32AFD55BDC39}" srcId="{8ABEFB55-0B64-4E0D-A0AD-028362EC04C5}" destId="{A1CE57E3-D773-479E-8847-45850D2A9282}" srcOrd="0" destOrd="0" parTransId="{6F1C6B55-7FEC-4929-B146-46E3CB8032E1}" sibTransId="{EDC6B3F4-618B-4DCC-A0AA-ECE85DFC330D}"/>
    <dgm:cxn modelId="{EAD8E229-D20F-40EF-81F1-401BC149381A}" type="presParOf" srcId="{16EA9F03-02D8-429D-A3C0-3352E6E3F230}" destId="{EBBBC9FE-14AA-4D82-AB44-3016C5C3E915}" srcOrd="0" destOrd="0" presId="urn:microsoft.com/office/officeart/2005/8/layout/vList2"/>
    <dgm:cxn modelId="{7BD91C1F-C7EB-4E62-A359-ECF392B2635C}" type="presParOf" srcId="{16EA9F03-02D8-429D-A3C0-3352E6E3F230}" destId="{7A69FBA0-E106-435A-A175-5783EE26159C}" srcOrd="1" destOrd="0" presId="urn:microsoft.com/office/officeart/2005/8/layout/vList2"/>
    <dgm:cxn modelId="{0F447D6E-1A22-4C74-A6CF-2084A8E545B4}" type="presParOf" srcId="{16EA9F03-02D8-429D-A3C0-3352E6E3F230}" destId="{6221CC34-EF23-41EE-8053-F90D2BBC8915}" srcOrd="2" destOrd="0" presId="urn:microsoft.com/office/officeart/2005/8/layout/vList2"/>
    <dgm:cxn modelId="{B63327E0-BD8F-433B-95D2-C7874759BCF6}" type="presParOf" srcId="{16EA9F03-02D8-429D-A3C0-3352E6E3F230}" destId="{56EA459A-296B-4BA2-BC87-FE9030A02877}" srcOrd="3" destOrd="0" presId="urn:microsoft.com/office/officeart/2005/8/layout/vList2"/>
    <dgm:cxn modelId="{E3C5CD17-BF97-49A7-9DFA-D550FC4D2D57}" type="presParOf" srcId="{16EA9F03-02D8-429D-A3C0-3352E6E3F230}" destId="{9C92355A-429F-42F8-BA93-6B75CD0C4633}" srcOrd="4" destOrd="0" presId="urn:microsoft.com/office/officeart/2005/8/layout/vList2"/>
    <dgm:cxn modelId="{EE1DA552-12A2-4BAC-8A92-559483BFA424}" type="presParOf" srcId="{16EA9F03-02D8-429D-A3C0-3352E6E3F230}" destId="{BE904FCA-797A-47D5-A892-D330CE80725D}" srcOrd="5" destOrd="0" presId="urn:microsoft.com/office/officeart/2005/8/layout/vList2"/>
    <dgm:cxn modelId="{1A1F60CF-ECFC-4DA9-B30D-CAAADB5BA6B5}" type="presParOf" srcId="{16EA9F03-02D8-429D-A3C0-3352E6E3F230}" destId="{83C0DECC-CD0B-4C5B-88FD-B69AC644A195}" srcOrd="6" destOrd="0" presId="urn:microsoft.com/office/officeart/2005/8/layout/vList2"/>
    <dgm:cxn modelId="{31A41FD0-AF17-42CB-ABAC-732BFA433B81}" type="presParOf" srcId="{16EA9F03-02D8-429D-A3C0-3352E6E3F230}" destId="{8CCAA3D2-7C55-4E00-B5CD-A3AC6F41306B}" srcOrd="7" destOrd="0" presId="urn:microsoft.com/office/officeart/2005/8/layout/vList2"/>
    <dgm:cxn modelId="{14AA43DE-551D-42B0-A1EE-66BDA648449C}" type="presParOf" srcId="{16EA9F03-02D8-429D-A3C0-3352E6E3F230}" destId="{F72A77BF-11BA-4539-9884-D739E3E1BD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BD8E8-C926-4E19-B26D-E08078D94571}">
      <dsp:nvSpPr>
        <dsp:cNvPr id="0" name=""/>
        <dsp:cNvSpPr/>
      </dsp:nvSpPr>
      <dsp:spPr>
        <a:xfrm>
          <a:off x="0" y="0"/>
          <a:ext cx="52957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00F0C-91DC-4097-8B57-B049C4B672A6}">
      <dsp:nvSpPr>
        <dsp:cNvPr id="0" name=""/>
        <dsp:cNvSpPr/>
      </dsp:nvSpPr>
      <dsp:spPr>
        <a:xfrm>
          <a:off x="0" y="0"/>
          <a:ext cx="5295778" cy="143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Free</a:t>
          </a:r>
        </a:p>
      </dsp:txBody>
      <dsp:txXfrm>
        <a:off x="0" y="0"/>
        <a:ext cx="5295778" cy="1431892"/>
      </dsp:txXfrm>
    </dsp:sp>
    <dsp:sp modelId="{4AAAD5E4-F004-4104-89A1-7D37F3417D12}">
      <dsp:nvSpPr>
        <dsp:cNvPr id="0" name=""/>
        <dsp:cNvSpPr/>
      </dsp:nvSpPr>
      <dsp:spPr>
        <a:xfrm>
          <a:off x="0" y="1431892"/>
          <a:ext cx="5295778" cy="0"/>
        </a:xfrm>
        <a:prstGeom prst="line">
          <a:avLst/>
        </a:prstGeom>
        <a:gradFill rotWithShape="0">
          <a:gsLst>
            <a:gs pos="0">
              <a:schemeClr val="accent3">
                <a:hueOff val="-2935691"/>
                <a:satOff val="-1061"/>
                <a:lumOff val="45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-2935691"/>
                <a:satOff val="-1061"/>
                <a:lumOff val="45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-2935691"/>
                <a:satOff val="-1061"/>
                <a:lumOff val="45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-2935691"/>
              <a:satOff val="-1061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25D93-4AF8-4496-931B-A832D6BB6316}">
      <dsp:nvSpPr>
        <dsp:cNvPr id="0" name=""/>
        <dsp:cNvSpPr/>
      </dsp:nvSpPr>
      <dsp:spPr>
        <a:xfrm>
          <a:off x="0" y="1431892"/>
          <a:ext cx="5295778" cy="143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Reliable, fast, and powerful data science libraries</a:t>
          </a:r>
        </a:p>
      </dsp:txBody>
      <dsp:txXfrm>
        <a:off x="0" y="1431892"/>
        <a:ext cx="5295778" cy="1431892"/>
      </dsp:txXfrm>
    </dsp:sp>
    <dsp:sp modelId="{4D9F06FE-384A-48E7-98AD-D10E6F5A537E}">
      <dsp:nvSpPr>
        <dsp:cNvPr id="0" name=""/>
        <dsp:cNvSpPr/>
      </dsp:nvSpPr>
      <dsp:spPr>
        <a:xfrm>
          <a:off x="0" y="2863784"/>
          <a:ext cx="5295778" cy="0"/>
        </a:xfrm>
        <a:prstGeom prst="line">
          <a:avLst/>
        </a:prstGeom>
        <a:gradFill rotWithShape="0">
          <a:gsLst>
            <a:gs pos="0">
              <a:schemeClr val="accent3">
                <a:hueOff val="-5871381"/>
                <a:satOff val="-2123"/>
                <a:lumOff val="91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-5871381"/>
                <a:satOff val="-2123"/>
                <a:lumOff val="91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-5871381"/>
                <a:satOff val="-2123"/>
                <a:lumOff val="91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-5871381"/>
              <a:satOff val="-212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DDA06-DFDD-4A0C-B0B9-DDCA09582DF2}">
      <dsp:nvSpPr>
        <dsp:cNvPr id="0" name=""/>
        <dsp:cNvSpPr/>
      </dsp:nvSpPr>
      <dsp:spPr>
        <a:xfrm>
          <a:off x="0" y="2863784"/>
          <a:ext cx="5295778" cy="143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Active community maintaining and updating</a:t>
          </a:r>
        </a:p>
      </dsp:txBody>
      <dsp:txXfrm>
        <a:off x="0" y="2863784"/>
        <a:ext cx="5295778" cy="1431892"/>
      </dsp:txXfrm>
    </dsp:sp>
    <dsp:sp modelId="{4BDDD399-A147-40BB-B803-6F645D986D4E}">
      <dsp:nvSpPr>
        <dsp:cNvPr id="0" name=""/>
        <dsp:cNvSpPr/>
      </dsp:nvSpPr>
      <dsp:spPr>
        <a:xfrm>
          <a:off x="0" y="4295675"/>
          <a:ext cx="5295778" cy="0"/>
        </a:xfrm>
        <a:prstGeom prst="line">
          <a:avLst/>
        </a:prstGeom>
        <a:gradFill rotWithShape="0">
          <a:gsLst>
            <a:gs pos="0">
              <a:schemeClr val="accent3">
                <a:hueOff val="-8807072"/>
                <a:satOff val="-3184"/>
                <a:lumOff val="137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-8807072"/>
                <a:satOff val="-3184"/>
                <a:lumOff val="137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-8807072"/>
                <a:satOff val="-3184"/>
                <a:lumOff val="137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-8807072"/>
              <a:satOff val="-3184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0FC22-363C-4165-9949-BBA511C20750}">
      <dsp:nvSpPr>
        <dsp:cNvPr id="0" name=""/>
        <dsp:cNvSpPr/>
      </dsp:nvSpPr>
      <dsp:spPr>
        <a:xfrm>
          <a:off x="0" y="4295676"/>
          <a:ext cx="5295778" cy="143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Plenty of applications in both academia and private sector</a:t>
          </a:r>
        </a:p>
      </dsp:txBody>
      <dsp:txXfrm>
        <a:off x="0" y="4295676"/>
        <a:ext cx="5295778" cy="1431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8B5A4-2AAF-4208-9CBB-41ED0303C137}">
      <dsp:nvSpPr>
        <dsp:cNvPr id="0" name=""/>
        <dsp:cNvSpPr/>
      </dsp:nvSpPr>
      <dsp:spPr>
        <a:xfrm>
          <a:off x="0" y="2597"/>
          <a:ext cx="5889686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71F01-1E84-46C2-8378-AE3A953595FC}">
      <dsp:nvSpPr>
        <dsp:cNvPr id="0" name=""/>
        <dsp:cNvSpPr/>
      </dsp:nvSpPr>
      <dsp:spPr>
        <a:xfrm>
          <a:off x="0" y="2597"/>
          <a:ext cx="5889686" cy="1771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Python generally higher-performance for large-scale cases</a:t>
          </a:r>
        </a:p>
      </dsp:txBody>
      <dsp:txXfrm>
        <a:off x="0" y="2597"/>
        <a:ext cx="5889686" cy="1771348"/>
      </dsp:txXfrm>
    </dsp:sp>
    <dsp:sp modelId="{AD02441B-7E10-4EBA-BE7A-EC14CF09E4AD}">
      <dsp:nvSpPr>
        <dsp:cNvPr id="0" name=""/>
        <dsp:cNvSpPr/>
      </dsp:nvSpPr>
      <dsp:spPr>
        <a:xfrm>
          <a:off x="0" y="1773946"/>
          <a:ext cx="5889686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-337586"/>
                <a:satOff val="985"/>
                <a:lumOff val="286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shade val="50000"/>
                <a:hueOff val="-337586"/>
                <a:satOff val="985"/>
                <a:lumOff val="2867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shade val="50000"/>
                <a:hueOff val="-337586"/>
                <a:satOff val="985"/>
                <a:lumOff val="2867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shade val="50000"/>
              <a:hueOff val="-337586"/>
              <a:satOff val="985"/>
              <a:lumOff val="286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EB3CEE-FDAD-4D7B-B0EE-865947DF8A9E}">
      <dsp:nvSpPr>
        <dsp:cNvPr id="0" name=""/>
        <dsp:cNvSpPr/>
      </dsp:nvSpPr>
      <dsp:spPr>
        <a:xfrm>
          <a:off x="0" y="1773946"/>
          <a:ext cx="5889686" cy="1771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Interacts well with other languages, especially for making interactive tools or applications</a:t>
          </a:r>
        </a:p>
      </dsp:txBody>
      <dsp:txXfrm>
        <a:off x="0" y="1773946"/>
        <a:ext cx="5889686" cy="1771348"/>
      </dsp:txXfrm>
    </dsp:sp>
    <dsp:sp modelId="{0CBB5D08-FFED-4E7F-AC1A-0B8B9A4A8B98}">
      <dsp:nvSpPr>
        <dsp:cNvPr id="0" name=""/>
        <dsp:cNvSpPr/>
      </dsp:nvSpPr>
      <dsp:spPr>
        <a:xfrm>
          <a:off x="0" y="3545294"/>
          <a:ext cx="5889686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-337586"/>
                <a:satOff val="985"/>
                <a:lumOff val="286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shade val="50000"/>
                <a:hueOff val="-337586"/>
                <a:satOff val="985"/>
                <a:lumOff val="2867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shade val="50000"/>
                <a:hueOff val="-337586"/>
                <a:satOff val="985"/>
                <a:lumOff val="2867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shade val="50000"/>
              <a:hueOff val="-337586"/>
              <a:satOff val="985"/>
              <a:lumOff val="286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42A76-A053-4C87-8209-2AADE11C8371}">
      <dsp:nvSpPr>
        <dsp:cNvPr id="0" name=""/>
        <dsp:cNvSpPr/>
      </dsp:nvSpPr>
      <dsp:spPr>
        <a:xfrm>
          <a:off x="0" y="3545294"/>
          <a:ext cx="5889686" cy="1771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Very popular in industry, especially with non-data-sci programmers</a:t>
          </a:r>
        </a:p>
      </dsp:txBody>
      <dsp:txXfrm>
        <a:off x="0" y="3545294"/>
        <a:ext cx="5889686" cy="177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BC9FE-14AA-4D82-AB44-3016C5C3E915}">
      <dsp:nvSpPr>
        <dsp:cNvPr id="0" name=""/>
        <dsp:cNvSpPr/>
      </dsp:nvSpPr>
      <dsp:spPr>
        <a:xfrm>
          <a:off x="0" y="15457"/>
          <a:ext cx="4482630" cy="988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Development environments</a:t>
          </a:r>
        </a:p>
      </dsp:txBody>
      <dsp:txXfrm>
        <a:off x="48262" y="63719"/>
        <a:ext cx="4386106" cy="892126"/>
      </dsp:txXfrm>
    </dsp:sp>
    <dsp:sp modelId="{6221CC34-EF23-41EE-8053-F90D2BBC8915}">
      <dsp:nvSpPr>
        <dsp:cNvPr id="0" name=""/>
        <dsp:cNvSpPr/>
      </dsp:nvSpPr>
      <dsp:spPr>
        <a:xfrm>
          <a:off x="0" y="1078987"/>
          <a:ext cx="4482630" cy="988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types and storage conventions</a:t>
          </a:r>
        </a:p>
      </dsp:txBody>
      <dsp:txXfrm>
        <a:off x="48262" y="1127249"/>
        <a:ext cx="4386106" cy="892126"/>
      </dsp:txXfrm>
    </dsp:sp>
    <dsp:sp modelId="{9C92355A-429F-42F8-BA93-6B75CD0C4633}">
      <dsp:nvSpPr>
        <dsp:cNvPr id="0" name=""/>
        <dsp:cNvSpPr/>
      </dsp:nvSpPr>
      <dsp:spPr>
        <a:xfrm>
          <a:off x="0" y="2142517"/>
          <a:ext cx="4482630" cy="988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Indexing and lookups</a:t>
          </a:r>
        </a:p>
      </dsp:txBody>
      <dsp:txXfrm>
        <a:off x="48262" y="2190779"/>
        <a:ext cx="4386106" cy="892126"/>
      </dsp:txXfrm>
    </dsp:sp>
    <dsp:sp modelId="{83C0DECC-CD0B-4C5B-88FD-B69AC644A195}">
      <dsp:nvSpPr>
        <dsp:cNvPr id="0" name=""/>
        <dsp:cNvSpPr/>
      </dsp:nvSpPr>
      <dsp:spPr>
        <a:xfrm>
          <a:off x="0" y="3206047"/>
          <a:ext cx="4482630" cy="988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Formatting</a:t>
          </a:r>
        </a:p>
      </dsp:txBody>
      <dsp:txXfrm>
        <a:off x="48262" y="3254309"/>
        <a:ext cx="4386106" cy="892126"/>
      </dsp:txXfrm>
    </dsp:sp>
    <dsp:sp modelId="{F72A77BF-11BA-4539-9884-D739E3E1BD0C}">
      <dsp:nvSpPr>
        <dsp:cNvPr id="0" name=""/>
        <dsp:cNvSpPr/>
      </dsp:nvSpPr>
      <dsp:spPr>
        <a:xfrm>
          <a:off x="0" y="4269577"/>
          <a:ext cx="4482630" cy="988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Libraries for data science</a:t>
          </a:r>
        </a:p>
      </dsp:txBody>
      <dsp:txXfrm>
        <a:off x="48262" y="4317839"/>
        <a:ext cx="4386106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learn-pyth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tualite.housseniawriting.com/technologie/2015/11/18/python-a-le-vent-en-poupe-et-php-est-sur-le-declin/10621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Atom_editor_logo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Spyder_(IDE)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ru.wikipedia.org/wiki/PyChar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9F0C-4504-4C1D-ABD4-4D83E37D6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9E170-7835-4085-AD83-9CA62B13E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Data Science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2469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B821AA-98BB-4BAA-8E0D-D74A4D1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Zero-based indexing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D1FAC0-1801-4645-853A-7F3EA33C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important!</a:t>
            </a:r>
          </a:p>
          <a:p>
            <a:r>
              <a:rPr lang="en-US" dirty="0"/>
              <a:t>In R, ranges and </a:t>
            </a:r>
            <a:r>
              <a:rPr lang="en-US" dirty="0" err="1"/>
              <a:t>indeces</a:t>
            </a:r>
            <a:r>
              <a:rPr lang="en-US" dirty="0"/>
              <a:t> are </a:t>
            </a:r>
            <a:r>
              <a:rPr lang="en-US" b="1" dirty="0"/>
              <a:t>one-based </a:t>
            </a:r>
            <a:r>
              <a:rPr lang="en-US" dirty="0"/>
              <a:t>and </a:t>
            </a:r>
            <a:r>
              <a:rPr lang="en-US" b="1" dirty="0"/>
              <a:t>inclusive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[12, 28, 13,  5,  2,  4, 18]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i="1" dirty="0"/>
              <a:t>1    2    3   4   5   6    7</a:t>
            </a:r>
          </a:p>
          <a:p>
            <a:pPr marL="0" indent="0">
              <a:buNone/>
            </a:pPr>
            <a:r>
              <a:rPr lang="en-US" dirty="0"/>
              <a:t>[1:6] includes </a:t>
            </a:r>
            <a:r>
              <a:rPr lang="en-US" i="1" dirty="0"/>
              <a:t>1 </a:t>
            </a:r>
            <a:r>
              <a:rPr lang="en-US" dirty="0"/>
              <a:t>and </a:t>
            </a:r>
            <a:r>
              <a:rPr lang="en-US" i="1" dirty="0"/>
              <a:t>6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[12, 28, 13, 5, 2, 4]</a:t>
            </a:r>
          </a:p>
        </p:txBody>
      </p:sp>
    </p:spTree>
    <p:extLst>
      <p:ext uri="{BB962C8B-B14F-4D97-AF65-F5344CB8AC3E}">
        <p14:creationId xmlns:p14="http://schemas.microsoft.com/office/powerpoint/2010/main" val="14869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C30-A301-4CF9-8DBF-5AE9022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Zero-based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16AF-C819-4059-91D2-03A2FC8A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ranges and </a:t>
            </a:r>
            <a:r>
              <a:rPr lang="en-US" dirty="0" err="1"/>
              <a:t>indeces</a:t>
            </a:r>
            <a:r>
              <a:rPr lang="en-US" dirty="0"/>
              <a:t> are </a:t>
            </a:r>
            <a:r>
              <a:rPr lang="en-US" b="1" dirty="0"/>
              <a:t>zero-based </a:t>
            </a:r>
            <a:r>
              <a:rPr lang="en-US" dirty="0"/>
              <a:t>and </a:t>
            </a:r>
            <a:r>
              <a:rPr lang="en-US" b="1" dirty="0"/>
              <a:t>exclusive</a:t>
            </a:r>
          </a:p>
          <a:p>
            <a:pPr marL="0" indent="0">
              <a:buNone/>
            </a:pPr>
            <a:r>
              <a:rPr lang="en-US" dirty="0"/>
              <a:t>	[12, 28, 13,  5,  2,  4, 18]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i="1" dirty="0"/>
              <a:t>0   1    2    3   4   5   6   </a:t>
            </a:r>
          </a:p>
          <a:p>
            <a:pPr marL="0" indent="0">
              <a:buNone/>
            </a:pPr>
            <a:r>
              <a:rPr lang="en-US" dirty="0"/>
              <a:t>[1:6] starts at the </a:t>
            </a:r>
            <a:r>
              <a:rPr lang="en-US" i="1" dirty="0"/>
              <a:t>second </a:t>
            </a:r>
            <a:r>
              <a:rPr lang="en-US" dirty="0"/>
              <a:t>element, and does </a:t>
            </a:r>
            <a:r>
              <a:rPr lang="en-US" i="1" dirty="0"/>
              <a:t>not </a:t>
            </a:r>
            <a:r>
              <a:rPr lang="en-US" dirty="0"/>
              <a:t>include </a:t>
            </a:r>
            <a:r>
              <a:rPr lang="en-US" i="1" dirty="0"/>
              <a:t>6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[28, 13,  5,  2,  4]</a:t>
            </a:r>
          </a:p>
        </p:txBody>
      </p:sp>
    </p:spTree>
    <p:extLst>
      <p:ext uri="{BB962C8B-B14F-4D97-AF65-F5344CB8AC3E}">
        <p14:creationId xmlns:p14="http://schemas.microsoft.com/office/powerpoint/2010/main" val="417119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3F2FA-B00C-438D-B8E0-C037AF7C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Indents matter!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6AE9-6AE4-40A3-89B3-BA6C3874C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return(output)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 R, curly braces show the outside “levels” of functions or loops, and indents just help readability.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82B02-D9FA-43D2-A299-7352B07C0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output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In Python, curly braces mean something completely different, and the indents are </a:t>
            </a:r>
            <a:r>
              <a:rPr lang="en-US" i="1" dirty="0">
                <a:latin typeface="+mj-lt"/>
                <a:cs typeface="Courier New" panose="02070309020205020404" pitchFamily="49" charset="0"/>
              </a:rPr>
              <a:t>necessary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to group code together.</a:t>
            </a:r>
          </a:p>
        </p:txBody>
      </p:sp>
    </p:spTree>
    <p:extLst>
      <p:ext uri="{BB962C8B-B14F-4D97-AF65-F5344CB8AC3E}">
        <p14:creationId xmlns:p14="http://schemas.microsoft.com/office/powerpoint/2010/main" val="127033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A0F9-59A0-45C6-AE19-98EF4045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762BA-4776-4493-A198-D54EC13D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method </a:t>
            </a:r>
            <a:r>
              <a:rPr lang="en-US" dirty="0"/>
              <a:t>is a special kind of function that is associated with a specific type of object or data type.</a:t>
            </a:r>
          </a:p>
          <a:p>
            <a:pPr lvl="1"/>
            <a:r>
              <a:rPr lang="en-US" dirty="0"/>
              <a:t>An array of numbers would have a </a:t>
            </a:r>
            <a:r>
              <a:rPr lang="en-US" i="1" dirty="0"/>
              <a:t>mean </a:t>
            </a:r>
            <a:r>
              <a:rPr lang="en-US" dirty="0"/>
              <a:t>method</a:t>
            </a:r>
            <a:endParaRPr lang="en-US" i="1" dirty="0"/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could have a method to summarize the included data in various ways</a:t>
            </a:r>
          </a:p>
          <a:p>
            <a:r>
              <a:rPr lang="en-US" dirty="0"/>
              <a:t>R doesn’t really have them, Python and some other languages do.</a:t>
            </a:r>
          </a:p>
        </p:txBody>
      </p:sp>
    </p:spTree>
    <p:extLst>
      <p:ext uri="{BB962C8B-B14F-4D97-AF65-F5344CB8AC3E}">
        <p14:creationId xmlns:p14="http://schemas.microsoft.com/office/powerpoint/2010/main" val="28428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9AB8-F717-4BF6-ABB3-537A9CC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D895-FDA2-4D41-B691-420D03FB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called by putting </a:t>
            </a:r>
            <a:r>
              <a:rPr lang="en-US" i="1" dirty="0"/>
              <a:t>.</a:t>
            </a:r>
            <a:r>
              <a:rPr lang="en-US" i="1" dirty="0" err="1"/>
              <a:t>method_name</a:t>
            </a:r>
            <a:r>
              <a:rPr lang="en-US" i="1" dirty="0"/>
              <a:t>() </a:t>
            </a:r>
            <a:r>
              <a:rPr lang="en-US" dirty="0"/>
              <a:t>at the end of the object performing the method</a:t>
            </a:r>
          </a:p>
          <a:p>
            <a:pPr lvl="1"/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names.length</a:t>
            </a:r>
            <a:r>
              <a:rPr lang="en-US" dirty="0"/>
              <a:t>()</a:t>
            </a:r>
          </a:p>
          <a:p>
            <a:r>
              <a:rPr lang="en-US" b="1" u="sng" dirty="0"/>
              <a:t>Don’t use periods in your variable or function names in Python!</a:t>
            </a:r>
          </a:p>
        </p:txBody>
      </p:sp>
    </p:spTree>
    <p:extLst>
      <p:ext uri="{BB962C8B-B14F-4D97-AF65-F5344CB8AC3E}">
        <p14:creationId xmlns:p14="http://schemas.microsoft.com/office/powerpoint/2010/main" val="28289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71D32-EF3D-4FF1-8C32-6B46DC8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libraries for each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A25922F-3393-4286-905F-F0D65B09D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383"/>
              </p:ext>
            </p:extLst>
          </p:nvPr>
        </p:nvGraphicFramePr>
        <p:xfrm>
          <a:off x="2773363" y="2052638"/>
          <a:ext cx="779621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21131749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65339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1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Mathematical and statistical operations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5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numpy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scipy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867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cleaning and data frames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294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Regression analysis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R (</a:t>
                      </a:r>
                      <a:r>
                        <a:rPr lang="en-US" dirty="0" err="1"/>
                        <a:t>lm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glm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03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Advanced Machine Learning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Specialized packages (</a:t>
                      </a:r>
                      <a:r>
                        <a:rPr lang="en-US" dirty="0" err="1"/>
                        <a:t>RandomForest</a:t>
                      </a:r>
                      <a:r>
                        <a:rPr lang="en-US" dirty="0"/>
                        <a:t>, tree, </a:t>
                      </a:r>
                      <a:r>
                        <a:rPr lang="en-US" dirty="0" err="1"/>
                        <a:t>NbClust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44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visualization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1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ggplot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2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7FAE-F890-471B-A12B-234F051B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for practicing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BF30-D88B-4170-8376-3489A929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DataCamp</a:t>
            </a:r>
            <a:r>
              <a:rPr lang="en-US" dirty="0"/>
              <a:t> – free and paid online tutorials for R and Python data science skills</a:t>
            </a:r>
          </a:p>
          <a:p>
            <a:r>
              <a:rPr lang="en-US" dirty="0" err="1">
                <a:hlinkClick r:id="rId3"/>
              </a:rPr>
              <a:t>HackerRank</a:t>
            </a:r>
            <a:r>
              <a:rPr lang="en-US" dirty="0"/>
              <a:t> – challenges and competitions to practice programming and math skills</a:t>
            </a:r>
          </a:p>
          <a:p>
            <a:r>
              <a:rPr lang="en-US" dirty="0" err="1">
                <a:hlinkClick r:id="rId4"/>
              </a:rPr>
              <a:t>Codecademy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– interactive online lessons for general Python programming (not so much data science skills)</a:t>
            </a:r>
          </a:p>
        </p:txBody>
      </p:sp>
    </p:spTree>
    <p:extLst>
      <p:ext uri="{BB962C8B-B14F-4D97-AF65-F5344CB8AC3E}">
        <p14:creationId xmlns:p14="http://schemas.microsoft.com/office/powerpoint/2010/main" val="8513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BBA26C-89C3-411F-9753-606A413F89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D2215-6311-4D1C-B6B5-F57CB6BFCB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A5DE79-30D1-4A10-8DB9-0A6E523A97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D0D63-D23F-4AE7-8270-4185EF9C1C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168E9E-94E9-4BE3-B88C-C8A468117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07AC1-AA0D-4097-B03D-FD3C632AB8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8D231A-EC46-4736-B00F-76D30708220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F94F98-3A57-49AA-838E-91AAF600B6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B5529D-5CAA-4BF2-B5C9-34705E7661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B0B54-2715-49C6-A09E-C5FB9FE2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Let’s code!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64D6-55E4-46D4-AEC8-DA56443A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3168" y="1079212"/>
            <a:ext cx="6437630" cy="1335503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47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EDFD2F-1480-498D-9A62-BA55B14A3B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381FB-9400-4C85-9074-8D2C4A88D8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8C39C2-D375-4197-8882-9EBD58C853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6EEC9-6E83-4555-A9D3-7910ED27BA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F7B80-3B04-4C72-BA77-E34EF7FAC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AC6C6-FE68-4B13-BFCF-D0E8B3D817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C0214-1438-4F5F-8BB7-847D7B2B3A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6FE29-4D00-4938-B41A-D5BA00415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56053" y="1638638"/>
            <a:ext cx="5303975" cy="3580183"/>
          </a:xfrm>
          <a:prstGeom prst="rect">
            <a:avLst/>
          </a:prstGeom>
          <a:ln w="12700"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39C27-BB66-43C5-ABC1-A2D34E959CC6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FFB3C-DBCC-498B-B635-CD1FA730DB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1055B-BC56-46B2-8F13-BB2A34F3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A6DF-6918-4CA8-AC20-766C9F25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/>
              <a:t>Open source, multi-purpose programming language, just like R!</a:t>
            </a:r>
          </a:p>
          <a:p>
            <a:r>
              <a:rPr lang="en-US" sz="1600"/>
              <a:t>Generally considered a good balance of speed, power, flexibility, and human-friendliness</a:t>
            </a:r>
          </a:p>
          <a:p>
            <a:r>
              <a:rPr lang="en-US" sz="1600"/>
              <a:t>Used for lots of things besides 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6A17-0C25-4FFD-A860-27C522C4FACA}"/>
              </a:ext>
            </a:extLst>
          </p:cNvPr>
          <p:cNvSpPr txBox="1"/>
          <p:nvPr/>
        </p:nvSpPr>
        <p:spPr>
          <a:xfrm>
            <a:off x="8643982" y="5018766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actualite.housseniawriting.com/technologie/2015/11/18/python-a-le-vent-en-poupe-et-php-est-sur-le-declin/10621/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4.0/"/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FA072-D541-4EE8-9DC6-513AAB2B9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D4AA0B-889E-42F1-8C61-06B5909880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93B69C-0B05-4F8C-82F9-4EE65BBB10CD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65775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27B9E-2573-4972-8BC6-6FC372B9F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684A4E-2FEB-456B-BFC9-4FEA3CCD5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39663-2FA8-4AB6-AA31-21A25782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use Python for Data Science?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996F5-6CC3-4263-9025-376125EA6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64005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48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1BC3A-9EC6-4369-9402-4F1EF6BFB18F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11FCB-2B77-4C28-9D25-E289DF1B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Okay sure, but why not just use R then?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6D222-2AB5-46CE-8292-9AB02FB8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07583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998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A99-A18C-4BA1-B1BE-BE2BDEEF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D78A-1643-4E9C-8477-C43350778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D3C4E-7AD5-4124-8650-242F29CA7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Built ground-up with data and statistics in mind</a:t>
            </a:r>
          </a:p>
          <a:p>
            <a:r>
              <a:rPr lang="en-US" dirty="0"/>
              <a:t>Great visualization tools</a:t>
            </a:r>
          </a:p>
          <a:p>
            <a:r>
              <a:rPr lang="en-US" dirty="0"/>
              <a:t>Great for research papers</a:t>
            </a:r>
          </a:p>
          <a:p>
            <a:r>
              <a:rPr lang="en-US" dirty="0"/>
              <a:t>Inefficient for non-data science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1B101-263A-42AC-AFE2-2AE357FA8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D9CE-A771-4F8D-8897-E3D527F60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General purpose, but with good data science tools</a:t>
            </a:r>
          </a:p>
          <a:p>
            <a:r>
              <a:rPr lang="en-US" dirty="0"/>
              <a:t>Follows a lot of “typical” programming conventions</a:t>
            </a:r>
          </a:p>
          <a:p>
            <a:r>
              <a:rPr lang="en-US" dirty="0"/>
              <a:t>Great for putting code “into production”</a:t>
            </a:r>
          </a:p>
        </p:txBody>
      </p:sp>
    </p:spTree>
    <p:extLst>
      <p:ext uri="{BB962C8B-B14F-4D97-AF65-F5344CB8AC3E}">
        <p14:creationId xmlns:p14="http://schemas.microsoft.com/office/powerpoint/2010/main" val="319428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CD4FF0-F831-47C1-9154-386E1861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47DE9D-B9BD-43A8-B478-1CF8EADA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it really does come down to personal preference</a:t>
            </a:r>
          </a:p>
          <a:p>
            <a:r>
              <a:rPr lang="en-US" dirty="0"/>
              <a:t>In many professional contexts, people really do code at very advanced levels using both of these (unlike Stata)</a:t>
            </a:r>
          </a:p>
          <a:p>
            <a:r>
              <a:rPr lang="en-US" dirty="0"/>
              <a:t>Being able to read and understand both will give you the flexibility to join teams that prefer one or the other</a:t>
            </a:r>
          </a:p>
          <a:p>
            <a:r>
              <a:rPr lang="en-US" dirty="0"/>
              <a:t>New languages do get developed, so knowing how to learn a new language will make sure your skills don’t become obsolete</a:t>
            </a:r>
          </a:p>
        </p:txBody>
      </p:sp>
    </p:spTree>
    <p:extLst>
      <p:ext uri="{BB962C8B-B14F-4D97-AF65-F5344CB8AC3E}">
        <p14:creationId xmlns:p14="http://schemas.microsoft.com/office/powerpoint/2010/main" val="23306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67A7A6-BAF2-4381-9705-C31A83A5A2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4EA61F-AAFE-4370-A43B-DE1487C109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D3F6F6-DFAB-456E-80D6-AA3F841AD4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0B1E48-1E93-4EE2-AFFB-8E528FDA1F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1387C-A161-4A3C-91B0-AADC43458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CFEE1-AF86-42B8-9EC4-EDB6FC4AFC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7DE7A-1CA1-47F3-9C60-E504EFD97F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66C2F-3029-483F-9C10-36ACFFE4459F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572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74946-AB9A-4F52-8C60-117CD99A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725740"/>
            <a:ext cx="3473753" cy="15645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 differences to learn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809F9-C987-4E7C-919A-529795DD7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00364"/>
              </p:ext>
            </p:extLst>
          </p:nvPr>
        </p:nvGraphicFramePr>
        <p:xfrm>
          <a:off x="6088388" y="787576"/>
          <a:ext cx="4482630" cy="527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3137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EACE05B-DD4B-49CA-8B36-42AB86F26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C30AB2-7674-40F9-8AB1-D2C1DCF0F8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940200-11D3-410C-928D-086B097BF4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8A0F036-D010-440E-B0F6-60BE061DA9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924ADE-4F29-4C67-93A1-12878961D5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58B7FC-B15C-4181-8C8F-069F0DCDD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6BA7C7-2276-4D13-B14F-2649D09E8A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8845" y="0"/>
            <a:ext cx="595763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5CF7CE-3392-43D5-AC59-2130F1771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65468" y="3812033"/>
            <a:ext cx="2490339" cy="2490339"/>
          </a:xfrm>
          <a:prstGeom prst="rect">
            <a:avLst/>
          </a:prstGeom>
          <a:ln w="1270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2B7E2-3CD0-4FEB-BC51-418EB2A14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50057" y="3913522"/>
            <a:ext cx="2502819" cy="2290079"/>
          </a:xfrm>
          <a:prstGeom prst="rect">
            <a:avLst/>
          </a:prstGeom>
          <a:ln w="12700">
            <a:noFill/>
          </a:ln>
        </p:spPr>
      </p:pic>
      <p:pic>
        <p:nvPicPr>
          <p:cNvPr id="16" name="Content Placeholder 4" descr="A close up of a card&#10;&#10;Description generated with high confidence">
            <a:extLst>
              <a:ext uri="{FF2B5EF4-FFF2-40B4-BE49-F238E27FC236}">
                <a16:creationId xmlns:a16="http://schemas.microsoft.com/office/drawing/2014/main" id="{98BDA786-B03C-4AB7-A66A-7164015B8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50057" y="540901"/>
            <a:ext cx="2502819" cy="2502819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C9E26-E8E0-4C4A-A184-815B8A7DDE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5468" y="317642"/>
            <a:ext cx="2490339" cy="2947147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1E9B0E-F2C4-40FF-B9B8-58A7EEF3AE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6E35E-530B-4D03-A39F-60D32767435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E2713F-F7A8-4BE0-98B3-C682F1610B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233120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78C5D7-9B27-449A-BBE7-BC1278A4ED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231089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75F59-1C68-4FE9-B753-7E04837447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571" y="350543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E9FBAC-D025-4348-BA7F-835AE4AF53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761" y="3507621"/>
            <a:ext cx="2665434" cy="3113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51BFF-12E8-48BF-B594-9A2073C4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Development environments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4DDF28-9CC7-4CFD-98ED-C9A9E372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How do you beat </a:t>
            </a:r>
            <a:r>
              <a:rPr lang="en-US" sz="1600" dirty="0" err="1"/>
              <a:t>RStudio</a:t>
            </a:r>
            <a:r>
              <a:rPr lang="en-US" sz="16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544C-B139-465C-AFE7-03F6902AAD95}"/>
              </a:ext>
            </a:extLst>
          </p:cNvPr>
          <p:cNvSpPr txBox="1"/>
          <p:nvPr/>
        </p:nvSpPr>
        <p:spPr>
          <a:xfrm>
            <a:off x="9626875" y="6870700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0" tooltip="https://ru.wikipedia.org/wiki/PyCharm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31A66-4F68-4DE5-8989-0F8E2D64BCEF}"/>
              </a:ext>
            </a:extLst>
          </p:cNvPr>
          <p:cNvSpPr txBox="1"/>
          <p:nvPr/>
        </p:nvSpPr>
        <p:spPr>
          <a:xfrm>
            <a:off x="7049050" y="6870700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ru.wikipedia.org/wiki/Spyder_(IDE)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865FC-010B-4F34-9134-3E33EC4813F5}"/>
              </a:ext>
            </a:extLst>
          </p:cNvPr>
          <p:cNvSpPr txBox="1"/>
          <p:nvPr/>
        </p:nvSpPr>
        <p:spPr>
          <a:xfrm>
            <a:off x="4471224" y="6870700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commons.wikimedia.org/wiki/File:Atom_editor_logo.svg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8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AF5FBB-9FDC-4D75-9DD6-DAF01ED197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3BBBE6-F4CF-483E-BA74-B51421B4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BBD51A-FA48-44B8-B184-A40D7F134F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0188A9-F0D9-4FE9-85DC-2179145278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1BE6C0-4118-460B-90C2-1600412474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D73A5-F81C-4F29-B8E1-C8108AC5C0D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927575-BD84-44B6-BE49-E0C7EDD0E6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FDF09A-B960-49F4-BAEB-DA397BDCD4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4A012-6584-4B6E-B7FC-BBCC8128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012430"/>
            <a:ext cx="5297322" cy="483380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B5C763-A6E8-4D31-B139-30D083B824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0B0F-C292-436C-A18A-935E7E5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Development Environment: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2278713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364</TotalTime>
  <Words>577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MS Shell Dlg 2</vt:lpstr>
      <vt:lpstr>Wingdings</vt:lpstr>
      <vt:lpstr>Wingdings 3</vt:lpstr>
      <vt:lpstr>Madison</vt:lpstr>
      <vt:lpstr>Python for Data Science</vt:lpstr>
      <vt:lpstr>What is Python?</vt:lpstr>
      <vt:lpstr>Why use Python for Data Science?</vt:lpstr>
      <vt:lpstr>Okay sure, but why not just use R then?</vt:lpstr>
      <vt:lpstr>Python vs R</vt:lpstr>
      <vt:lpstr>Which one is better?</vt:lpstr>
      <vt:lpstr>Key differences to learn</vt:lpstr>
      <vt:lpstr>Development environments</vt:lpstr>
      <vt:lpstr>Development Environment: Jupyter notebooks</vt:lpstr>
      <vt:lpstr>Zero-based indexing</vt:lpstr>
      <vt:lpstr>Zero-based indexing</vt:lpstr>
      <vt:lpstr>Formatting: Indents matter!</vt:lpstr>
      <vt:lpstr>A quick introduction to methods</vt:lpstr>
      <vt:lpstr>A quick introduction to methods</vt:lpstr>
      <vt:lpstr>Useful libraries for each</vt:lpstr>
      <vt:lpstr>Good resources for practicing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Bryan Baird</dc:creator>
  <cp:lastModifiedBy>Bryan Baird</cp:lastModifiedBy>
  <cp:revision>5</cp:revision>
  <dcterms:created xsi:type="dcterms:W3CDTF">2018-04-23T15:28:48Z</dcterms:created>
  <dcterms:modified xsi:type="dcterms:W3CDTF">2018-04-23T21:33:10Z</dcterms:modified>
</cp:coreProperties>
</file>