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3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099D2B-3E78-6843-989E-E887CF180F3D}">
          <p14:sldIdLst>
            <p14:sldId id="256"/>
            <p14:sldId id="257"/>
            <p14:sldId id="258"/>
            <p14:sldId id="264"/>
            <p14:sldId id="260"/>
            <p14:sldId id="265"/>
            <p14:sldId id="263"/>
            <p14:sldId id="261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76"/>
  </p:normalViewPr>
  <p:slideViewPr>
    <p:cSldViewPr snapToGrid="0" snapToObjects="1">
      <p:cViewPr>
        <p:scale>
          <a:sx n="74" d="100"/>
          <a:sy n="74" d="100"/>
        </p:scale>
        <p:origin x="8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5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95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40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913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960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818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4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9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6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4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4F65-CECE-7946-92F8-6A547C139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09288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en-US" dirty="0"/>
              <a:t>Stochastic Hyperparameter Optimization through Hypernetworks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8EAA-B936-1147-ADE0-B643E74A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16038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Jonathan Lorraine</a:t>
            </a:r>
          </a:p>
          <a:p>
            <a:r>
              <a:rPr lang="en-US" dirty="0">
                <a:solidFill>
                  <a:schemeClr val="bg1"/>
                </a:solidFill>
              </a:rPr>
              <a:t>&amp; David Duvenaud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ED05B-0FFC-6947-BFFC-E0A830A46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895" y="3092734"/>
            <a:ext cx="5588030" cy="37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3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CF73-5689-1148-967A-EC9842E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F8BD-92B4-AC4C-A90F-1C5597A8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how the weights vary </a:t>
            </a:r>
            <a:r>
              <a:rPr lang="en-US" dirty="0" err="1"/>
              <a:t>w.r.t</a:t>
            </a:r>
            <a:r>
              <a:rPr lang="en-US" dirty="0"/>
              <a:t>. hyperparameters can be expensive  - consider a net with 10,000,000 weights and 10 hyperparameters.  Instead learn how the policy/predictions vary </a:t>
            </a:r>
            <a:r>
              <a:rPr lang="en-US" dirty="0" err="1"/>
              <a:t>w.r.t</a:t>
            </a:r>
            <a:r>
              <a:rPr lang="en-US" dirty="0"/>
              <a:t> hyperparameters.</a:t>
            </a:r>
          </a:p>
          <a:p>
            <a:endParaRPr lang="en-US" dirty="0"/>
          </a:p>
          <a:p>
            <a:r>
              <a:rPr lang="en-US" dirty="0"/>
              <a:t>This uses special structure found in prediction problems, not found in general bi-level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2260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A6A-9DF9-E64C-B5AA-C25E3973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 as Bi-level 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18BC-1849-644E-B3B8-434F0D455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011"/>
            <a:ext cx="8458200" cy="4346575"/>
          </a:xfrm>
        </p:spPr>
        <p:txBody>
          <a:bodyPr/>
          <a:lstStyle/>
          <a:p>
            <a:r>
              <a:rPr lang="en-US" dirty="0"/>
              <a:t>Cross-validation nests optimization of network weights inside of optimization of hyperparameters.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Bi-level optimization is like a game with a leader  and a follower player.  Each has their own objective.</a:t>
            </a:r>
          </a:p>
          <a:p>
            <a:endParaRPr lang="en-US" dirty="0"/>
          </a:p>
          <a:p>
            <a:r>
              <a:rPr lang="en-US" dirty="0"/>
              <a:t>The followers best-responding strategy depends on the leaders strategy.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59543-63E2-B34D-A20A-93882510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2322246"/>
            <a:ext cx="28956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BFBB52-EC3E-6A41-8B5C-054D17E6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4523729"/>
            <a:ext cx="2476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3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144F-ACA1-9D44-B15F-3AA6B54E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65A8-1CBB-3543-934C-0451D785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5" y="1555484"/>
            <a:ext cx="10515600" cy="51990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learn the best-response </a:t>
            </a:r>
          </a:p>
          <a:p>
            <a:pPr marL="0" indent="0">
              <a:buNone/>
            </a:pPr>
            <a:r>
              <a:rPr lang="en-US" dirty="0"/>
              <a:t>function!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New gradient terms: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43A03-518E-3445-BD20-7A6F3E8A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44" y="3140185"/>
            <a:ext cx="24765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D19AC-75F9-A949-9DED-72B1A073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31" y="2222410"/>
            <a:ext cx="7627938" cy="3865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8747E-42B6-574F-B2AA-8D4FE5518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40" y="6411647"/>
            <a:ext cx="3327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5F033-C92B-EC4F-86FA-E389D2B87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700" y="7023"/>
            <a:ext cx="5719783" cy="6878597"/>
          </a:xfrm>
        </p:spPr>
      </p:pic>
    </p:spTree>
    <p:extLst>
      <p:ext uri="{BB962C8B-B14F-4D97-AF65-F5344CB8AC3E}">
        <p14:creationId xmlns:p14="http://schemas.microsoft.com/office/powerpoint/2010/main" val="22374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1274-9684-2141-A103-143F7510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87F0-0B41-0A40-8E31-9BC9267B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287"/>
            <a:ext cx="10515600" cy="52609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Limited capacity hypernetwork in practice.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the best-response in some small neighborhood about our current hyperparameter.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4C545-2C07-3B41-949C-68A88EAF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3" y="2659374"/>
            <a:ext cx="6851710" cy="3561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4F9D3-061A-4741-8EBF-9B96407C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03" y="2659374"/>
            <a:ext cx="4725534" cy="21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9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5264A-99E7-CC4F-AEA5-556DC7AC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088" y="-1"/>
            <a:ext cx="4591327" cy="6855717"/>
          </a:xfrm>
        </p:spPr>
      </p:pic>
    </p:spTree>
    <p:extLst>
      <p:ext uri="{BB962C8B-B14F-4D97-AF65-F5344CB8AC3E}">
        <p14:creationId xmlns:p14="http://schemas.microsoft.com/office/powerpoint/2010/main" val="62153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4997-B364-D247-BBE0-E4AAE16E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182F4-D59C-CF43-9C73-185367155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13" y="2344708"/>
            <a:ext cx="9315434" cy="4513292"/>
          </a:xfrm>
        </p:spPr>
      </p:pic>
    </p:spTree>
    <p:extLst>
      <p:ext uri="{BB962C8B-B14F-4D97-AF65-F5344CB8AC3E}">
        <p14:creationId xmlns:p14="http://schemas.microsoft.com/office/powerpoint/2010/main" val="316161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5634-08B4-6E40-9137-8D135814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5EC29-D7BA-9F41-8613-DF80AC2EA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047" y="2496728"/>
            <a:ext cx="4998885" cy="4361272"/>
          </a:xfrm>
        </p:spPr>
      </p:pic>
    </p:spTree>
    <p:extLst>
      <p:ext uri="{BB962C8B-B14F-4D97-AF65-F5344CB8AC3E}">
        <p14:creationId xmlns:p14="http://schemas.microsoft.com/office/powerpoint/2010/main" val="266111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8B17-4553-BE4E-8896-FF6562DE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E77A-2F95-CE43-B3C3-5B78A293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inner optimization parameters can be tuned.</a:t>
            </a:r>
          </a:p>
          <a:p>
            <a:endParaRPr lang="en-US" dirty="0"/>
          </a:p>
          <a:p>
            <a:r>
              <a:rPr lang="en-US" dirty="0"/>
              <a:t>Hard to tune discrete hyperparameters with gradients.</a:t>
            </a:r>
          </a:p>
          <a:p>
            <a:endParaRPr lang="en-US" dirty="0"/>
          </a:p>
          <a:p>
            <a:r>
              <a:rPr lang="en-US" dirty="0"/>
              <a:t>No uncertainty based exploration.</a:t>
            </a:r>
          </a:p>
          <a:p>
            <a:endParaRPr lang="en-US" dirty="0"/>
          </a:p>
          <a:p>
            <a:r>
              <a:rPr lang="en-US" dirty="0"/>
              <a:t>Hard to choose the distribution of hyperparameters to train against.</a:t>
            </a:r>
          </a:p>
        </p:txBody>
      </p:sp>
    </p:spTree>
    <p:extLst>
      <p:ext uri="{BB962C8B-B14F-4D97-AF65-F5344CB8AC3E}">
        <p14:creationId xmlns:p14="http://schemas.microsoft.com/office/powerpoint/2010/main" val="99553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{FC49F848-685D-434D-A112-439304F8F90E}tf10001076</Template>
  <TotalTime>1356</TotalTime>
  <Words>183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Stochastic Hyperparameter Optimization through Hypernetworks</vt:lpstr>
      <vt:lpstr>Cross-valid as Bi-level Opt</vt:lpstr>
      <vt:lpstr>Global Optimization</vt:lpstr>
      <vt:lpstr>PowerPoint Presentation</vt:lpstr>
      <vt:lpstr>Local Optimization</vt:lpstr>
      <vt:lpstr>PowerPoint Presentation</vt:lpstr>
      <vt:lpstr>Visualization</vt:lpstr>
      <vt:lpstr>Other Experiments</vt:lpstr>
      <vt:lpstr>Limitations</vt:lpstr>
      <vt:lpstr>Future Directions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Lorraine</dc:creator>
  <cp:lastModifiedBy>Peter Lorraine</cp:lastModifiedBy>
  <cp:revision>12</cp:revision>
  <dcterms:created xsi:type="dcterms:W3CDTF">2018-03-12T18:33:25Z</dcterms:created>
  <dcterms:modified xsi:type="dcterms:W3CDTF">2018-03-13T17:10:59Z</dcterms:modified>
</cp:coreProperties>
</file>