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E3EF5-4743-4A56-BECA-C9DC337F817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808E3-EC6B-4C07-8B7A-E22F0D391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84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808E3-EC6B-4C07-8B7A-E22F0D3913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4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4446-B948-4CED-A220-A799AE9042D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9701-C705-4006-B18B-FC989962F1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74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4446-B948-4CED-A220-A799AE9042D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9701-C705-4006-B18B-FC989962F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5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4446-B948-4CED-A220-A799AE9042D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9701-C705-4006-B18B-FC989962F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3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4446-B948-4CED-A220-A799AE9042D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9701-C705-4006-B18B-FC989962F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1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4446-B948-4CED-A220-A799AE9042D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9701-C705-4006-B18B-FC989962F1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39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4446-B948-4CED-A220-A799AE9042D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9701-C705-4006-B18B-FC989962F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6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4446-B948-4CED-A220-A799AE9042D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9701-C705-4006-B18B-FC989962F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9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4446-B948-4CED-A220-A799AE9042D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9701-C705-4006-B18B-FC989962F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4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4446-B948-4CED-A220-A799AE9042D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9701-C705-4006-B18B-FC989962F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7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5D4446-B948-4CED-A220-A799AE9042D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539701-C705-4006-B18B-FC989962F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0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4446-B948-4CED-A220-A799AE9042D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9701-C705-4006-B18B-FC989962F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1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5D4446-B948-4CED-A220-A799AE9042D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9539701-C705-4006-B18B-FC989962F1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10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AB2F4A8-78A4-4D5F-AD6E-C7DCBA5217BC}"/>
              </a:ext>
            </a:extLst>
          </p:cNvPr>
          <p:cNvSpPr/>
          <p:nvPr/>
        </p:nvSpPr>
        <p:spPr>
          <a:xfrm>
            <a:off x="3036163" y="1305018"/>
            <a:ext cx="65428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CIS 554 OOP</a:t>
            </a:r>
            <a:br>
              <a:rPr lang="en-US" sz="2800" dirty="0"/>
            </a:br>
            <a:r>
              <a:rPr lang="en-US" sz="2800" dirty="0"/>
              <a:t>Board Game</a:t>
            </a:r>
          </a:p>
          <a:p>
            <a:pPr algn="ctr"/>
            <a:r>
              <a:rPr lang="en-US" sz="2800" dirty="0"/>
              <a:t>Xin Liu</a:t>
            </a:r>
          </a:p>
        </p:txBody>
      </p:sp>
    </p:spTree>
    <p:extLst>
      <p:ext uri="{BB962C8B-B14F-4D97-AF65-F5344CB8AC3E}">
        <p14:creationId xmlns:p14="http://schemas.microsoft.com/office/powerpoint/2010/main" val="53403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2370D3-586E-4DE4-A857-F9CBD774D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156" y="381502"/>
            <a:ext cx="11546629" cy="66393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060E14-7137-46F1-8E20-F5344BDFC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5821" y="523684"/>
            <a:ext cx="2001278" cy="12555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 diagram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583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4146C-DAC0-4D9E-B003-B0B19D2E1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Flow Chart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04E47C-4C42-46DD-878C-051182625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EB534E-4650-4B42-B30C-15C2945E7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9" y="0"/>
            <a:ext cx="772477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8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384A-EDDD-42CD-A599-09678A2D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45626A-F2D6-4433-BA3C-B1DE214AA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200" y="2176463"/>
            <a:ext cx="77819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6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77E5-5097-4E66-A400-E46FCA2A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2662D0-0C90-48A3-BB58-0D283A288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5208" y="1846263"/>
            <a:ext cx="420191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1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CD292-4BCF-4541-82BD-4619784D3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EAF595-5762-4B08-BAC2-E3CFADAB1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32677"/>
            <a:ext cx="10408477" cy="320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8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A551-9A19-494E-88C0-E2FE1C88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A95BDF-7C68-4D40-991A-47454D5BE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578" y="2406271"/>
            <a:ext cx="7852155" cy="247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56F9-5CEC-47D2-8E8B-78094852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 for other child class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3FE475-7102-4BBC-9B1A-D4F3818DB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286724"/>
            <a:ext cx="10058400" cy="314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9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4F49-0D3A-401D-B157-B8D9F357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 for other child class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362D02-0DF0-4A49-8B72-E71CDB12F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169" y="1846263"/>
            <a:ext cx="885798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757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</Words>
  <Application>Microsoft Office PowerPoint</Application>
  <PresentationFormat>Widescreen</PresentationFormat>
  <Paragraphs>11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PowerPoint Presentation</vt:lpstr>
      <vt:lpstr>class diagram</vt:lpstr>
      <vt:lpstr>Flow Chart</vt:lpstr>
      <vt:lpstr>Demo</vt:lpstr>
      <vt:lpstr>Demo</vt:lpstr>
      <vt:lpstr>Demo</vt:lpstr>
      <vt:lpstr>Demo</vt:lpstr>
      <vt:lpstr>Suggestion for other child class</vt:lpstr>
      <vt:lpstr>Suggestion for other child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Liu</dc:creator>
  <cp:lastModifiedBy>Xin Liu</cp:lastModifiedBy>
  <cp:revision>7</cp:revision>
  <dcterms:created xsi:type="dcterms:W3CDTF">2020-09-10T03:48:40Z</dcterms:created>
  <dcterms:modified xsi:type="dcterms:W3CDTF">2020-09-15T03:16:27Z</dcterms:modified>
</cp:coreProperties>
</file>