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Proxima Nova"/>
      <p:regular r:id="rId42"/>
      <p:bold r:id="rId43"/>
      <p:italic r:id="rId44"/>
      <p:boldItalic r:id="rId45"/>
    </p:embeddedFont>
    <p:embeddedFont>
      <p:font typeface="Proxima Nova Semibold"/>
      <p:regular r:id="rId46"/>
      <p:bold r:id="rId47"/>
      <p:boldItalic r:id="rId48"/>
    </p:embeddedFont>
    <p:embeddedFont>
      <p:font typeface="Advent Pro Medium"/>
      <p:regular r:id="rId49"/>
      <p:bold r:id="rId50"/>
      <p:italic r:id="rId51"/>
      <p:boldItalic r:id="rId52"/>
    </p:embeddedFont>
    <p:embeddedFont>
      <p:font typeface="Orbitron"/>
      <p:regular r:id="rId53"/>
      <p:bold r:id="rId54"/>
    </p:embeddedFont>
    <p:embeddedFont>
      <p:font typeface="Orbitron ExtraBold"/>
      <p:bold r:id="rId55"/>
    </p:embeddedFont>
    <p:embeddedFont>
      <p:font typeface="Advent Pro"/>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DE8978-1B7F-4263-84BC-C1956A274098}">
  <a:tblStyle styleId="{88DE8978-1B7F-4263-84BC-C1956A27409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6F3B371-18EB-43D0-B45E-11CAC42479CD}"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ProximaNova-regular.fntdata"/><Relationship Id="rId41" Type="http://schemas.openxmlformats.org/officeDocument/2006/relationships/slide" Target="slides/slide35.xml"/><Relationship Id="rId44" Type="http://schemas.openxmlformats.org/officeDocument/2006/relationships/font" Target="fonts/ProximaNova-italic.fntdata"/><Relationship Id="rId43" Type="http://schemas.openxmlformats.org/officeDocument/2006/relationships/font" Target="fonts/ProximaNova-bold.fntdata"/><Relationship Id="rId46" Type="http://schemas.openxmlformats.org/officeDocument/2006/relationships/font" Target="fonts/ProximaNovaSemibold-regular.fntdata"/><Relationship Id="rId45"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ProximaNovaSemibold-boldItalic.fntdata"/><Relationship Id="rId47" Type="http://schemas.openxmlformats.org/officeDocument/2006/relationships/font" Target="fonts/ProximaNovaSemibold-bold.fntdata"/><Relationship Id="rId49" Type="http://schemas.openxmlformats.org/officeDocument/2006/relationships/font" Target="fonts/AdventProMedium-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AdventProMedium-italic.fntdata"/><Relationship Id="rId50" Type="http://schemas.openxmlformats.org/officeDocument/2006/relationships/font" Target="fonts/AdventProMedium-bold.fntdata"/><Relationship Id="rId53" Type="http://schemas.openxmlformats.org/officeDocument/2006/relationships/font" Target="fonts/Orbitron-regular.fntdata"/><Relationship Id="rId52" Type="http://schemas.openxmlformats.org/officeDocument/2006/relationships/font" Target="fonts/AdventProMedium-boldItalic.fntdata"/><Relationship Id="rId11" Type="http://schemas.openxmlformats.org/officeDocument/2006/relationships/slide" Target="slides/slide5.xml"/><Relationship Id="rId55" Type="http://schemas.openxmlformats.org/officeDocument/2006/relationships/font" Target="fonts/OrbitronExtraBold-bold.fntdata"/><Relationship Id="rId10" Type="http://schemas.openxmlformats.org/officeDocument/2006/relationships/slide" Target="slides/slide4.xml"/><Relationship Id="rId54" Type="http://schemas.openxmlformats.org/officeDocument/2006/relationships/font" Target="fonts/Orbitron-bold.fntdata"/><Relationship Id="rId13" Type="http://schemas.openxmlformats.org/officeDocument/2006/relationships/slide" Target="slides/slide7.xml"/><Relationship Id="rId57" Type="http://schemas.openxmlformats.org/officeDocument/2006/relationships/font" Target="fonts/AdventPro-bold.fntdata"/><Relationship Id="rId12" Type="http://schemas.openxmlformats.org/officeDocument/2006/relationships/slide" Target="slides/slide6.xml"/><Relationship Id="rId56" Type="http://schemas.openxmlformats.org/officeDocument/2006/relationships/font" Target="fonts/AdventPro-regular.fntdata"/><Relationship Id="rId15" Type="http://schemas.openxmlformats.org/officeDocument/2006/relationships/slide" Target="slides/slide9.xml"/><Relationship Id="rId59" Type="http://schemas.openxmlformats.org/officeDocument/2006/relationships/font" Target="fonts/AdventPro-boldItalic.fntdata"/><Relationship Id="rId14" Type="http://schemas.openxmlformats.org/officeDocument/2006/relationships/slide" Target="slides/slide8.xml"/><Relationship Id="rId58" Type="http://schemas.openxmlformats.org/officeDocument/2006/relationships/font" Target="fonts/AdventPr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8" name="Shape 1898"/>
        <p:cNvGrpSpPr/>
        <p:nvPr/>
      </p:nvGrpSpPr>
      <p:grpSpPr>
        <a:xfrm>
          <a:off x="0" y="0"/>
          <a:ext cx="0" cy="0"/>
          <a:chOff x="0" y="0"/>
          <a:chExt cx="0" cy="0"/>
        </a:xfrm>
      </p:grpSpPr>
      <p:sp>
        <p:nvSpPr>
          <p:cNvPr id="1899" name="Google Shape;189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900" name="Google Shape;190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7" name="Shape 2837"/>
        <p:cNvGrpSpPr/>
        <p:nvPr/>
      </p:nvGrpSpPr>
      <p:grpSpPr>
        <a:xfrm>
          <a:off x="0" y="0"/>
          <a:ext cx="0" cy="0"/>
          <a:chOff x="0" y="0"/>
          <a:chExt cx="0" cy="0"/>
        </a:xfrm>
      </p:grpSpPr>
      <p:sp>
        <p:nvSpPr>
          <p:cNvPr id="2838" name="Google Shape;2838;g2546bed9685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9" name="Google Shape;2839;g2546bed9685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1" name="Shape 2911"/>
        <p:cNvGrpSpPr/>
        <p:nvPr/>
      </p:nvGrpSpPr>
      <p:grpSpPr>
        <a:xfrm>
          <a:off x="0" y="0"/>
          <a:ext cx="0" cy="0"/>
          <a:chOff x="0" y="0"/>
          <a:chExt cx="0" cy="0"/>
        </a:xfrm>
      </p:grpSpPr>
      <p:sp>
        <p:nvSpPr>
          <p:cNvPr id="2912" name="Google Shape;2912;g2546bed9685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3" name="Google Shape;2913;g2546bed9685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5" name="Shape 3125"/>
        <p:cNvGrpSpPr/>
        <p:nvPr/>
      </p:nvGrpSpPr>
      <p:grpSpPr>
        <a:xfrm>
          <a:off x="0" y="0"/>
          <a:ext cx="0" cy="0"/>
          <a:chOff x="0" y="0"/>
          <a:chExt cx="0" cy="0"/>
        </a:xfrm>
      </p:grpSpPr>
      <p:sp>
        <p:nvSpPr>
          <p:cNvPr id="3126" name="Google Shape;3126;g2546bed9685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7" name="Google Shape;3127;g2546bed9685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3" name="Shape 3243"/>
        <p:cNvGrpSpPr/>
        <p:nvPr/>
      </p:nvGrpSpPr>
      <p:grpSpPr>
        <a:xfrm>
          <a:off x="0" y="0"/>
          <a:ext cx="0" cy="0"/>
          <a:chOff x="0" y="0"/>
          <a:chExt cx="0" cy="0"/>
        </a:xfrm>
      </p:grpSpPr>
      <p:sp>
        <p:nvSpPr>
          <p:cNvPr id="3244" name="Google Shape;3244;g2546bed9685_0_1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5" name="Google Shape;3245;g2546bed9685_0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4" name="Shape 3274"/>
        <p:cNvGrpSpPr/>
        <p:nvPr/>
      </p:nvGrpSpPr>
      <p:grpSpPr>
        <a:xfrm>
          <a:off x="0" y="0"/>
          <a:ext cx="0" cy="0"/>
          <a:chOff x="0" y="0"/>
          <a:chExt cx="0" cy="0"/>
        </a:xfrm>
      </p:grpSpPr>
      <p:sp>
        <p:nvSpPr>
          <p:cNvPr id="3275" name="Google Shape;3275;g2546bed9685_0_1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6" name="Google Shape;3276;g2546bed9685_0_1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1" name="Shape 3291"/>
        <p:cNvGrpSpPr/>
        <p:nvPr/>
      </p:nvGrpSpPr>
      <p:grpSpPr>
        <a:xfrm>
          <a:off x="0" y="0"/>
          <a:ext cx="0" cy="0"/>
          <a:chOff x="0" y="0"/>
          <a:chExt cx="0" cy="0"/>
        </a:xfrm>
      </p:grpSpPr>
      <p:sp>
        <p:nvSpPr>
          <p:cNvPr id="3292" name="Google Shape;3292;g2546bed9685_0_1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3" name="Google Shape;3293;g2546bed9685_0_1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9" name="Shape 3329"/>
        <p:cNvGrpSpPr/>
        <p:nvPr/>
      </p:nvGrpSpPr>
      <p:grpSpPr>
        <a:xfrm>
          <a:off x="0" y="0"/>
          <a:ext cx="0" cy="0"/>
          <a:chOff x="0" y="0"/>
          <a:chExt cx="0" cy="0"/>
        </a:xfrm>
      </p:grpSpPr>
      <p:sp>
        <p:nvSpPr>
          <p:cNvPr id="3330" name="Google Shape;3330;g2546bed9685_0_1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1" name="Google Shape;3331;g2546bed9685_0_1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4" name="Shape 3934"/>
        <p:cNvGrpSpPr/>
        <p:nvPr/>
      </p:nvGrpSpPr>
      <p:grpSpPr>
        <a:xfrm>
          <a:off x="0" y="0"/>
          <a:ext cx="0" cy="0"/>
          <a:chOff x="0" y="0"/>
          <a:chExt cx="0" cy="0"/>
        </a:xfrm>
      </p:grpSpPr>
      <p:sp>
        <p:nvSpPr>
          <p:cNvPr id="3935" name="Google Shape;3935;g2546bed9685_0_20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6" name="Google Shape;3936;g2546bed9685_0_20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0" name="Shape 3950"/>
        <p:cNvGrpSpPr/>
        <p:nvPr/>
      </p:nvGrpSpPr>
      <p:grpSpPr>
        <a:xfrm>
          <a:off x="0" y="0"/>
          <a:ext cx="0" cy="0"/>
          <a:chOff x="0" y="0"/>
          <a:chExt cx="0" cy="0"/>
        </a:xfrm>
      </p:grpSpPr>
      <p:sp>
        <p:nvSpPr>
          <p:cNvPr id="3951" name="Google Shape;3951;g2546bed9685_0_2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2" name="Google Shape;3952;g2546bed9685_0_2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0" name="Shape 3980"/>
        <p:cNvGrpSpPr/>
        <p:nvPr/>
      </p:nvGrpSpPr>
      <p:grpSpPr>
        <a:xfrm>
          <a:off x="0" y="0"/>
          <a:ext cx="0" cy="0"/>
          <a:chOff x="0" y="0"/>
          <a:chExt cx="0" cy="0"/>
        </a:xfrm>
      </p:grpSpPr>
      <p:sp>
        <p:nvSpPr>
          <p:cNvPr id="3981" name="Google Shape;3981;g2546bed9685_0_2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2" name="Google Shape;3982;g2546bed9685_0_2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6" name="Shape 2326"/>
        <p:cNvGrpSpPr/>
        <p:nvPr/>
      </p:nvGrpSpPr>
      <p:grpSpPr>
        <a:xfrm>
          <a:off x="0" y="0"/>
          <a:ext cx="0" cy="0"/>
          <a:chOff x="0" y="0"/>
          <a:chExt cx="0" cy="0"/>
        </a:xfrm>
      </p:grpSpPr>
      <p:sp>
        <p:nvSpPr>
          <p:cNvPr id="2327" name="Google Shape;2327;g6edfa80311_0_37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8" name="Google Shape;2328;g6edfa80311_0_37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8" name="Shape 4088"/>
        <p:cNvGrpSpPr/>
        <p:nvPr/>
      </p:nvGrpSpPr>
      <p:grpSpPr>
        <a:xfrm>
          <a:off x="0" y="0"/>
          <a:ext cx="0" cy="0"/>
          <a:chOff x="0" y="0"/>
          <a:chExt cx="0" cy="0"/>
        </a:xfrm>
      </p:grpSpPr>
      <p:sp>
        <p:nvSpPr>
          <p:cNvPr id="4089" name="Google Shape;4089;g2546bed9685_0_2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0" name="Google Shape;4090;g2546bed9685_0_2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4" name="Shape 4104"/>
        <p:cNvGrpSpPr/>
        <p:nvPr/>
      </p:nvGrpSpPr>
      <p:grpSpPr>
        <a:xfrm>
          <a:off x="0" y="0"/>
          <a:ext cx="0" cy="0"/>
          <a:chOff x="0" y="0"/>
          <a:chExt cx="0" cy="0"/>
        </a:xfrm>
      </p:grpSpPr>
      <p:sp>
        <p:nvSpPr>
          <p:cNvPr id="4105" name="Google Shape;4105;g2546bed9685_0_2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6" name="Google Shape;4106;g2546bed9685_0_2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1" name="Shape 4181"/>
        <p:cNvGrpSpPr/>
        <p:nvPr/>
      </p:nvGrpSpPr>
      <p:grpSpPr>
        <a:xfrm>
          <a:off x="0" y="0"/>
          <a:ext cx="0" cy="0"/>
          <a:chOff x="0" y="0"/>
          <a:chExt cx="0" cy="0"/>
        </a:xfrm>
      </p:grpSpPr>
      <p:sp>
        <p:nvSpPr>
          <p:cNvPr id="4182" name="Google Shape;4182;g2546bed9685_0_30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3" name="Google Shape;4183;g2546bed9685_0_30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3" name="Shape 4263"/>
        <p:cNvGrpSpPr/>
        <p:nvPr/>
      </p:nvGrpSpPr>
      <p:grpSpPr>
        <a:xfrm>
          <a:off x="0" y="0"/>
          <a:ext cx="0" cy="0"/>
          <a:chOff x="0" y="0"/>
          <a:chExt cx="0" cy="0"/>
        </a:xfrm>
      </p:grpSpPr>
      <p:sp>
        <p:nvSpPr>
          <p:cNvPr id="4264" name="Google Shape;4264;g2546bed9685_0_3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5" name="Google Shape;4265;g2546bed9685_0_3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2" name="Shape 4302"/>
        <p:cNvGrpSpPr/>
        <p:nvPr/>
      </p:nvGrpSpPr>
      <p:grpSpPr>
        <a:xfrm>
          <a:off x="0" y="0"/>
          <a:ext cx="0" cy="0"/>
          <a:chOff x="0" y="0"/>
          <a:chExt cx="0" cy="0"/>
        </a:xfrm>
      </p:grpSpPr>
      <p:sp>
        <p:nvSpPr>
          <p:cNvPr id="4303" name="Google Shape;4303;g2546bed9685_0_3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4" name="Google Shape;4304;g2546bed9685_0_3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8" name="Shape 4318"/>
        <p:cNvGrpSpPr/>
        <p:nvPr/>
      </p:nvGrpSpPr>
      <p:grpSpPr>
        <a:xfrm>
          <a:off x="0" y="0"/>
          <a:ext cx="0" cy="0"/>
          <a:chOff x="0" y="0"/>
          <a:chExt cx="0" cy="0"/>
        </a:xfrm>
      </p:grpSpPr>
      <p:sp>
        <p:nvSpPr>
          <p:cNvPr id="4319" name="Google Shape;4319;g2546bed9685_0_3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0" name="Google Shape;4320;g2546bed9685_0_3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9" name="Shape 4369"/>
        <p:cNvGrpSpPr/>
        <p:nvPr/>
      </p:nvGrpSpPr>
      <p:grpSpPr>
        <a:xfrm>
          <a:off x="0" y="0"/>
          <a:ext cx="0" cy="0"/>
          <a:chOff x="0" y="0"/>
          <a:chExt cx="0" cy="0"/>
        </a:xfrm>
      </p:grpSpPr>
      <p:sp>
        <p:nvSpPr>
          <p:cNvPr id="4370" name="Google Shape;4370;g2546bed9685_0_3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1" name="Google Shape;4371;g2546bed9685_0_3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1" name="Shape 4451"/>
        <p:cNvGrpSpPr/>
        <p:nvPr/>
      </p:nvGrpSpPr>
      <p:grpSpPr>
        <a:xfrm>
          <a:off x="0" y="0"/>
          <a:ext cx="0" cy="0"/>
          <a:chOff x="0" y="0"/>
          <a:chExt cx="0" cy="0"/>
        </a:xfrm>
      </p:grpSpPr>
      <p:sp>
        <p:nvSpPr>
          <p:cNvPr id="4452" name="Google Shape;4452;g2546bed9685_0_3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3" name="Google Shape;4453;g2546bed9685_0_3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6" name="Shape 4696"/>
        <p:cNvGrpSpPr/>
        <p:nvPr/>
      </p:nvGrpSpPr>
      <p:grpSpPr>
        <a:xfrm>
          <a:off x="0" y="0"/>
          <a:ext cx="0" cy="0"/>
          <a:chOff x="0" y="0"/>
          <a:chExt cx="0" cy="0"/>
        </a:xfrm>
      </p:grpSpPr>
      <p:sp>
        <p:nvSpPr>
          <p:cNvPr id="4697" name="Google Shape;4697;g2546bed9685_0_3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8" name="Google Shape;4698;g2546bed9685_0_3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7" name="Shape 4847"/>
        <p:cNvGrpSpPr/>
        <p:nvPr/>
      </p:nvGrpSpPr>
      <p:grpSpPr>
        <a:xfrm>
          <a:off x="0" y="0"/>
          <a:ext cx="0" cy="0"/>
          <a:chOff x="0" y="0"/>
          <a:chExt cx="0" cy="0"/>
        </a:xfrm>
      </p:grpSpPr>
      <p:sp>
        <p:nvSpPr>
          <p:cNvPr id="4848" name="Google Shape;4848;g2546bed9685_0_4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9" name="Google Shape;4849;g2546bed9685_0_4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2" name="Shape 2342"/>
        <p:cNvGrpSpPr/>
        <p:nvPr/>
      </p:nvGrpSpPr>
      <p:grpSpPr>
        <a:xfrm>
          <a:off x="0" y="0"/>
          <a:ext cx="0" cy="0"/>
          <a:chOff x="0" y="0"/>
          <a:chExt cx="0" cy="0"/>
        </a:xfrm>
      </p:grpSpPr>
      <p:sp>
        <p:nvSpPr>
          <p:cNvPr id="2343" name="Google Shape;2343;g6edfa80311_0_33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4" name="Google Shape;2344;g6edfa80311_0_33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4" name="Shape 4934"/>
        <p:cNvGrpSpPr/>
        <p:nvPr/>
      </p:nvGrpSpPr>
      <p:grpSpPr>
        <a:xfrm>
          <a:off x="0" y="0"/>
          <a:ext cx="0" cy="0"/>
          <a:chOff x="0" y="0"/>
          <a:chExt cx="0" cy="0"/>
        </a:xfrm>
      </p:grpSpPr>
      <p:sp>
        <p:nvSpPr>
          <p:cNvPr id="4935" name="Google Shape;4935;g2546bed9685_0_4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6" name="Google Shape;4936;g2546bed9685_0_4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8" name="Shape 5038"/>
        <p:cNvGrpSpPr/>
        <p:nvPr/>
      </p:nvGrpSpPr>
      <p:grpSpPr>
        <a:xfrm>
          <a:off x="0" y="0"/>
          <a:ext cx="0" cy="0"/>
          <a:chOff x="0" y="0"/>
          <a:chExt cx="0" cy="0"/>
        </a:xfrm>
      </p:grpSpPr>
      <p:sp>
        <p:nvSpPr>
          <p:cNvPr id="5039" name="Google Shape;5039;g2546bed9685_0_4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0" name="Google Shape;5040;g2546bed9685_0_4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1" name="Shape 5071"/>
        <p:cNvGrpSpPr/>
        <p:nvPr/>
      </p:nvGrpSpPr>
      <p:grpSpPr>
        <a:xfrm>
          <a:off x="0" y="0"/>
          <a:ext cx="0" cy="0"/>
          <a:chOff x="0" y="0"/>
          <a:chExt cx="0" cy="0"/>
        </a:xfrm>
      </p:grpSpPr>
      <p:sp>
        <p:nvSpPr>
          <p:cNvPr id="5072" name="Google Shape;5072;g2546bed9685_0_4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3" name="Google Shape;5073;g2546bed9685_0_4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9" name="Shape 5129"/>
        <p:cNvGrpSpPr/>
        <p:nvPr/>
      </p:nvGrpSpPr>
      <p:grpSpPr>
        <a:xfrm>
          <a:off x="0" y="0"/>
          <a:ext cx="0" cy="0"/>
          <a:chOff x="0" y="0"/>
          <a:chExt cx="0" cy="0"/>
        </a:xfrm>
      </p:grpSpPr>
      <p:sp>
        <p:nvSpPr>
          <p:cNvPr id="5130" name="Google Shape;5130;g2538daf403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1" name="Google Shape;5131;g2538daf403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6" name="Shape 5136"/>
        <p:cNvGrpSpPr/>
        <p:nvPr/>
      </p:nvGrpSpPr>
      <p:grpSpPr>
        <a:xfrm>
          <a:off x="0" y="0"/>
          <a:ext cx="0" cy="0"/>
          <a:chOff x="0" y="0"/>
          <a:chExt cx="0" cy="0"/>
        </a:xfrm>
      </p:grpSpPr>
      <p:sp>
        <p:nvSpPr>
          <p:cNvPr id="5137" name="Google Shape;5137;g2538daf403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8" name="Google Shape;5138;g2538daf403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3" name="Shape 5143"/>
        <p:cNvGrpSpPr/>
        <p:nvPr/>
      </p:nvGrpSpPr>
      <p:grpSpPr>
        <a:xfrm>
          <a:off x="0" y="0"/>
          <a:ext cx="0" cy="0"/>
          <a:chOff x="0" y="0"/>
          <a:chExt cx="0" cy="0"/>
        </a:xfrm>
      </p:grpSpPr>
      <p:sp>
        <p:nvSpPr>
          <p:cNvPr id="5144" name="Google Shape;5144;g2538daf403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5" name="Google Shape;5145;g2538daf403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0" name="Shape 2420"/>
        <p:cNvGrpSpPr/>
        <p:nvPr/>
      </p:nvGrpSpPr>
      <p:grpSpPr>
        <a:xfrm>
          <a:off x="0" y="0"/>
          <a:ext cx="0" cy="0"/>
          <a:chOff x="0" y="0"/>
          <a:chExt cx="0" cy="0"/>
        </a:xfrm>
      </p:grpSpPr>
      <p:sp>
        <p:nvSpPr>
          <p:cNvPr id="2421" name="Google Shape;2421;g2538daf4031_0_1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2" name="Google Shape;2422;g2538daf4031_0_1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3" name="Shape 2513"/>
        <p:cNvGrpSpPr/>
        <p:nvPr/>
      </p:nvGrpSpPr>
      <p:grpSpPr>
        <a:xfrm>
          <a:off x="0" y="0"/>
          <a:ext cx="0" cy="0"/>
          <a:chOff x="0" y="0"/>
          <a:chExt cx="0" cy="0"/>
        </a:xfrm>
      </p:grpSpPr>
      <p:sp>
        <p:nvSpPr>
          <p:cNvPr id="2514" name="Google Shape;2514;g2538daf4031_0_1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5" name="Google Shape;2515;g2538daf4031_0_1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1" name="Shape 2591"/>
        <p:cNvGrpSpPr/>
        <p:nvPr/>
      </p:nvGrpSpPr>
      <p:grpSpPr>
        <a:xfrm>
          <a:off x="0" y="0"/>
          <a:ext cx="0" cy="0"/>
          <a:chOff x="0" y="0"/>
          <a:chExt cx="0" cy="0"/>
        </a:xfrm>
      </p:grpSpPr>
      <p:sp>
        <p:nvSpPr>
          <p:cNvPr id="2592" name="Google Shape;2592;g2538daf4031_0_1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3" name="Google Shape;2593;g2538daf4031_0_1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4" name="Shape 2624"/>
        <p:cNvGrpSpPr/>
        <p:nvPr/>
      </p:nvGrpSpPr>
      <p:grpSpPr>
        <a:xfrm>
          <a:off x="0" y="0"/>
          <a:ext cx="0" cy="0"/>
          <a:chOff x="0" y="0"/>
          <a:chExt cx="0" cy="0"/>
        </a:xfrm>
      </p:grpSpPr>
      <p:sp>
        <p:nvSpPr>
          <p:cNvPr id="2625" name="Google Shape;2625;g2538daf4031_0_19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6" name="Google Shape;2626;g2538daf4031_0_1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1" name="Shape 2731"/>
        <p:cNvGrpSpPr/>
        <p:nvPr/>
      </p:nvGrpSpPr>
      <p:grpSpPr>
        <a:xfrm>
          <a:off x="0" y="0"/>
          <a:ext cx="0" cy="0"/>
          <a:chOff x="0" y="0"/>
          <a:chExt cx="0" cy="0"/>
        </a:xfrm>
      </p:grpSpPr>
      <p:sp>
        <p:nvSpPr>
          <p:cNvPr id="2732" name="Google Shape;2732;g2546bed9685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3" name="Google Shape;2733;g2546bed9685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1" name="Shape 2821"/>
        <p:cNvGrpSpPr/>
        <p:nvPr/>
      </p:nvGrpSpPr>
      <p:grpSpPr>
        <a:xfrm>
          <a:off x="0" y="0"/>
          <a:ext cx="0" cy="0"/>
          <a:chOff x="0" y="0"/>
          <a:chExt cx="0" cy="0"/>
        </a:xfrm>
      </p:grpSpPr>
      <p:sp>
        <p:nvSpPr>
          <p:cNvPr id="2822" name="Google Shape;2822;g2546bed968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3" name="Google Shape;2823;g2546bed968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8" name="Shape 8"/>
        <p:cNvGrpSpPr/>
        <p:nvPr/>
      </p:nvGrpSpPr>
      <p:grpSpPr>
        <a:xfrm>
          <a:off x="0" y="0"/>
          <a:ext cx="0" cy="0"/>
          <a:chOff x="0" y="0"/>
          <a:chExt cx="0" cy="0"/>
        </a:xfrm>
      </p:grpSpPr>
      <p:sp>
        <p:nvSpPr>
          <p:cNvPr id="9" name="Google Shape;9;p2"/>
          <p:cNvSpPr/>
          <p:nvPr/>
        </p:nvSpPr>
        <p:spPr>
          <a:xfrm>
            <a:off x="319350" y="243900"/>
            <a:ext cx="8505300" cy="46557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719450" y="1108113"/>
            <a:ext cx="5964600" cy="23994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SzPts val="5200"/>
              <a:buNone/>
              <a:defRPr sz="5200"/>
            </a:lvl1pPr>
            <a:lvl2pPr lvl="1" algn="ctr">
              <a:lnSpc>
                <a:spcPct val="90000"/>
              </a:lnSpc>
              <a:spcBef>
                <a:spcPts val="0"/>
              </a:spcBef>
              <a:spcAft>
                <a:spcPts val="0"/>
              </a:spcAft>
              <a:buSzPts val="5200"/>
              <a:buNone/>
              <a:defRPr sz="5200"/>
            </a:lvl2pPr>
            <a:lvl3pPr lvl="2" algn="ctr">
              <a:lnSpc>
                <a:spcPct val="90000"/>
              </a:lnSpc>
              <a:spcBef>
                <a:spcPts val="0"/>
              </a:spcBef>
              <a:spcAft>
                <a:spcPts val="0"/>
              </a:spcAft>
              <a:buSzPts val="5200"/>
              <a:buNone/>
              <a:defRPr sz="5200"/>
            </a:lvl3pPr>
            <a:lvl4pPr lvl="3" algn="ctr">
              <a:lnSpc>
                <a:spcPct val="90000"/>
              </a:lnSpc>
              <a:spcBef>
                <a:spcPts val="0"/>
              </a:spcBef>
              <a:spcAft>
                <a:spcPts val="0"/>
              </a:spcAft>
              <a:buSzPts val="5200"/>
              <a:buNone/>
              <a:defRPr sz="5200"/>
            </a:lvl4pPr>
            <a:lvl5pPr lvl="4" algn="ctr">
              <a:lnSpc>
                <a:spcPct val="90000"/>
              </a:lnSpc>
              <a:spcBef>
                <a:spcPts val="0"/>
              </a:spcBef>
              <a:spcAft>
                <a:spcPts val="0"/>
              </a:spcAft>
              <a:buSzPts val="5200"/>
              <a:buNone/>
              <a:defRPr sz="5200"/>
            </a:lvl5pPr>
            <a:lvl6pPr lvl="5" algn="ctr">
              <a:lnSpc>
                <a:spcPct val="90000"/>
              </a:lnSpc>
              <a:spcBef>
                <a:spcPts val="0"/>
              </a:spcBef>
              <a:spcAft>
                <a:spcPts val="0"/>
              </a:spcAft>
              <a:buSzPts val="5200"/>
              <a:buNone/>
              <a:defRPr sz="5200"/>
            </a:lvl6pPr>
            <a:lvl7pPr lvl="6" algn="ctr">
              <a:lnSpc>
                <a:spcPct val="90000"/>
              </a:lnSpc>
              <a:spcBef>
                <a:spcPts val="0"/>
              </a:spcBef>
              <a:spcAft>
                <a:spcPts val="0"/>
              </a:spcAft>
              <a:buSzPts val="5200"/>
              <a:buNone/>
              <a:defRPr sz="5200"/>
            </a:lvl7pPr>
            <a:lvl8pPr lvl="7" algn="ctr">
              <a:lnSpc>
                <a:spcPct val="90000"/>
              </a:lnSpc>
              <a:spcBef>
                <a:spcPts val="0"/>
              </a:spcBef>
              <a:spcAft>
                <a:spcPts val="0"/>
              </a:spcAft>
              <a:buSzPts val="5200"/>
              <a:buNone/>
              <a:defRPr sz="5200"/>
            </a:lvl8pPr>
            <a:lvl9pPr lvl="8" algn="ctr">
              <a:lnSpc>
                <a:spcPct val="90000"/>
              </a:lnSpc>
              <a:spcBef>
                <a:spcPts val="0"/>
              </a:spcBef>
              <a:spcAft>
                <a:spcPts val="0"/>
              </a:spcAft>
              <a:buSzPts val="5200"/>
              <a:buNone/>
              <a:defRPr sz="5200"/>
            </a:lvl9pPr>
          </a:lstStyle>
          <a:p/>
        </p:txBody>
      </p:sp>
      <p:sp>
        <p:nvSpPr>
          <p:cNvPr id="11" name="Google Shape;11;p2"/>
          <p:cNvSpPr txBox="1"/>
          <p:nvPr>
            <p:ph idx="1" type="subTitle"/>
          </p:nvPr>
        </p:nvSpPr>
        <p:spPr>
          <a:xfrm>
            <a:off x="719450" y="3391300"/>
            <a:ext cx="5964600" cy="644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800"/>
              <a:buNone/>
              <a:defRPr sz="28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90" name="Shape 1890"/>
        <p:cNvGrpSpPr/>
        <p:nvPr/>
      </p:nvGrpSpPr>
      <p:grpSpPr>
        <a:xfrm>
          <a:off x="0" y="0"/>
          <a:ext cx="0" cy="0"/>
          <a:chOff x="0" y="0"/>
          <a:chExt cx="0" cy="0"/>
        </a:xfrm>
      </p:grpSpPr>
      <p:sp>
        <p:nvSpPr>
          <p:cNvPr id="1891" name="Google Shape;1891;p11"/>
          <p:cNvSpPr txBox="1"/>
          <p:nvPr>
            <p:ph hasCustomPrompt="1" type="title"/>
          </p:nvPr>
        </p:nvSpPr>
        <p:spPr>
          <a:xfrm>
            <a:off x="1949125" y="1106125"/>
            <a:ext cx="52458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892" name="Google Shape;1892;p11"/>
          <p:cNvSpPr txBox="1"/>
          <p:nvPr>
            <p:ph idx="1" type="body"/>
          </p:nvPr>
        </p:nvSpPr>
        <p:spPr>
          <a:xfrm>
            <a:off x="1949075" y="3152225"/>
            <a:ext cx="5245800" cy="717600"/>
          </a:xfrm>
          <a:prstGeom prst="rect">
            <a:avLst/>
          </a:prstGeom>
        </p:spPr>
        <p:txBody>
          <a:bodyPr anchorCtr="0" anchor="t" bIns="91425" lIns="91425" spcFirstLastPara="1" rIns="91425" wrap="square" tIns="91425">
            <a:noAutofit/>
          </a:bodyPr>
          <a:lstStyle>
            <a:lvl1pPr indent="-355600" lvl="0" marL="457200" algn="ctr">
              <a:spcBef>
                <a:spcPts val="0"/>
              </a:spcBef>
              <a:spcAft>
                <a:spcPts val="0"/>
              </a:spcAft>
              <a:buSzPts val="2000"/>
              <a:buChar char="●"/>
              <a:defRPr sz="2000"/>
            </a:lvl1pPr>
            <a:lvl2pPr indent="-355600" lvl="1" marL="914400" algn="ctr">
              <a:spcBef>
                <a:spcPts val="1600"/>
              </a:spcBef>
              <a:spcAft>
                <a:spcPts val="0"/>
              </a:spcAft>
              <a:buSzPts val="2000"/>
              <a:buChar char="○"/>
              <a:defRPr sz="2000"/>
            </a:lvl2pPr>
            <a:lvl3pPr indent="-355600" lvl="2" marL="1371600" algn="ctr">
              <a:spcBef>
                <a:spcPts val="1600"/>
              </a:spcBef>
              <a:spcAft>
                <a:spcPts val="0"/>
              </a:spcAft>
              <a:buSzPts val="2000"/>
              <a:buChar char="■"/>
              <a:defRPr sz="2000"/>
            </a:lvl3pPr>
            <a:lvl4pPr indent="-355600" lvl="3" marL="1828800" algn="ctr">
              <a:spcBef>
                <a:spcPts val="1600"/>
              </a:spcBef>
              <a:spcAft>
                <a:spcPts val="0"/>
              </a:spcAft>
              <a:buSzPts val="2000"/>
              <a:buChar char="●"/>
              <a:defRPr sz="2000"/>
            </a:lvl4pPr>
            <a:lvl5pPr indent="-355600" lvl="4" marL="2286000" algn="ctr">
              <a:spcBef>
                <a:spcPts val="1600"/>
              </a:spcBef>
              <a:spcAft>
                <a:spcPts val="0"/>
              </a:spcAft>
              <a:buSzPts val="2000"/>
              <a:buChar char="○"/>
              <a:defRPr sz="2000"/>
            </a:lvl5pPr>
            <a:lvl6pPr indent="-355600" lvl="5" marL="2743200" algn="ctr">
              <a:spcBef>
                <a:spcPts val="1600"/>
              </a:spcBef>
              <a:spcAft>
                <a:spcPts val="0"/>
              </a:spcAft>
              <a:buSzPts val="2000"/>
              <a:buChar char="■"/>
              <a:defRPr sz="2000"/>
            </a:lvl6pPr>
            <a:lvl7pPr indent="-355600" lvl="6" marL="3200400" algn="ctr">
              <a:spcBef>
                <a:spcPts val="1600"/>
              </a:spcBef>
              <a:spcAft>
                <a:spcPts val="0"/>
              </a:spcAft>
              <a:buSzPts val="2000"/>
              <a:buChar char="●"/>
              <a:defRPr sz="2000"/>
            </a:lvl7pPr>
            <a:lvl8pPr indent="-355600" lvl="7" marL="3657600" algn="ctr">
              <a:spcBef>
                <a:spcPts val="1600"/>
              </a:spcBef>
              <a:spcAft>
                <a:spcPts val="0"/>
              </a:spcAft>
              <a:buSzPts val="2000"/>
              <a:buChar char="○"/>
              <a:defRPr sz="2000"/>
            </a:lvl8pPr>
            <a:lvl9pPr indent="-355600" lvl="8" marL="4114800" algn="ctr">
              <a:spcBef>
                <a:spcPts val="1600"/>
              </a:spcBef>
              <a:spcAft>
                <a:spcPts val="1600"/>
              </a:spcAft>
              <a:buSzPts val="2000"/>
              <a:buChar char="■"/>
              <a:defRPr sz="20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893" name="Shape 189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897" name="Shape 189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6"/>
        </a:solidFill>
      </p:bgPr>
    </p:bg>
    <p:spTree>
      <p:nvGrpSpPr>
        <p:cNvPr id="12" name="Shape 12"/>
        <p:cNvGrpSpPr/>
        <p:nvPr/>
      </p:nvGrpSpPr>
      <p:grpSpPr>
        <a:xfrm>
          <a:off x="0" y="0"/>
          <a:ext cx="0" cy="0"/>
          <a:chOff x="0" y="0"/>
          <a:chExt cx="0" cy="0"/>
        </a:xfrm>
      </p:grpSpPr>
      <p:grpSp>
        <p:nvGrpSpPr>
          <p:cNvPr id="13" name="Google Shape;13;p3"/>
          <p:cNvGrpSpPr/>
          <p:nvPr/>
        </p:nvGrpSpPr>
        <p:grpSpPr>
          <a:xfrm>
            <a:off x="-259862" y="786553"/>
            <a:ext cx="1443946" cy="721968"/>
            <a:chOff x="311697" y="-12"/>
            <a:chExt cx="4437449" cy="2218709"/>
          </a:xfrm>
        </p:grpSpPr>
        <p:sp>
          <p:nvSpPr>
            <p:cNvPr id="14" name="Google Shape;14;p3"/>
            <p:cNvSpPr/>
            <p:nvPr/>
          </p:nvSpPr>
          <p:spPr>
            <a:xfrm>
              <a:off x="2400974"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a:off x="2253074"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208667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1957242"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1790857" y="2070781"/>
              <a:ext cx="166400" cy="147916"/>
            </a:xfrm>
            <a:custGeom>
              <a:rect b="b" l="l" r="r" t="t"/>
              <a:pathLst>
                <a:path extrusionOk="0" h="9523" w="10713">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1642910"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1513494"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134709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1199178"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1069761"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903361" y="2070781"/>
              <a:ext cx="166415" cy="147916"/>
            </a:xfrm>
            <a:custGeom>
              <a:rect b="b" l="l" r="r" t="t"/>
              <a:pathLst>
                <a:path extrusionOk="0" h="9523" w="10714">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755430"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625998"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2400974"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225307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208667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1957242"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1790857" y="192286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1642910"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1513494"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134709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1199178"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1069761"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903361" y="192286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755430"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625998"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59598"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311697"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2400974"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25307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08667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1957242"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1790857" y="175648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1642910"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1513494"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134709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1199178"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1069761"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903361" y="175648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755430"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625998"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459598"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311697"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2400974"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225307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208667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1957242"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1790857" y="1627048"/>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1642910"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1513494"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134709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1199178"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1069761"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903361" y="1627048"/>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755430"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625998"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459598"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311697"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2400974"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225307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208667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1957242"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1790857" y="1460633"/>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1642910"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1513494"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134709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1199178"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1069761"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903361" y="1460633"/>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755430"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625998"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459598"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311697"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2400974"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225307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208667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1957242"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1790857" y="1331201"/>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1642910"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1513494"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134709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1199178"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1069761"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903361" y="1331201"/>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755430"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625998"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459598"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2400974"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2253074"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208667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1957242"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1790857" y="118328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1642910"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1513494"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134709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1199178"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1069761"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903361" y="118328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755430"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626013" y="1183285"/>
              <a:ext cx="129432" cy="147932"/>
            </a:xfrm>
            <a:custGeom>
              <a:rect b="b" l="l" r="r" t="t"/>
              <a:pathLst>
                <a:path extrusionOk="0" h="9524" w="8333">
                  <a:moveTo>
                    <a:pt x="1" y="1"/>
                  </a:moveTo>
                  <a:lnTo>
                    <a:pt x="1" y="9523"/>
                  </a:lnTo>
                  <a:lnTo>
                    <a:pt x="8332" y="9523"/>
                  </a:lnTo>
                  <a:lnTo>
                    <a:pt x="833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2400974"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2253074"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208667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1957242"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1790857" y="101690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1642910"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1513494"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134709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199178"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069761"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903361" y="101690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755430"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400974"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253074"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08667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1957242"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1790857" y="887468"/>
              <a:ext cx="166400" cy="129448"/>
            </a:xfrm>
            <a:custGeom>
              <a:rect b="b" l="l" r="r" t="t"/>
              <a:pathLst>
                <a:path extrusionOk="0" h="8334" w="10713">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1642910"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1513494"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134709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1199178"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1069761"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903361" y="887468"/>
              <a:ext cx="166415" cy="129448"/>
            </a:xfrm>
            <a:custGeom>
              <a:rect b="b" l="l" r="r" t="t"/>
              <a:pathLst>
                <a:path extrusionOk="0" h="8334" w="10714">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755430"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2400974"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2253074"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208667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1957242"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1790857" y="739552"/>
              <a:ext cx="166400" cy="147932"/>
            </a:xfrm>
            <a:custGeom>
              <a:rect b="b" l="l" r="r" t="t"/>
              <a:pathLst>
                <a:path extrusionOk="0" h="9524" w="10713">
                  <a:moveTo>
                    <a:pt x="0" y="1"/>
                  </a:moveTo>
                  <a:lnTo>
                    <a:pt x="0"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1642910"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1513494"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134709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1199178"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1069761"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903361" y="739552"/>
              <a:ext cx="166415" cy="147932"/>
            </a:xfrm>
            <a:custGeom>
              <a:rect b="b" l="l" r="r" t="t"/>
              <a:pathLst>
                <a:path extrusionOk="0" h="9524" w="10714">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2400974"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2253074"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2086674" y="573137"/>
              <a:ext cx="166415" cy="166431"/>
            </a:xfrm>
            <a:custGeom>
              <a:rect b="b" l="l" r="r" t="t"/>
              <a:pathLst>
                <a:path extrusionOk="0" h="10715" w="10714">
                  <a:moveTo>
                    <a:pt x="1" y="1"/>
                  </a:moveTo>
                  <a:lnTo>
                    <a:pt x="1"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1957242"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1790857" y="573137"/>
              <a:ext cx="166400" cy="166431"/>
            </a:xfrm>
            <a:custGeom>
              <a:rect b="b" l="l" r="r" t="t"/>
              <a:pathLst>
                <a:path extrusionOk="0" h="10715" w="10713">
                  <a:moveTo>
                    <a:pt x="0" y="1"/>
                  </a:moveTo>
                  <a:lnTo>
                    <a:pt x="0"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1642910"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1513494" y="573137"/>
              <a:ext cx="129432" cy="166431"/>
            </a:xfrm>
            <a:custGeom>
              <a:rect b="b" l="l" r="r" t="t"/>
              <a:pathLst>
                <a:path extrusionOk="0" h="10715" w="8333">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2400974"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2253074"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2086674" y="443705"/>
              <a:ext cx="166415" cy="129448"/>
            </a:xfrm>
            <a:custGeom>
              <a:rect b="b" l="l" r="r" t="t"/>
              <a:pathLst>
                <a:path extrusionOk="0" h="8334" w="10714">
                  <a:moveTo>
                    <a:pt x="1" y="1"/>
                  </a:moveTo>
                  <a:lnTo>
                    <a:pt x="1"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1957242"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1790857" y="443705"/>
              <a:ext cx="166400" cy="129448"/>
            </a:xfrm>
            <a:custGeom>
              <a:rect b="b" l="l" r="r" t="t"/>
              <a:pathLst>
                <a:path extrusionOk="0" h="8334" w="10713">
                  <a:moveTo>
                    <a:pt x="0" y="1"/>
                  </a:moveTo>
                  <a:lnTo>
                    <a:pt x="0"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1642910"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1513494" y="443705"/>
              <a:ext cx="129432" cy="129448"/>
            </a:xfrm>
            <a:custGeom>
              <a:rect b="b" l="l" r="r" t="t"/>
              <a:pathLst>
                <a:path extrusionOk="0" h="8334" w="8333">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2400974"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2253074"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2086674" y="27732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1957242"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1790857" y="27732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1642910"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2400974"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2253074" y="129404"/>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2086674" y="129404"/>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1957242"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1790857" y="129404"/>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2400974" y="-12"/>
              <a:ext cx="129448" cy="129432"/>
            </a:xfrm>
            <a:custGeom>
              <a:rect b="b" l="l" r="r" t="t"/>
              <a:pathLst>
                <a:path extrusionOk="0" h="8333"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2253074" y="-12"/>
              <a:ext cx="147916" cy="129432"/>
            </a:xfrm>
            <a:custGeom>
              <a:rect b="b" l="l" r="r" t="t"/>
              <a:pathLst>
                <a:path extrusionOk="0" h="8333"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2086674" y="-12"/>
              <a:ext cx="166415" cy="129432"/>
            </a:xfrm>
            <a:custGeom>
              <a:rect b="b" l="l" r="r" t="t"/>
              <a:pathLst>
                <a:path extrusionOk="0" h="8333"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1957242"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2530406"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2678322"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2807755" y="2070781"/>
              <a:ext cx="166431" cy="147916"/>
            </a:xfrm>
            <a:custGeom>
              <a:rect b="b" l="l" r="r" t="t"/>
              <a:pathLst>
                <a:path extrusionOk="0" h="9523" w="10715">
                  <a:moveTo>
                    <a:pt x="0" y="0"/>
                  </a:moveTo>
                  <a:lnTo>
                    <a:pt x="0" y="9523"/>
                  </a:lnTo>
                  <a:lnTo>
                    <a:pt x="10714" y="952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2974170"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312208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326998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341790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3565818"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3713719" y="2070781"/>
              <a:ext cx="147963" cy="147916"/>
            </a:xfrm>
            <a:custGeom>
              <a:rect b="b" l="l" r="r" t="t"/>
              <a:pathLst>
                <a:path extrusionOk="0" h="9523" w="9526">
                  <a:moveTo>
                    <a:pt x="1" y="0"/>
                  </a:moveTo>
                  <a:lnTo>
                    <a:pt x="1" y="9523"/>
                  </a:lnTo>
                  <a:lnTo>
                    <a:pt x="9525" y="952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386166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400956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415748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4305398"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2530406"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2678322"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2807755" y="192286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2974170"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312208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326998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341790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3565818"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3713719" y="192286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386166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400956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415748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4305398"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445331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4601215"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2530406"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2678322"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2807755" y="175648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2974170"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312208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326998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341790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3565818"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3713719" y="175648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386166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400956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415748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4305398"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445331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
            <p:cNvSpPr/>
            <p:nvPr/>
          </p:nvSpPr>
          <p:spPr>
            <a:xfrm>
              <a:off x="4601215"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
            <p:cNvSpPr/>
            <p:nvPr/>
          </p:nvSpPr>
          <p:spPr>
            <a:xfrm>
              <a:off x="2530406"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
            <p:cNvSpPr/>
            <p:nvPr/>
          </p:nvSpPr>
          <p:spPr>
            <a:xfrm>
              <a:off x="2678322"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
            <p:cNvSpPr/>
            <p:nvPr/>
          </p:nvSpPr>
          <p:spPr>
            <a:xfrm>
              <a:off x="2807755" y="1627048"/>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
            <p:cNvSpPr/>
            <p:nvPr/>
          </p:nvSpPr>
          <p:spPr>
            <a:xfrm>
              <a:off x="2974170"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
            <p:cNvSpPr/>
            <p:nvPr/>
          </p:nvSpPr>
          <p:spPr>
            <a:xfrm>
              <a:off x="312208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
            <p:cNvSpPr/>
            <p:nvPr/>
          </p:nvSpPr>
          <p:spPr>
            <a:xfrm>
              <a:off x="326998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
            <p:cNvSpPr/>
            <p:nvPr/>
          </p:nvSpPr>
          <p:spPr>
            <a:xfrm>
              <a:off x="341790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
            <p:cNvSpPr/>
            <p:nvPr/>
          </p:nvSpPr>
          <p:spPr>
            <a:xfrm>
              <a:off x="3565818"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
            <p:cNvSpPr/>
            <p:nvPr/>
          </p:nvSpPr>
          <p:spPr>
            <a:xfrm>
              <a:off x="3713719" y="1627048"/>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
            <p:cNvSpPr/>
            <p:nvPr/>
          </p:nvSpPr>
          <p:spPr>
            <a:xfrm>
              <a:off x="386166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
            <p:cNvSpPr/>
            <p:nvPr/>
          </p:nvSpPr>
          <p:spPr>
            <a:xfrm>
              <a:off x="400956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
            <p:cNvSpPr/>
            <p:nvPr/>
          </p:nvSpPr>
          <p:spPr>
            <a:xfrm>
              <a:off x="415748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
            <p:cNvSpPr/>
            <p:nvPr/>
          </p:nvSpPr>
          <p:spPr>
            <a:xfrm>
              <a:off x="4305398"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
            <p:cNvSpPr/>
            <p:nvPr/>
          </p:nvSpPr>
          <p:spPr>
            <a:xfrm>
              <a:off x="445331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
            <p:cNvSpPr/>
            <p:nvPr/>
          </p:nvSpPr>
          <p:spPr>
            <a:xfrm>
              <a:off x="4601215"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
            <p:cNvSpPr/>
            <p:nvPr/>
          </p:nvSpPr>
          <p:spPr>
            <a:xfrm>
              <a:off x="2530406"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
            <p:cNvSpPr/>
            <p:nvPr/>
          </p:nvSpPr>
          <p:spPr>
            <a:xfrm>
              <a:off x="2678322"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
            <p:cNvSpPr/>
            <p:nvPr/>
          </p:nvSpPr>
          <p:spPr>
            <a:xfrm>
              <a:off x="2807755" y="1460633"/>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
            <p:cNvSpPr/>
            <p:nvPr/>
          </p:nvSpPr>
          <p:spPr>
            <a:xfrm>
              <a:off x="2974170"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
            <p:cNvSpPr/>
            <p:nvPr/>
          </p:nvSpPr>
          <p:spPr>
            <a:xfrm>
              <a:off x="312208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
            <p:cNvSpPr/>
            <p:nvPr/>
          </p:nvSpPr>
          <p:spPr>
            <a:xfrm>
              <a:off x="326998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
            <p:cNvSpPr/>
            <p:nvPr/>
          </p:nvSpPr>
          <p:spPr>
            <a:xfrm>
              <a:off x="341790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
            <p:cNvSpPr/>
            <p:nvPr/>
          </p:nvSpPr>
          <p:spPr>
            <a:xfrm>
              <a:off x="3565818"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
            <p:cNvSpPr/>
            <p:nvPr/>
          </p:nvSpPr>
          <p:spPr>
            <a:xfrm>
              <a:off x="3713719" y="1460633"/>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
            <p:cNvSpPr/>
            <p:nvPr/>
          </p:nvSpPr>
          <p:spPr>
            <a:xfrm>
              <a:off x="386166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
            <p:cNvSpPr/>
            <p:nvPr/>
          </p:nvSpPr>
          <p:spPr>
            <a:xfrm>
              <a:off x="400956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
            <p:cNvSpPr/>
            <p:nvPr/>
          </p:nvSpPr>
          <p:spPr>
            <a:xfrm>
              <a:off x="415748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
            <p:cNvSpPr/>
            <p:nvPr/>
          </p:nvSpPr>
          <p:spPr>
            <a:xfrm>
              <a:off x="4305398"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
            <p:cNvSpPr/>
            <p:nvPr/>
          </p:nvSpPr>
          <p:spPr>
            <a:xfrm>
              <a:off x="445331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
            <p:cNvSpPr/>
            <p:nvPr/>
          </p:nvSpPr>
          <p:spPr>
            <a:xfrm>
              <a:off x="4601215"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
            <p:cNvSpPr/>
            <p:nvPr/>
          </p:nvSpPr>
          <p:spPr>
            <a:xfrm>
              <a:off x="2530406"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
            <p:cNvSpPr/>
            <p:nvPr/>
          </p:nvSpPr>
          <p:spPr>
            <a:xfrm>
              <a:off x="2678322"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
            <p:cNvSpPr/>
            <p:nvPr/>
          </p:nvSpPr>
          <p:spPr>
            <a:xfrm>
              <a:off x="2807755" y="1331201"/>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
            <p:cNvSpPr/>
            <p:nvPr/>
          </p:nvSpPr>
          <p:spPr>
            <a:xfrm>
              <a:off x="2974170"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
            <p:cNvSpPr/>
            <p:nvPr/>
          </p:nvSpPr>
          <p:spPr>
            <a:xfrm>
              <a:off x="312208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
            <p:cNvSpPr/>
            <p:nvPr/>
          </p:nvSpPr>
          <p:spPr>
            <a:xfrm>
              <a:off x="326998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
            <p:cNvSpPr/>
            <p:nvPr/>
          </p:nvSpPr>
          <p:spPr>
            <a:xfrm>
              <a:off x="341790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
            <p:cNvSpPr/>
            <p:nvPr/>
          </p:nvSpPr>
          <p:spPr>
            <a:xfrm>
              <a:off x="3565818"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
            <p:cNvSpPr/>
            <p:nvPr/>
          </p:nvSpPr>
          <p:spPr>
            <a:xfrm>
              <a:off x="3713719" y="1331201"/>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
            <p:cNvSpPr/>
            <p:nvPr/>
          </p:nvSpPr>
          <p:spPr>
            <a:xfrm>
              <a:off x="386166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
            <p:cNvSpPr/>
            <p:nvPr/>
          </p:nvSpPr>
          <p:spPr>
            <a:xfrm>
              <a:off x="400956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
            <p:cNvSpPr/>
            <p:nvPr/>
          </p:nvSpPr>
          <p:spPr>
            <a:xfrm>
              <a:off x="415748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
            <p:cNvSpPr/>
            <p:nvPr/>
          </p:nvSpPr>
          <p:spPr>
            <a:xfrm>
              <a:off x="4305398"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
            <p:cNvSpPr/>
            <p:nvPr/>
          </p:nvSpPr>
          <p:spPr>
            <a:xfrm>
              <a:off x="445331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
            <p:cNvSpPr/>
            <p:nvPr/>
          </p:nvSpPr>
          <p:spPr>
            <a:xfrm>
              <a:off x="4601215"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
            <p:cNvSpPr/>
            <p:nvPr/>
          </p:nvSpPr>
          <p:spPr>
            <a:xfrm>
              <a:off x="2530406"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
            <p:cNvSpPr/>
            <p:nvPr/>
          </p:nvSpPr>
          <p:spPr>
            <a:xfrm>
              <a:off x="2678322" y="118328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
            <p:cNvSpPr/>
            <p:nvPr/>
          </p:nvSpPr>
          <p:spPr>
            <a:xfrm>
              <a:off x="2807755" y="118328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
            <p:cNvSpPr/>
            <p:nvPr/>
          </p:nvSpPr>
          <p:spPr>
            <a:xfrm>
              <a:off x="2974170" y="118328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
            <p:cNvSpPr/>
            <p:nvPr/>
          </p:nvSpPr>
          <p:spPr>
            <a:xfrm>
              <a:off x="312208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
            <p:cNvSpPr/>
            <p:nvPr/>
          </p:nvSpPr>
          <p:spPr>
            <a:xfrm>
              <a:off x="326998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
            <p:cNvSpPr/>
            <p:nvPr/>
          </p:nvSpPr>
          <p:spPr>
            <a:xfrm>
              <a:off x="341790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
            <p:cNvSpPr/>
            <p:nvPr/>
          </p:nvSpPr>
          <p:spPr>
            <a:xfrm>
              <a:off x="3565818"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
            <p:cNvSpPr/>
            <p:nvPr/>
          </p:nvSpPr>
          <p:spPr>
            <a:xfrm>
              <a:off x="3713719" y="118328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
            <p:cNvSpPr/>
            <p:nvPr/>
          </p:nvSpPr>
          <p:spPr>
            <a:xfrm>
              <a:off x="386166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
            <p:cNvSpPr/>
            <p:nvPr/>
          </p:nvSpPr>
          <p:spPr>
            <a:xfrm>
              <a:off x="400956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
            <p:cNvSpPr/>
            <p:nvPr/>
          </p:nvSpPr>
          <p:spPr>
            <a:xfrm>
              <a:off x="415748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
            <p:cNvSpPr/>
            <p:nvPr/>
          </p:nvSpPr>
          <p:spPr>
            <a:xfrm>
              <a:off x="4305398"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
            <p:cNvSpPr/>
            <p:nvPr/>
          </p:nvSpPr>
          <p:spPr>
            <a:xfrm>
              <a:off x="2530406"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
            <p:cNvSpPr/>
            <p:nvPr/>
          </p:nvSpPr>
          <p:spPr>
            <a:xfrm>
              <a:off x="2678322" y="101690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
            <p:cNvSpPr/>
            <p:nvPr/>
          </p:nvSpPr>
          <p:spPr>
            <a:xfrm>
              <a:off x="2807755" y="101690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
            <p:cNvSpPr/>
            <p:nvPr/>
          </p:nvSpPr>
          <p:spPr>
            <a:xfrm>
              <a:off x="2974170" y="101690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
            <p:cNvSpPr/>
            <p:nvPr/>
          </p:nvSpPr>
          <p:spPr>
            <a:xfrm>
              <a:off x="312208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
            <p:cNvSpPr/>
            <p:nvPr/>
          </p:nvSpPr>
          <p:spPr>
            <a:xfrm>
              <a:off x="326998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
            <p:cNvSpPr/>
            <p:nvPr/>
          </p:nvSpPr>
          <p:spPr>
            <a:xfrm>
              <a:off x="341790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
            <p:cNvSpPr/>
            <p:nvPr/>
          </p:nvSpPr>
          <p:spPr>
            <a:xfrm>
              <a:off x="3565818"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
            <p:cNvSpPr/>
            <p:nvPr/>
          </p:nvSpPr>
          <p:spPr>
            <a:xfrm>
              <a:off x="3713719" y="101690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
            <p:cNvSpPr/>
            <p:nvPr/>
          </p:nvSpPr>
          <p:spPr>
            <a:xfrm>
              <a:off x="386166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
            <p:cNvSpPr/>
            <p:nvPr/>
          </p:nvSpPr>
          <p:spPr>
            <a:xfrm>
              <a:off x="400956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
            <p:cNvSpPr/>
            <p:nvPr/>
          </p:nvSpPr>
          <p:spPr>
            <a:xfrm>
              <a:off x="415748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
            <p:cNvSpPr/>
            <p:nvPr/>
          </p:nvSpPr>
          <p:spPr>
            <a:xfrm>
              <a:off x="2530406"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
            <p:cNvSpPr/>
            <p:nvPr/>
          </p:nvSpPr>
          <p:spPr>
            <a:xfrm>
              <a:off x="2678322" y="887468"/>
              <a:ext cx="129448" cy="129448"/>
            </a:xfrm>
            <a:custGeom>
              <a:rect b="b" l="l" r="r" t="t"/>
              <a:pathLst>
                <a:path extrusionOk="0" h="8334" w="8334">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
            <p:cNvSpPr/>
            <p:nvPr/>
          </p:nvSpPr>
          <p:spPr>
            <a:xfrm>
              <a:off x="2807755" y="887468"/>
              <a:ext cx="166431" cy="129448"/>
            </a:xfrm>
            <a:custGeom>
              <a:rect b="b" l="l" r="r" t="t"/>
              <a:pathLst>
                <a:path extrusionOk="0" h="8334" w="10715">
                  <a:moveTo>
                    <a:pt x="0" y="1"/>
                  </a:moveTo>
                  <a:lnTo>
                    <a:pt x="0" y="8333"/>
                  </a:lnTo>
                  <a:lnTo>
                    <a:pt x="10714" y="833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
            <p:cNvSpPr/>
            <p:nvPr/>
          </p:nvSpPr>
          <p:spPr>
            <a:xfrm>
              <a:off x="2974170" y="887468"/>
              <a:ext cx="147932" cy="129448"/>
            </a:xfrm>
            <a:custGeom>
              <a:rect b="b" l="l" r="r" t="t"/>
              <a:pathLst>
                <a:path extrusionOk="0" h="8334" w="9524">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
            <p:cNvSpPr/>
            <p:nvPr/>
          </p:nvSpPr>
          <p:spPr>
            <a:xfrm>
              <a:off x="312208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
            <p:cNvSpPr/>
            <p:nvPr/>
          </p:nvSpPr>
          <p:spPr>
            <a:xfrm>
              <a:off x="326998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
            <p:cNvSpPr/>
            <p:nvPr/>
          </p:nvSpPr>
          <p:spPr>
            <a:xfrm>
              <a:off x="341790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
            <p:cNvSpPr/>
            <p:nvPr/>
          </p:nvSpPr>
          <p:spPr>
            <a:xfrm>
              <a:off x="3565818"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
            <p:cNvSpPr/>
            <p:nvPr/>
          </p:nvSpPr>
          <p:spPr>
            <a:xfrm>
              <a:off x="3713719" y="887468"/>
              <a:ext cx="147963" cy="129448"/>
            </a:xfrm>
            <a:custGeom>
              <a:rect b="b" l="l" r="r" t="t"/>
              <a:pathLst>
                <a:path extrusionOk="0" h="8334" w="9526">
                  <a:moveTo>
                    <a:pt x="1" y="1"/>
                  </a:moveTo>
                  <a:lnTo>
                    <a:pt x="1" y="8333"/>
                  </a:lnTo>
                  <a:lnTo>
                    <a:pt x="9525" y="833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
            <p:cNvSpPr/>
            <p:nvPr/>
          </p:nvSpPr>
          <p:spPr>
            <a:xfrm>
              <a:off x="386166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
            <p:cNvSpPr/>
            <p:nvPr/>
          </p:nvSpPr>
          <p:spPr>
            <a:xfrm>
              <a:off x="400956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
            <p:cNvSpPr/>
            <p:nvPr/>
          </p:nvSpPr>
          <p:spPr>
            <a:xfrm>
              <a:off x="415748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
            <p:cNvSpPr/>
            <p:nvPr/>
          </p:nvSpPr>
          <p:spPr>
            <a:xfrm>
              <a:off x="2530406"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
            <p:cNvSpPr/>
            <p:nvPr/>
          </p:nvSpPr>
          <p:spPr>
            <a:xfrm>
              <a:off x="2678322" y="739552"/>
              <a:ext cx="129448" cy="147932"/>
            </a:xfrm>
            <a:custGeom>
              <a:rect b="b" l="l" r="r" t="t"/>
              <a:pathLst>
                <a:path extrusionOk="0" h="9524" w="8334">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
            <p:cNvSpPr/>
            <p:nvPr/>
          </p:nvSpPr>
          <p:spPr>
            <a:xfrm>
              <a:off x="2807755" y="739552"/>
              <a:ext cx="166431" cy="147932"/>
            </a:xfrm>
            <a:custGeom>
              <a:rect b="b" l="l" r="r" t="t"/>
              <a:pathLst>
                <a:path extrusionOk="0" h="9524" w="10715">
                  <a:moveTo>
                    <a:pt x="0" y="1"/>
                  </a:moveTo>
                  <a:lnTo>
                    <a:pt x="0" y="9524"/>
                  </a:lnTo>
                  <a:lnTo>
                    <a:pt x="10714" y="952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
            <p:cNvSpPr/>
            <p:nvPr/>
          </p:nvSpPr>
          <p:spPr>
            <a:xfrm>
              <a:off x="2974170" y="739552"/>
              <a:ext cx="147932" cy="147932"/>
            </a:xfrm>
            <a:custGeom>
              <a:rect b="b" l="l" r="r" t="t"/>
              <a:pathLst>
                <a:path extrusionOk="0" h="9524" w="9524">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
            <p:cNvSpPr/>
            <p:nvPr/>
          </p:nvSpPr>
          <p:spPr>
            <a:xfrm>
              <a:off x="312208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
            <p:cNvSpPr/>
            <p:nvPr/>
          </p:nvSpPr>
          <p:spPr>
            <a:xfrm>
              <a:off x="3269986"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
            <p:cNvSpPr/>
            <p:nvPr/>
          </p:nvSpPr>
          <p:spPr>
            <a:xfrm>
              <a:off x="3417902"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
            <p:cNvSpPr/>
            <p:nvPr/>
          </p:nvSpPr>
          <p:spPr>
            <a:xfrm>
              <a:off x="3565818"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
            <p:cNvSpPr/>
            <p:nvPr/>
          </p:nvSpPr>
          <p:spPr>
            <a:xfrm>
              <a:off x="3713719" y="739552"/>
              <a:ext cx="147963" cy="147932"/>
            </a:xfrm>
            <a:custGeom>
              <a:rect b="b" l="l" r="r" t="t"/>
              <a:pathLst>
                <a:path extrusionOk="0" h="9524" w="9526">
                  <a:moveTo>
                    <a:pt x="1" y="1"/>
                  </a:moveTo>
                  <a:lnTo>
                    <a:pt x="1" y="9524"/>
                  </a:lnTo>
                  <a:lnTo>
                    <a:pt x="9525" y="9524"/>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
            <p:cNvSpPr/>
            <p:nvPr/>
          </p:nvSpPr>
          <p:spPr>
            <a:xfrm>
              <a:off x="386166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
            <p:cNvSpPr/>
            <p:nvPr/>
          </p:nvSpPr>
          <p:spPr>
            <a:xfrm>
              <a:off x="400956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
            <p:cNvSpPr/>
            <p:nvPr/>
          </p:nvSpPr>
          <p:spPr>
            <a:xfrm>
              <a:off x="2530406"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
            <p:cNvSpPr/>
            <p:nvPr/>
          </p:nvSpPr>
          <p:spPr>
            <a:xfrm>
              <a:off x="2678322" y="573137"/>
              <a:ext cx="129448" cy="166431"/>
            </a:xfrm>
            <a:custGeom>
              <a:rect b="b" l="l" r="r" t="t"/>
              <a:pathLst>
                <a:path extrusionOk="0" h="10715" w="8334">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
            <p:cNvSpPr/>
            <p:nvPr/>
          </p:nvSpPr>
          <p:spPr>
            <a:xfrm>
              <a:off x="2807755" y="573137"/>
              <a:ext cx="166431" cy="166431"/>
            </a:xfrm>
            <a:custGeom>
              <a:rect b="b" l="l" r="r" t="t"/>
              <a:pathLst>
                <a:path extrusionOk="0" h="10715" w="10715">
                  <a:moveTo>
                    <a:pt x="0" y="1"/>
                  </a:moveTo>
                  <a:lnTo>
                    <a:pt x="0" y="10715"/>
                  </a:lnTo>
                  <a:lnTo>
                    <a:pt x="10714" y="10715"/>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
            <p:cNvSpPr/>
            <p:nvPr/>
          </p:nvSpPr>
          <p:spPr>
            <a:xfrm>
              <a:off x="2974170" y="573137"/>
              <a:ext cx="147932" cy="166431"/>
            </a:xfrm>
            <a:custGeom>
              <a:rect b="b" l="l" r="r" t="t"/>
              <a:pathLst>
                <a:path extrusionOk="0" h="10715" w="9524">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
            <p:cNvSpPr/>
            <p:nvPr/>
          </p:nvSpPr>
          <p:spPr>
            <a:xfrm>
              <a:off x="3122086"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
            <p:cNvSpPr/>
            <p:nvPr/>
          </p:nvSpPr>
          <p:spPr>
            <a:xfrm>
              <a:off x="3269986"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
            <p:cNvSpPr/>
            <p:nvPr/>
          </p:nvSpPr>
          <p:spPr>
            <a:xfrm>
              <a:off x="3417902"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
            <p:cNvSpPr/>
            <p:nvPr/>
          </p:nvSpPr>
          <p:spPr>
            <a:xfrm>
              <a:off x="2530406"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
            <p:cNvSpPr/>
            <p:nvPr/>
          </p:nvSpPr>
          <p:spPr>
            <a:xfrm>
              <a:off x="2678322" y="443705"/>
              <a:ext cx="129448" cy="129448"/>
            </a:xfrm>
            <a:custGeom>
              <a:rect b="b" l="l" r="r" t="t"/>
              <a:pathLst>
                <a:path extrusionOk="0" h="8334" w="8334">
                  <a:moveTo>
                    <a:pt x="0" y="1"/>
                  </a:moveTo>
                  <a:lnTo>
                    <a:pt x="0" y="8334"/>
                  </a:lnTo>
                  <a:lnTo>
                    <a:pt x="8333" y="833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
            <p:cNvSpPr/>
            <p:nvPr/>
          </p:nvSpPr>
          <p:spPr>
            <a:xfrm>
              <a:off x="2807755" y="443705"/>
              <a:ext cx="166431" cy="129448"/>
            </a:xfrm>
            <a:custGeom>
              <a:rect b="b" l="l" r="r" t="t"/>
              <a:pathLst>
                <a:path extrusionOk="0" h="8334" w="10715">
                  <a:moveTo>
                    <a:pt x="0" y="1"/>
                  </a:moveTo>
                  <a:lnTo>
                    <a:pt x="0" y="8334"/>
                  </a:lnTo>
                  <a:lnTo>
                    <a:pt x="10714" y="833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
            <p:cNvSpPr/>
            <p:nvPr/>
          </p:nvSpPr>
          <p:spPr>
            <a:xfrm>
              <a:off x="2974170" y="443705"/>
              <a:ext cx="147932" cy="129448"/>
            </a:xfrm>
            <a:custGeom>
              <a:rect b="b" l="l" r="r" t="t"/>
              <a:pathLst>
                <a:path extrusionOk="0" h="8334" w="9524">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
            <p:cNvSpPr/>
            <p:nvPr/>
          </p:nvSpPr>
          <p:spPr>
            <a:xfrm>
              <a:off x="3122086"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
            <p:cNvSpPr/>
            <p:nvPr/>
          </p:nvSpPr>
          <p:spPr>
            <a:xfrm>
              <a:off x="3269986"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
            <p:cNvSpPr/>
            <p:nvPr/>
          </p:nvSpPr>
          <p:spPr>
            <a:xfrm>
              <a:off x="3417902"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
            <p:cNvSpPr/>
            <p:nvPr/>
          </p:nvSpPr>
          <p:spPr>
            <a:xfrm>
              <a:off x="2530406" y="27732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
            <p:cNvSpPr/>
            <p:nvPr/>
          </p:nvSpPr>
          <p:spPr>
            <a:xfrm>
              <a:off x="2678322" y="27732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
            <p:cNvSpPr/>
            <p:nvPr/>
          </p:nvSpPr>
          <p:spPr>
            <a:xfrm>
              <a:off x="2807755" y="27732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
            <p:cNvSpPr/>
            <p:nvPr/>
          </p:nvSpPr>
          <p:spPr>
            <a:xfrm>
              <a:off x="2974170" y="27732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
            <p:cNvSpPr/>
            <p:nvPr/>
          </p:nvSpPr>
          <p:spPr>
            <a:xfrm>
              <a:off x="3122086"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
            <p:cNvSpPr/>
            <p:nvPr/>
          </p:nvSpPr>
          <p:spPr>
            <a:xfrm>
              <a:off x="3269986"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
            <p:cNvSpPr/>
            <p:nvPr/>
          </p:nvSpPr>
          <p:spPr>
            <a:xfrm>
              <a:off x="2530406" y="129404"/>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
            <p:cNvSpPr/>
            <p:nvPr/>
          </p:nvSpPr>
          <p:spPr>
            <a:xfrm>
              <a:off x="2678322" y="129404"/>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
            <p:cNvSpPr/>
            <p:nvPr/>
          </p:nvSpPr>
          <p:spPr>
            <a:xfrm>
              <a:off x="2807755" y="129404"/>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
            <p:cNvSpPr/>
            <p:nvPr/>
          </p:nvSpPr>
          <p:spPr>
            <a:xfrm>
              <a:off x="2974170" y="129404"/>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
            <p:cNvSpPr/>
            <p:nvPr/>
          </p:nvSpPr>
          <p:spPr>
            <a:xfrm>
              <a:off x="3122086"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
            <p:cNvSpPr/>
            <p:nvPr/>
          </p:nvSpPr>
          <p:spPr>
            <a:xfrm>
              <a:off x="2530406" y="-12"/>
              <a:ext cx="147932" cy="129432"/>
            </a:xfrm>
            <a:custGeom>
              <a:rect b="b" l="l" r="r" t="t"/>
              <a:pathLst>
                <a:path extrusionOk="0" h="8333"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
            <p:cNvSpPr/>
            <p:nvPr/>
          </p:nvSpPr>
          <p:spPr>
            <a:xfrm>
              <a:off x="2678322" y="-12"/>
              <a:ext cx="129448" cy="129432"/>
            </a:xfrm>
            <a:custGeom>
              <a:rect b="b" l="l" r="r" t="t"/>
              <a:pathLst>
                <a:path extrusionOk="0" h="8333"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
            <p:cNvSpPr/>
            <p:nvPr/>
          </p:nvSpPr>
          <p:spPr>
            <a:xfrm>
              <a:off x="2807755" y="-12"/>
              <a:ext cx="166431" cy="129432"/>
            </a:xfrm>
            <a:custGeom>
              <a:rect b="b" l="l" r="r" t="t"/>
              <a:pathLst>
                <a:path extrusionOk="0" h="8333"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
            <p:cNvSpPr/>
            <p:nvPr/>
          </p:nvSpPr>
          <p:spPr>
            <a:xfrm>
              <a:off x="2974170" y="-12"/>
              <a:ext cx="147932" cy="129432"/>
            </a:xfrm>
            <a:custGeom>
              <a:rect b="b" l="l" r="r" t="t"/>
              <a:pathLst>
                <a:path extrusionOk="0" h="8333"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 name="Google Shape;343;p3"/>
          <p:cNvGrpSpPr/>
          <p:nvPr/>
        </p:nvGrpSpPr>
        <p:grpSpPr>
          <a:xfrm>
            <a:off x="7969738" y="1388253"/>
            <a:ext cx="1443946" cy="721968"/>
            <a:chOff x="311697" y="-12"/>
            <a:chExt cx="4437449" cy="2218709"/>
          </a:xfrm>
        </p:grpSpPr>
        <p:sp>
          <p:nvSpPr>
            <p:cNvPr id="344" name="Google Shape;344;p3"/>
            <p:cNvSpPr/>
            <p:nvPr/>
          </p:nvSpPr>
          <p:spPr>
            <a:xfrm>
              <a:off x="2400974"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
            <p:cNvSpPr/>
            <p:nvPr/>
          </p:nvSpPr>
          <p:spPr>
            <a:xfrm>
              <a:off x="2253074"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
            <p:cNvSpPr/>
            <p:nvPr/>
          </p:nvSpPr>
          <p:spPr>
            <a:xfrm>
              <a:off x="208667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
            <p:cNvSpPr/>
            <p:nvPr/>
          </p:nvSpPr>
          <p:spPr>
            <a:xfrm>
              <a:off x="1957242"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
            <p:cNvSpPr/>
            <p:nvPr/>
          </p:nvSpPr>
          <p:spPr>
            <a:xfrm>
              <a:off x="1790857" y="2070781"/>
              <a:ext cx="166400" cy="147916"/>
            </a:xfrm>
            <a:custGeom>
              <a:rect b="b" l="l" r="r" t="t"/>
              <a:pathLst>
                <a:path extrusionOk="0" h="9523" w="10713">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
            <p:cNvSpPr/>
            <p:nvPr/>
          </p:nvSpPr>
          <p:spPr>
            <a:xfrm>
              <a:off x="1642910"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
            <p:cNvSpPr/>
            <p:nvPr/>
          </p:nvSpPr>
          <p:spPr>
            <a:xfrm>
              <a:off x="1513494"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
            <p:cNvSpPr/>
            <p:nvPr/>
          </p:nvSpPr>
          <p:spPr>
            <a:xfrm>
              <a:off x="134709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
            <p:cNvSpPr/>
            <p:nvPr/>
          </p:nvSpPr>
          <p:spPr>
            <a:xfrm>
              <a:off x="1199178"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
            <p:cNvSpPr/>
            <p:nvPr/>
          </p:nvSpPr>
          <p:spPr>
            <a:xfrm>
              <a:off x="1069761"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
            <p:cNvSpPr/>
            <p:nvPr/>
          </p:nvSpPr>
          <p:spPr>
            <a:xfrm>
              <a:off x="903361" y="2070781"/>
              <a:ext cx="166415" cy="147916"/>
            </a:xfrm>
            <a:custGeom>
              <a:rect b="b" l="l" r="r" t="t"/>
              <a:pathLst>
                <a:path extrusionOk="0" h="9523" w="10714">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
            <p:cNvSpPr/>
            <p:nvPr/>
          </p:nvSpPr>
          <p:spPr>
            <a:xfrm>
              <a:off x="755430"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
            <p:cNvSpPr/>
            <p:nvPr/>
          </p:nvSpPr>
          <p:spPr>
            <a:xfrm>
              <a:off x="625998"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
            <p:cNvSpPr/>
            <p:nvPr/>
          </p:nvSpPr>
          <p:spPr>
            <a:xfrm>
              <a:off x="2400974"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
            <p:cNvSpPr/>
            <p:nvPr/>
          </p:nvSpPr>
          <p:spPr>
            <a:xfrm>
              <a:off x="225307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
            <p:cNvSpPr/>
            <p:nvPr/>
          </p:nvSpPr>
          <p:spPr>
            <a:xfrm>
              <a:off x="208667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
            <p:cNvSpPr/>
            <p:nvPr/>
          </p:nvSpPr>
          <p:spPr>
            <a:xfrm>
              <a:off x="1957242"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
            <p:cNvSpPr/>
            <p:nvPr/>
          </p:nvSpPr>
          <p:spPr>
            <a:xfrm>
              <a:off x="1790857" y="192286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
            <p:cNvSpPr/>
            <p:nvPr/>
          </p:nvSpPr>
          <p:spPr>
            <a:xfrm>
              <a:off x="1642910"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
            <p:cNvSpPr/>
            <p:nvPr/>
          </p:nvSpPr>
          <p:spPr>
            <a:xfrm>
              <a:off x="1513494"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
            <p:cNvSpPr/>
            <p:nvPr/>
          </p:nvSpPr>
          <p:spPr>
            <a:xfrm>
              <a:off x="134709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
            <p:cNvSpPr/>
            <p:nvPr/>
          </p:nvSpPr>
          <p:spPr>
            <a:xfrm>
              <a:off x="1199178"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
            <p:cNvSpPr/>
            <p:nvPr/>
          </p:nvSpPr>
          <p:spPr>
            <a:xfrm>
              <a:off x="1069761"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
            <p:cNvSpPr/>
            <p:nvPr/>
          </p:nvSpPr>
          <p:spPr>
            <a:xfrm>
              <a:off x="903361" y="192286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
            <p:cNvSpPr/>
            <p:nvPr/>
          </p:nvSpPr>
          <p:spPr>
            <a:xfrm>
              <a:off x="755430"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
            <p:cNvSpPr/>
            <p:nvPr/>
          </p:nvSpPr>
          <p:spPr>
            <a:xfrm>
              <a:off x="625998"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
            <p:cNvSpPr/>
            <p:nvPr/>
          </p:nvSpPr>
          <p:spPr>
            <a:xfrm>
              <a:off x="459598"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
            <p:cNvSpPr/>
            <p:nvPr/>
          </p:nvSpPr>
          <p:spPr>
            <a:xfrm>
              <a:off x="311697"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
            <p:cNvSpPr/>
            <p:nvPr/>
          </p:nvSpPr>
          <p:spPr>
            <a:xfrm>
              <a:off x="2400974"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
            <p:cNvSpPr/>
            <p:nvPr/>
          </p:nvSpPr>
          <p:spPr>
            <a:xfrm>
              <a:off x="225307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
            <p:cNvSpPr/>
            <p:nvPr/>
          </p:nvSpPr>
          <p:spPr>
            <a:xfrm>
              <a:off x="208667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
            <p:cNvSpPr/>
            <p:nvPr/>
          </p:nvSpPr>
          <p:spPr>
            <a:xfrm>
              <a:off x="1957242"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
            <p:cNvSpPr/>
            <p:nvPr/>
          </p:nvSpPr>
          <p:spPr>
            <a:xfrm>
              <a:off x="1790857" y="175648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
            <p:cNvSpPr/>
            <p:nvPr/>
          </p:nvSpPr>
          <p:spPr>
            <a:xfrm>
              <a:off x="1642910"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
            <p:cNvSpPr/>
            <p:nvPr/>
          </p:nvSpPr>
          <p:spPr>
            <a:xfrm>
              <a:off x="1513494"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
            <p:cNvSpPr/>
            <p:nvPr/>
          </p:nvSpPr>
          <p:spPr>
            <a:xfrm>
              <a:off x="134709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
            <p:cNvSpPr/>
            <p:nvPr/>
          </p:nvSpPr>
          <p:spPr>
            <a:xfrm>
              <a:off x="1199178"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
            <p:cNvSpPr/>
            <p:nvPr/>
          </p:nvSpPr>
          <p:spPr>
            <a:xfrm>
              <a:off x="1069761"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
            <p:cNvSpPr/>
            <p:nvPr/>
          </p:nvSpPr>
          <p:spPr>
            <a:xfrm>
              <a:off x="903361" y="175648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
            <p:cNvSpPr/>
            <p:nvPr/>
          </p:nvSpPr>
          <p:spPr>
            <a:xfrm>
              <a:off x="755430"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
            <p:cNvSpPr/>
            <p:nvPr/>
          </p:nvSpPr>
          <p:spPr>
            <a:xfrm>
              <a:off x="625998"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
            <p:cNvSpPr/>
            <p:nvPr/>
          </p:nvSpPr>
          <p:spPr>
            <a:xfrm>
              <a:off x="459598"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
            <p:cNvSpPr/>
            <p:nvPr/>
          </p:nvSpPr>
          <p:spPr>
            <a:xfrm>
              <a:off x="311697"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
            <p:cNvSpPr/>
            <p:nvPr/>
          </p:nvSpPr>
          <p:spPr>
            <a:xfrm>
              <a:off x="2400974"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
            <p:cNvSpPr/>
            <p:nvPr/>
          </p:nvSpPr>
          <p:spPr>
            <a:xfrm>
              <a:off x="225307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
            <p:cNvSpPr/>
            <p:nvPr/>
          </p:nvSpPr>
          <p:spPr>
            <a:xfrm>
              <a:off x="208667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
            <p:cNvSpPr/>
            <p:nvPr/>
          </p:nvSpPr>
          <p:spPr>
            <a:xfrm>
              <a:off x="1957242"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
            <p:cNvSpPr/>
            <p:nvPr/>
          </p:nvSpPr>
          <p:spPr>
            <a:xfrm>
              <a:off x="1790857" y="1627048"/>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
            <p:cNvSpPr/>
            <p:nvPr/>
          </p:nvSpPr>
          <p:spPr>
            <a:xfrm>
              <a:off x="1642910"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
            <p:cNvSpPr/>
            <p:nvPr/>
          </p:nvSpPr>
          <p:spPr>
            <a:xfrm>
              <a:off x="1513494"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
            <p:cNvSpPr/>
            <p:nvPr/>
          </p:nvSpPr>
          <p:spPr>
            <a:xfrm>
              <a:off x="134709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
            <p:cNvSpPr/>
            <p:nvPr/>
          </p:nvSpPr>
          <p:spPr>
            <a:xfrm>
              <a:off x="1199178"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
            <p:cNvSpPr/>
            <p:nvPr/>
          </p:nvSpPr>
          <p:spPr>
            <a:xfrm>
              <a:off x="1069761"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
            <p:cNvSpPr/>
            <p:nvPr/>
          </p:nvSpPr>
          <p:spPr>
            <a:xfrm>
              <a:off x="903361" y="1627048"/>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
            <p:cNvSpPr/>
            <p:nvPr/>
          </p:nvSpPr>
          <p:spPr>
            <a:xfrm>
              <a:off x="755430"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
            <p:cNvSpPr/>
            <p:nvPr/>
          </p:nvSpPr>
          <p:spPr>
            <a:xfrm>
              <a:off x="625998"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
            <p:cNvSpPr/>
            <p:nvPr/>
          </p:nvSpPr>
          <p:spPr>
            <a:xfrm>
              <a:off x="459598"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
            <p:cNvSpPr/>
            <p:nvPr/>
          </p:nvSpPr>
          <p:spPr>
            <a:xfrm>
              <a:off x="311697"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
            <p:cNvSpPr/>
            <p:nvPr/>
          </p:nvSpPr>
          <p:spPr>
            <a:xfrm>
              <a:off x="2400974"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
            <p:cNvSpPr/>
            <p:nvPr/>
          </p:nvSpPr>
          <p:spPr>
            <a:xfrm>
              <a:off x="225307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
            <p:cNvSpPr/>
            <p:nvPr/>
          </p:nvSpPr>
          <p:spPr>
            <a:xfrm>
              <a:off x="208667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
            <p:cNvSpPr/>
            <p:nvPr/>
          </p:nvSpPr>
          <p:spPr>
            <a:xfrm>
              <a:off x="1957242"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
            <p:cNvSpPr/>
            <p:nvPr/>
          </p:nvSpPr>
          <p:spPr>
            <a:xfrm>
              <a:off x="1790857" y="1460633"/>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
            <p:cNvSpPr/>
            <p:nvPr/>
          </p:nvSpPr>
          <p:spPr>
            <a:xfrm>
              <a:off x="1642910"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
            <p:cNvSpPr/>
            <p:nvPr/>
          </p:nvSpPr>
          <p:spPr>
            <a:xfrm>
              <a:off x="1513494"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
            <p:cNvSpPr/>
            <p:nvPr/>
          </p:nvSpPr>
          <p:spPr>
            <a:xfrm>
              <a:off x="134709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
            <p:cNvSpPr/>
            <p:nvPr/>
          </p:nvSpPr>
          <p:spPr>
            <a:xfrm>
              <a:off x="1199178"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
            <p:cNvSpPr/>
            <p:nvPr/>
          </p:nvSpPr>
          <p:spPr>
            <a:xfrm>
              <a:off x="1069761"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
            <p:cNvSpPr/>
            <p:nvPr/>
          </p:nvSpPr>
          <p:spPr>
            <a:xfrm>
              <a:off x="903361" y="1460633"/>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
            <p:cNvSpPr/>
            <p:nvPr/>
          </p:nvSpPr>
          <p:spPr>
            <a:xfrm>
              <a:off x="755430"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
            <p:cNvSpPr/>
            <p:nvPr/>
          </p:nvSpPr>
          <p:spPr>
            <a:xfrm>
              <a:off x="625998"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
            <p:cNvSpPr/>
            <p:nvPr/>
          </p:nvSpPr>
          <p:spPr>
            <a:xfrm>
              <a:off x="459598"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
            <p:cNvSpPr/>
            <p:nvPr/>
          </p:nvSpPr>
          <p:spPr>
            <a:xfrm>
              <a:off x="311697"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
            <p:cNvSpPr/>
            <p:nvPr/>
          </p:nvSpPr>
          <p:spPr>
            <a:xfrm>
              <a:off x="2400974"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
            <p:cNvSpPr/>
            <p:nvPr/>
          </p:nvSpPr>
          <p:spPr>
            <a:xfrm>
              <a:off x="225307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
            <p:cNvSpPr/>
            <p:nvPr/>
          </p:nvSpPr>
          <p:spPr>
            <a:xfrm>
              <a:off x="208667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
            <p:cNvSpPr/>
            <p:nvPr/>
          </p:nvSpPr>
          <p:spPr>
            <a:xfrm>
              <a:off x="1957242"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
            <p:cNvSpPr/>
            <p:nvPr/>
          </p:nvSpPr>
          <p:spPr>
            <a:xfrm>
              <a:off x="1790857" y="1331201"/>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
            <p:cNvSpPr/>
            <p:nvPr/>
          </p:nvSpPr>
          <p:spPr>
            <a:xfrm>
              <a:off x="1642910"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
            <p:cNvSpPr/>
            <p:nvPr/>
          </p:nvSpPr>
          <p:spPr>
            <a:xfrm>
              <a:off x="1513494"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
            <p:cNvSpPr/>
            <p:nvPr/>
          </p:nvSpPr>
          <p:spPr>
            <a:xfrm>
              <a:off x="134709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
            <p:cNvSpPr/>
            <p:nvPr/>
          </p:nvSpPr>
          <p:spPr>
            <a:xfrm>
              <a:off x="1199178"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
            <p:cNvSpPr/>
            <p:nvPr/>
          </p:nvSpPr>
          <p:spPr>
            <a:xfrm>
              <a:off x="1069761"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
            <p:cNvSpPr/>
            <p:nvPr/>
          </p:nvSpPr>
          <p:spPr>
            <a:xfrm>
              <a:off x="903361" y="1331201"/>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
            <p:cNvSpPr/>
            <p:nvPr/>
          </p:nvSpPr>
          <p:spPr>
            <a:xfrm>
              <a:off x="755430"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
            <p:cNvSpPr/>
            <p:nvPr/>
          </p:nvSpPr>
          <p:spPr>
            <a:xfrm>
              <a:off x="625998"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
            <p:cNvSpPr/>
            <p:nvPr/>
          </p:nvSpPr>
          <p:spPr>
            <a:xfrm>
              <a:off x="459598"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
            <p:cNvSpPr/>
            <p:nvPr/>
          </p:nvSpPr>
          <p:spPr>
            <a:xfrm>
              <a:off x="2400974"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
            <p:cNvSpPr/>
            <p:nvPr/>
          </p:nvSpPr>
          <p:spPr>
            <a:xfrm>
              <a:off x="2253074"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
            <p:cNvSpPr/>
            <p:nvPr/>
          </p:nvSpPr>
          <p:spPr>
            <a:xfrm>
              <a:off x="208667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
            <p:cNvSpPr/>
            <p:nvPr/>
          </p:nvSpPr>
          <p:spPr>
            <a:xfrm>
              <a:off x="1957242"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
            <p:cNvSpPr/>
            <p:nvPr/>
          </p:nvSpPr>
          <p:spPr>
            <a:xfrm>
              <a:off x="1790857" y="118328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
            <p:cNvSpPr/>
            <p:nvPr/>
          </p:nvSpPr>
          <p:spPr>
            <a:xfrm>
              <a:off x="1642910"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
            <p:cNvSpPr/>
            <p:nvPr/>
          </p:nvSpPr>
          <p:spPr>
            <a:xfrm>
              <a:off x="1513494"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
            <p:cNvSpPr/>
            <p:nvPr/>
          </p:nvSpPr>
          <p:spPr>
            <a:xfrm>
              <a:off x="134709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
            <p:cNvSpPr/>
            <p:nvPr/>
          </p:nvSpPr>
          <p:spPr>
            <a:xfrm>
              <a:off x="1199178"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
            <p:cNvSpPr/>
            <p:nvPr/>
          </p:nvSpPr>
          <p:spPr>
            <a:xfrm>
              <a:off x="1069761"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
            <p:cNvSpPr/>
            <p:nvPr/>
          </p:nvSpPr>
          <p:spPr>
            <a:xfrm>
              <a:off x="903361" y="118328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
            <p:cNvSpPr/>
            <p:nvPr/>
          </p:nvSpPr>
          <p:spPr>
            <a:xfrm>
              <a:off x="755430"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
            <p:cNvSpPr/>
            <p:nvPr/>
          </p:nvSpPr>
          <p:spPr>
            <a:xfrm>
              <a:off x="626013" y="1183285"/>
              <a:ext cx="129432" cy="147932"/>
            </a:xfrm>
            <a:custGeom>
              <a:rect b="b" l="l" r="r" t="t"/>
              <a:pathLst>
                <a:path extrusionOk="0" h="9524" w="8333">
                  <a:moveTo>
                    <a:pt x="1" y="1"/>
                  </a:moveTo>
                  <a:lnTo>
                    <a:pt x="1" y="9523"/>
                  </a:lnTo>
                  <a:lnTo>
                    <a:pt x="8332" y="9523"/>
                  </a:lnTo>
                  <a:lnTo>
                    <a:pt x="833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
            <p:cNvSpPr/>
            <p:nvPr/>
          </p:nvSpPr>
          <p:spPr>
            <a:xfrm>
              <a:off x="2400974"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
            <p:cNvSpPr/>
            <p:nvPr/>
          </p:nvSpPr>
          <p:spPr>
            <a:xfrm>
              <a:off x="2253074"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
            <p:cNvSpPr/>
            <p:nvPr/>
          </p:nvSpPr>
          <p:spPr>
            <a:xfrm>
              <a:off x="208667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
            <p:cNvSpPr/>
            <p:nvPr/>
          </p:nvSpPr>
          <p:spPr>
            <a:xfrm>
              <a:off x="1957242"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
            <p:cNvSpPr/>
            <p:nvPr/>
          </p:nvSpPr>
          <p:spPr>
            <a:xfrm>
              <a:off x="1790857" y="101690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
            <p:cNvSpPr/>
            <p:nvPr/>
          </p:nvSpPr>
          <p:spPr>
            <a:xfrm>
              <a:off x="1642910"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
            <p:cNvSpPr/>
            <p:nvPr/>
          </p:nvSpPr>
          <p:spPr>
            <a:xfrm>
              <a:off x="1513494"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
            <p:cNvSpPr/>
            <p:nvPr/>
          </p:nvSpPr>
          <p:spPr>
            <a:xfrm>
              <a:off x="134709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
            <p:cNvSpPr/>
            <p:nvPr/>
          </p:nvSpPr>
          <p:spPr>
            <a:xfrm>
              <a:off x="1199178"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
            <p:cNvSpPr/>
            <p:nvPr/>
          </p:nvSpPr>
          <p:spPr>
            <a:xfrm>
              <a:off x="1069761"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
            <p:cNvSpPr/>
            <p:nvPr/>
          </p:nvSpPr>
          <p:spPr>
            <a:xfrm>
              <a:off x="903361" y="101690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
            <p:cNvSpPr/>
            <p:nvPr/>
          </p:nvSpPr>
          <p:spPr>
            <a:xfrm>
              <a:off x="755430"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
            <p:cNvSpPr/>
            <p:nvPr/>
          </p:nvSpPr>
          <p:spPr>
            <a:xfrm>
              <a:off x="2400974"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
            <p:cNvSpPr/>
            <p:nvPr/>
          </p:nvSpPr>
          <p:spPr>
            <a:xfrm>
              <a:off x="2253074"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
            <p:cNvSpPr/>
            <p:nvPr/>
          </p:nvSpPr>
          <p:spPr>
            <a:xfrm>
              <a:off x="208667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
            <p:cNvSpPr/>
            <p:nvPr/>
          </p:nvSpPr>
          <p:spPr>
            <a:xfrm>
              <a:off x="1957242"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
            <p:cNvSpPr/>
            <p:nvPr/>
          </p:nvSpPr>
          <p:spPr>
            <a:xfrm>
              <a:off x="1790857" y="887468"/>
              <a:ext cx="166400" cy="129448"/>
            </a:xfrm>
            <a:custGeom>
              <a:rect b="b" l="l" r="r" t="t"/>
              <a:pathLst>
                <a:path extrusionOk="0" h="8334" w="10713">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
            <p:cNvSpPr/>
            <p:nvPr/>
          </p:nvSpPr>
          <p:spPr>
            <a:xfrm>
              <a:off x="1642910"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
            <p:cNvSpPr/>
            <p:nvPr/>
          </p:nvSpPr>
          <p:spPr>
            <a:xfrm>
              <a:off x="1513494"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
            <p:cNvSpPr/>
            <p:nvPr/>
          </p:nvSpPr>
          <p:spPr>
            <a:xfrm>
              <a:off x="134709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
            <p:cNvSpPr/>
            <p:nvPr/>
          </p:nvSpPr>
          <p:spPr>
            <a:xfrm>
              <a:off x="1199178"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
            <p:cNvSpPr/>
            <p:nvPr/>
          </p:nvSpPr>
          <p:spPr>
            <a:xfrm>
              <a:off x="1069761"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
            <p:cNvSpPr/>
            <p:nvPr/>
          </p:nvSpPr>
          <p:spPr>
            <a:xfrm>
              <a:off x="903361" y="887468"/>
              <a:ext cx="166415" cy="129448"/>
            </a:xfrm>
            <a:custGeom>
              <a:rect b="b" l="l" r="r" t="t"/>
              <a:pathLst>
                <a:path extrusionOk="0" h="8334" w="10714">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
            <p:cNvSpPr/>
            <p:nvPr/>
          </p:nvSpPr>
          <p:spPr>
            <a:xfrm>
              <a:off x="755430"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
            <p:cNvSpPr/>
            <p:nvPr/>
          </p:nvSpPr>
          <p:spPr>
            <a:xfrm>
              <a:off x="2400974"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
            <p:cNvSpPr/>
            <p:nvPr/>
          </p:nvSpPr>
          <p:spPr>
            <a:xfrm>
              <a:off x="2253074"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
            <p:cNvSpPr/>
            <p:nvPr/>
          </p:nvSpPr>
          <p:spPr>
            <a:xfrm>
              <a:off x="208667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
            <p:cNvSpPr/>
            <p:nvPr/>
          </p:nvSpPr>
          <p:spPr>
            <a:xfrm>
              <a:off x="1957242"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
            <p:cNvSpPr/>
            <p:nvPr/>
          </p:nvSpPr>
          <p:spPr>
            <a:xfrm>
              <a:off x="1790857" y="739552"/>
              <a:ext cx="166400" cy="147932"/>
            </a:xfrm>
            <a:custGeom>
              <a:rect b="b" l="l" r="r" t="t"/>
              <a:pathLst>
                <a:path extrusionOk="0" h="9524" w="10713">
                  <a:moveTo>
                    <a:pt x="0" y="1"/>
                  </a:moveTo>
                  <a:lnTo>
                    <a:pt x="0"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
            <p:cNvSpPr/>
            <p:nvPr/>
          </p:nvSpPr>
          <p:spPr>
            <a:xfrm>
              <a:off x="1642910"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
            <p:cNvSpPr/>
            <p:nvPr/>
          </p:nvSpPr>
          <p:spPr>
            <a:xfrm>
              <a:off x="1513494"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
            <p:cNvSpPr/>
            <p:nvPr/>
          </p:nvSpPr>
          <p:spPr>
            <a:xfrm>
              <a:off x="134709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
            <p:cNvSpPr/>
            <p:nvPr/>
          </p:nvSpPr>
          <p:spPr>
            <a:xfrm>
              <a:off x="1199178"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
            <p:cNvSpPr/>
            <p:nvPr/>
          </p:nvSpPr>
          <p:spPr>
            <a:xfrm>
              <a:off x="1069761"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
            <p:cNvSpPr/>
            <p:nvPr/>
          </p:nvSpPr>
          <p:spPr>
            <a:xfrm>
              <a:off x="903361" y="739552"/>
              <a:ext cx="166415" cy="147932"/>
            </a:xfrm>
            <a:custGeom>
              <a:rect b="b" l="l" r="r" t="t"/>
              <a:pathLst>
                <a:path extrusionOk="0" h="9524" w="10714">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
            <p:cNvSpPr/>
            <p:nvPr/>
          </p:nvSpPr>
          <p:spPr>
            <a:xfrm>
              <a:off x="2400974"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
            <p:cNvSpPr/>
            <p:nvPr/>
          </p:nvSpPr>
          <p:spPr>
            <a:xfrm>
              <a:off x="2253074"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
            <p:cNvSpPr/>
            <p:nvPr/>
          </p:nvSpPr>
          <p:spPr>
            <a:xfrm>
              <a:off x="2086674" y="573137"/>
              <a:ext cx="166415" cy="166431"/>
            </a:xfrm>
            <a:custGeom>
              <a:rect b="b" l="l" r="r" t="t"/>
              <a:pathLst>
                <a:path extrusionOk="0" h="10715" w="10714">
                  <a:moveTo>
                    <a:pt x="1" y="1"/>
                  </a:moveTo>
                  <a:lnTo>
                    <a:pt x="1"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
            <p:cNvSpPr/>
            <p:nvPr/>
          </p:nvSpPr>
          <p:spPr>
            <a:xfrm>
              <a:off x="1957242"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
            <p:cNvSpPr/>
            <p:nvPr/>
          </p:nvSpPr>
          <p:spPr>
            <a:xfrm>
              <a:off x="1790857" y="573137"/>
              <a:ext cx="166400" cy="166431"/>
            </a:xfrm>
            <a:custGeom>
              <a:rect b="b" l="l" r="r" t="t"/>
              <a:pathLst>
                <a:path extrusionOk="0" h="10715" w="10713">
                  <a:moveTo>
                    <a:pt x="0" y="1"/>
                  </a:moveTo>
                  <a:lnTo>
                    <a:pt x="0"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
            <p:cNvSpPr/>
            <p:nvPr/>
          </p:nvSpPr>
          <p:spPr>
            <a:xfrm>
              <a:off x="1642910"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
            <p:cNvSpPr/>
            <p:nvPr/>
          </p:nvSpPr>
          <p:spPr>
            <a:xfrm>
              <a:off x="1513494" y="573137"/>
              <a:ext cx="129432" cy="166431"/>
            </a:xfrm>
            <a:custGeom>
              <a:rect b="b" l="l" r="r" t="t"/>
              <a:pathLst>
                <a:path extrusionOk="0" h="10715" w="8333">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
            <p:cNvSpPr/>
            <p:nvPr/>
          </p:nvSpPr>
          <p:spPr>
            <a:xfrm>
              <a:off x="2400974"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
            <p:cNvSpPr/>
            <p:nvPr/>
          </p:nvSpPr>
          <p:spPr>
            <a:xfrm>
              <a:off x="2253074"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
            <p:cNvSpPr/>
            <p:nvPr/>
          </p:nvSpPr>
          <p:spPr>
            <a:xfrm>
              <a:off x="2086674" y="443705"/>
              <a:ext cx="166415" cy="129448"/>
            </a:xfrm>
            <a:custGeom>
              <a:rect b="b" l="l" r="r" t="t"/>
              <a:pathLst>
                <a:path extrusionOk="0" h="8334" w="10714">
                  <a:moveTo>
                    <a:pt x="1" y="1"/>
                  </a:moveTo>
                  <a:lnTo>
                    <a:pt x="1"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
            <p:cNvSpPr/>
            <p:nvPr/>
          </p:nvSpPr>
          <p:spPr>
            <a:xfrm>
              <a:off x="1957242"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
            <p:cNvSpPr/>
            <p:nvPr/>
          </p:nvSpPr>
          <p:spPr>
            <a:xfrm>
              <a:off x="1790857" y="443705"/>
              <a:ext cx="166400" cy="129448"/>
            </a:xfrm>
            <a:custGeom>
              <a:rect b="b" l="l" r="r" t="t"/>
              <a:pathLst>
                <a:path extrusionOk="0" h="8334" w="10713">
                  <a:moveTo>
                    <a:pt x="0" y="1"/>
                  </a:moveTo>
                  <a:lnTo>
                    <a:pt x="0"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
            <p:cNvSpPr/>
            <p:nvPr/>
          </p:nvSpPr>
          <p:spPr>
            <a:xfrm>
              <a:off x="1642910"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
            <p:cNvSpPr/>
            <p:nvPr/>
          </p:nvSpPr>
          <p:spPr>
            <a:xfrm>
              <a:off x="1513494" y="443705"/>
              <a:ext cx="129432" cy="129448"/>
            </a:xfrm>
            <a:custGeom>
              <a:rect b="b" l="l" r="r" t="t"/>
              <a:pathLst>
                <a:path extrusionOk="0" h="8334" w="8333">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
            <p:cNvSpPr/>
            <p:nvPr/>
          </p:nvSpPr>
          <p:spPr>
            <a:xfrm>
              <a:off x="2400974"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
            <p:cNvSpPr/>
            <p:nvPr/>
          </p:nvSpPr>
          <p:spPr>
            <a:xfrm>
              <a:off x="2253074"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
            <p:cNvSpPr/>
            <p:nvPr/>
          </p:nvSpPr>
          <p:spPr>
            <a:xfrm>
              <a:off x="2086674" y="27732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
            <p:cNvSpPr/>
            <p:nvPr/>
          </p:nvSpPr>
          <p:spPr>
            <a:xfrm>
              <a:off x="1957242"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
            <p:cNvSpPr/>
            <p:nvPr/>
          </p:nvSpPr>
          <p:spPr>
            <a:xfrm>
              <a:off x="1790857" y="27732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
            <p:cNvSpPr/>
            <p:nvPr/>
          </p:nvSpPr>
          <p:spPr>
            <a:xfrm>
              <a:off x="1642910"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
            <p:cNvSpPr/>
            <p:nvPr/>
          </p:nvSpPr>
          <p:spPr>
            <a:xfrm>
              <a:off x="2400974"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
            <p:cNvSpPr/>
            <p:nvPr/>
          </p:nvSpPr>
          <p:spPr>
            <a:xfrm>
              <a:off x="2253074" y="129404"/>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
            <p:cNvSpPr/>
            <p:nvPr/>
          </p:nvSpPr>
          <p:spPr>
            <a:xfrm>
              <a:off x="2086674" y="129404"/>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
            <p:cNvSpPr/>
            <p:nvPr/>
          </p:nvSpPr>
          <p:spPr>
            <a:xfrm>
              <a:off x="1957242"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
            <p:cNvSpPr/>
            <p:nvPr/>
          </p:nvSpPr>
          <p:spPr>
            <a:xfrm>
              <a:off x="1790857" y="129404"/>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
            <p:cNvSpPr/>
            <p:nvPr/>
          </p:nvSpPr>
          <p:spPr>
            <a:xfrm>
              <a:off x="2400974" y="-12"/>
              <a:ext cx="129448" cy="129432"/>
            </a:xfrm>
            <a:custGeom>
              <a:rect b="b" l="l" r="r" t="t"/>
              <a:pathLst>
                <a:path extrusionOk="0" h="8333"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
            <p:cNvSpPr/>
            <p:nvPr/>
          </p:nvSpPr>
          <p:spPr>
            <a:xfrm>
              <a:off x="2253074" y="-12"/>
              <a:ext cx="147916" cy="129432"/>
            </a:xfrm>
            <a:custGeom>
              <a:rect b="b" l="l" r="r" t="t"/>
              <a:pathLst>
                <a:path extrusionOk="0" h="8333"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
            <p:cNvSpPr/>
            <p:nvPr/>
          </p:nvSpPr>
          <p:spPr>
            <a:xfrm>
              <a:off x="2086674" y="-12"/>
              <a:ext cx="166415" cy="129432"/>
            </a:xfrm>
            <a:custGeom>
              <a:rect b="b" l="l" r="r" t="t"/>
              <a:pathLst>
                <a:path extrusionOk="0" h="8333"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
            <p:cNvSpPr/>
            <p:nvPr/>
          </p:nvSpPr>
          <p:spPr>
            <a:xfrm>
              <a:off x="1957242"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
            <p:cNvSpPr/>
            <p:nvPr/>
          </p:nvSpPr>
          <p:spPr>
            <a:xfrm>
              <a:off x="2530406"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
            <p:cNvSpPr/>
            <p:nvPr/>
          </p:nvSpPr>
          <p:spPr>
            <a:xfrm>
              <a:off x="2678322"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
            <p:cNvSpPr/>
            <p:nvPr/>
          </p:nvSpPr>
          <p:spPr>
            <a:xfrm>
              <a:off x="2807755" y="2070781"/>
              <a:ext cx="166431" cy="147916"/>
            </a:xfrm>
            <a:custGeom>
              <a:rect b="b" l="l" r="r" t="t"/>
              <a:pathLst>
                <a:path extrusionOk="0" h="9523" w="10715">
                  <a:moveTo>
                    <a:pt x="0" y="0"/>
                  </a:moveTo>
                  <a:lnTo>
                    <a:pt x="0" y="9523"/>
                  </a:lnTo>
                  <a:lnTo>
                    <a:pt x="10714" y="952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
            <p:cNvSpPr/>
            <p:nvPr/>
          </p:nvSpPr>
          <p:spPr>
            <a:xfrm>
              <a:off x="2974170"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
            <p:cNvSpPr/>
            <p:nvPr/>
          </p:nvSpPr>
          <p:spPr>
            <a:xfrm>
              <a:off x="312208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
            <p:cNvSpPr/>
            <p:nvPr/>
          </p:nvSpPr>
          <p:spPr>
            <a:xfrm>
              <a:off x="326998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
            <p:cNvSpPr/>
            <p:nvPr/>
          </p:nvSpPr>
          <p:spPr>
            <a:xfrm>
              <a:off x="341790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
            <p:cNvSpPr/>
            <p:nvPr/>
          </p:nvSpPr>
          <p:spPr>
            <a:xfrm>
              <a:off x="3565818"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
            <p:cNvSpPr/>
            <p:nvPr/>
          </p:nvSpPr>
          <p:spPr>
            <a:xfrm>
              <a:off x="3713719" y="2070781"/>
              <a:ext cx="147963" cy="147916"/>
            </a:xfrm>
            <a:custGeom>
              <a:rect b="b" l="l" r="r" t="t"/>
              <a:pathLst>
                <a:path extrusionOk="0" h="9523" w="9526">
                  <a:moveTo>
                    <a:pt x="1" y="0"/>
                  </a:moveTo>
                  <a:lnTo>
                    <a:pt x="1" y="9523"/>
                  </a:lnTo>
                  <a:lnTo>
                    <a:pt x="9525" y="952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
            <p:cNvSpPr/>
            <p:nvPr/>
          </p:nvSpPr>
          <p:spPr>
            <a:xfrm>
              <a:off x="386166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
            <p:cNvSpPr/>
            <p:nvPr/>
          </p:nvSpPr>
          <p:spPr>
            <a:xfrm>
              <a:off x="400956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
            <p:cNvSpPr/>
            <p:nvPr/>
          </p:nvSpPr>
          <p:spPr>
            <a:xfrm>
              <a:off x="415748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
            <p:cNvSpPr/>
            <p:nvPr/>
          </p:nvSpPr>
          <p:spPr>
            <a:xfrm>
              <a:off x="4305398"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
            <p:cNvSpPr/>
            <p:nvPr/>
          </p:nvSpPr>
          <p:spPr>
            <a:xfrm>
              <a:off x="2530406"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
            <p:cNvSpPr/>
            <p:nvPr/>
          </p:nvSpPr>
          <p:spPr>
            <a:xfrm>
              <a:off x="2678322"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
            <p:cNvSpPr/>
            <p:nvPr/>
          </p:nvSpPr>
          <p:spPr>
            <a:xfrm>
              <a:off x="2807755" y="192286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
            <p:cNvSpPr/>
            <p:nvPr/>
          </p:nvSpPr>
          <p:spPr>
            <a:xfrm>
              <a:off x="2974170"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
            <p:cNvSpPr/>
            <p:nvPr/>
          </p:nvSpPr>
          <p:spPr>
            <a:xfrm>
              <a:off x="312208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
            <p:cNvSpPr/>
            <p:nvPr/>
          </p:nvSpPr>
          <p:spPr>
            <a:xfrm>
              <a:off x="326998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
            <p:cNvSpPr/>
            <p:nvPr/>
          </p:nvSpPr>
          <p:spPr>
            <a:xfrm>
              <a:off x="341790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
            <p:cNvSpPr/>
            <p:nvPr/>
          </p:nvSpPr>
          <p:spPr>
            <a:xfrm>
              <a:off x="3565818"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
            <p:cNvSpPr/>
            <p:nvPr/>
          </p:nvSpPr>
          <p:spPr>
            <a:xfrm>
              <a:off x="3713719" y="192286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
            <p:cNvSpPr/>
            <p:nvPr/>
          </p:nvSpPr>
          <p:spPr>
            <a:xfrm>
              <a:off x="386166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
            <p:cNvSpPr/>
            <p:nvPr/>
          </p:nvSpPr>
          <p:spPr>
            <a:xfrm>
              <a:off x="400956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
            <p:cNvSpPr/>
            <p:nvPr/>
          </p:nvSpPr>
          <p:spPr>
            <a:xfrm>
              <a:off x="415748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
            <p:cNvSpPr/>
            <p:nvPr/>
          </p:nvSpPr>
          <p:spPr>
            <a:xfrm>
              <a:off x="4305398"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
            <p:cNvSpPr/>
            <p:nvPr/>
          </p:nvSpPr>
          <p:spPr>
            <a:xfrm>
              <a:off x="445331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
            <p:cNvSpPr/>
            <p:nvPr/>
          </p:nvSpPr>
          <p:spPr>
            <a:xfrm>
              <a:off x="4601215"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
            <p:cNvSpPr/>
            <p:nvPr/>
          </p:nvSpPr>
          <p:spPr>
            <a:xfrm>
              <a:off x="2530406"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
            <p:cNvSpPr/>
            <p:nvPr/>
          </p:nvSpPr>
          <p:spPr>
            <a:xfrm>
              <a:off x="2678322"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
            <p:cNvSpPr/>
            <p:nvPr/>
          </p:nvSpPr>
          <p:spPr>
            <a:xfrm>
              <a:off x="2807755" y="175648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
            <p:cNvSpPr/>
            <p:nvPr/>
          </p:nvSpPr>
          <p:spPr>
            <a:xfrm>
              <a:off x="2974170"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
            <p:cNvSpPr/>
            <p:nvPr/>
          </p:nvSpPr>
          <p:spPr>
            <a:xfrm>
              <a:off x="312208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
            <p:cNvSpPr/>
            <p:nvPr/>
          </p:nvSpPr>
          <p:spPr>
            <a:xfrm>
              <a:off x="326998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
            <p:cNvSpPr/>
            <p:nvPr/>
          </p:nvSpPr>
          <p:spPr>
            <a:xfrm>
              <a:off x="341790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
            <p:cNvSpPr/>
            <p:nvPr/>
          </p:nvSpPr>
          <p:spPr>
            <a:xfrm>
              <a:off x="3565818"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
            <p:cNvSpPr/>
            <p:nvPr/>
          </p:nvSpPr>
          <p:spPr>
            <a:xfrm>
              <a:off x="3713719" y="175648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
            <p:cNvSpPr/>
            <p:nvPr/>
          </p:nvSpPr>
          <p:spPr>
            <a:xfrm>
              <a:off x="386166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
            <p:cNvSpPr/>
            <p:nvPr/>
          </p:nvSpPr>
          <p:spPr>
            <a:xfrm>
              <a:off x="400956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
            <p:cNvSpPr/>
            <p:nvPr/>
          </p:nvSpPr>
          <p:spPr>
            <a:xfrm>
              <a:off x="415748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
            <p:cNvSpPr/>
            <p:nvPr/>
          </p:nvSpPr>
          <p:spPr>
            <a:xfrm>
              <a:off x="4305398"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
            <p:cNvSpPr/>
            <p:nvPr/>
          </p:nvSpPr>
          <p:spPr>
            <a:xfrm>
              <a:off x="445331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
            <p:cNvSpPr/>
            <p:nvPr/>
          </p:nvSpPr>
          <p:spPr>
            <a:xfrm>
              <a:off x="4601215"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
            <p:cNvSpPr/>
            <p:nvPr/>
          </p:nvSpPr>
          <p:spPr>
            <a:xfrm>
              <a:off x="2530406"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
            <p:cNvSpPr/>
            <p:nvPr/>
          </p:nvSpPr>
          <p:spPr>
            <a:xfrm>
              <a:off x="2678322"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
            <p:cNvSpPr/>
            <p:nvPr/>
          </p:nvSpPr>
          <p:spPr>
            <a:xfrm>
              <a:off x="2807755" y="1627048"/>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
            <p:cNvSpPr/>
            <p:nvPr/>
          </p:nvSpPr>
          <p:spPr>
            <a:xfrm>
              <a:off x="2974170"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
            <p:cNvSpPr/>
            <p:nvPr/>
          </p:nvSpPr>
          <p:spPr>
            <a:xfrm>
              <a:off x="312208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
            <p:cNvSpPr/>
            <p:nvPr/>
          </p:nvSpPr>
          <p:spPr>
            <a:xfrm>
              <a:off x="326998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
            <p:cNvSpPr/>
            <p:nvPr/>
          </p:nvSpPr>
          <p:spPr>
            <a:xfrm>
              <a:off x="341790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
            <p:cNvSpPr/>
            <p:nvPr/>
          </p:nvSpPr>
          <p:spPr>
            <a:xfrm>
              <a:off x="3565818"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
            <p:cNvSpPr/>
            <p:nvPr/>
          </p:nvSpPr>
          <p:spPr>
            <a:xfrm>
              <a:off x="3713719" y="1627048"/>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
            <p:cNvSpPr/>
            <p:nvPr/>
          </p:nvSpPr>
          <p:spPr>
            <a:xfrm>
              <a:off x="386166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
            <p:cNvSpPr/>
            <p:nvPr/>
          </p:nvSpPr>
          <p:spPr>
            <a:xfrm>
              <a:off x="400956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
            <p:cNvSpPr/>
            <p:nvPr/>
          </p:nvSpPr>
          <p:spPr>
            <a:xfrm>
              <a:off x="415748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
            <p:cNvSpPr/>
            <p:nvPr/>
          </p:nvSpPr>
          <p:spPr>
            <a:xfrm>
              <a:off x="4305398"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
            <p:cNvSpPr/>
            <p:nvPr/>
          </p:nvSpPr>
          <p:spPr>
            <a:xfrm>
              <a:off x="445331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
            <p:cNvSpPr/>
            <p:nvPr/>
          </p:nvSpPr>
          <p:spPr>
            <a:xfrm>
              <a:off x="4601215"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
            <p:cNvSpPr/>
            <p:nvPr/>
          </p:nvSpPr>
          <p:spPr>
            <a:xfrm>
              <a:off x="2530406"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
            <p:cNvSpPr/>
            <p:nvPr/>
          </p:nvSpPr>
          <p:spPr>
            <a:xfrm>
              <a:off x="2678322"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
            <p:cNvSpPr/>
            <p:nvPr/>
          </p:nvSpPr>
          <p:spPr>
            <a:xfrm>
              <a:off x="2807755" y="1460633"/>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
            <p:cNvSpPr/>
            <p:nvPr/>
          </p:nvSpPr>
          <p:spPr>
            <a:xfrm>
              <a:off x="2974170"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
            <p:cNvSpPr/>
            <p:nvPr/>
          </p:nvSpPr>
          <p:spPr>
            <a:xfrm>
              <a:off x="312208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
            <p:cNvSpPr/>
            <p:nvPr/>
          </p:nvSpPr>
          <p:spPr>
            <a:xfrm>
              <a:off x="326998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
            <p:cNvSpPr/>
            <p:nvPr/>
          </p:nvSpPr>
          <p:spPr>
            <a:xfrm>
              <a:off x="341790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
            <p:cNvSpPr/>
            <p:nvPr/>
          </p:nvSpPr>
          <p:spPr>
            <a:xfrm>
              <a:off x="3565818"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
            <p:cNvSpPr/>
            <p:nvPr/>
          </p:nvSpPr>
          <p:spPr>
            <a:xfrm>
              <a:off x="3713719" y="1460633"/>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
            <p:cNvSpPr/>
            <p:nvPr/>
          </p:nvSpPr>
          <p:spPr>
            <a:xfrm>
              <a:off x="386166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
            <p:cNvSpPr/>
            <p:nvPr/>
          </p:nvSpPr>
          <p:spPr>
            <a:xfrm>
              <a:off x="400956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
            <p:cNvSpPr/>
            <p:nvPr/>
          </p:nvSpPr>
          <p:spPr>
            <a:xfrm>
              <a:off x="415748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
            <p:cNvSpPr/>
            <p:nvPr/>
          </p:nvSpPr>
          <p:spPr>
            <a:xfrm>
              <a:off x="4305398"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
            <p:cNvSpPr/>
            <p:nvPr/>
          </p:nvSpPr>
          <p:spPr>
            <a:xfrm>
              <a:off x="445331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
            <p:cNvSpPr/>
            <p:nvPr/>
          </p:nvSpPr>
          <p:spPr>
            <a:xfrm>
              <a:off x="4601215"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
            <p:cNvSpPr/>
            <p:nvPr/>
          </p:nvSpPr>
          <p:spPr>
            <a:xfrm>
              <a:off x="2530406"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
            <p:cNvSpPr/>
            <p:nvPr/>
          </p:nvSpPr>
          <p:spPr>
            <a:xfrm>
              <a:off x="2678322"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
            <p:cNvSpPr/>
            <p:nvPr/>
          </p:nvSpPr>
          <p:spPr>
            <a:xfrm>
              <a:off x="2807755" y="1331201"/>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
            <p:cNvSpPr/>
            <p:nvPr/>
          </p:nvSpPr>
          <p:spPr>
            <a:xfrm>
              <a:off x="2974170"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
            <p:cNvSpPr/>
            <p:nvPr/>
          </p:nvSpPr>
          <p:spPr>
            <a:xfrm>
              <a:off x="312208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
            <p:cNvSpPr/>
            <p:nvPr/>
          </p:nvSpPr>
          <p:spPr>
            <a:xfrm>
              <a:off x="326998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
            <p:cNvSpPr/>
            <p:nvPr/>
          </p:nvSpPr>
          <p:spPr>
            <a:xfrm>
              <a:off x="341790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
            <p:cNvSpPr/>
            <p:nvPr/>
          </p:nvSpPr>
          <p:spPr>
            <a:xfrm>
              <a:off x="3565818"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
            <p:cNvSpPr/>
            <p:nvPr/>
          </p:nvSpPr>
          <p:spPr>
            <a:xfrm>
              <a:off x="3713719" y="1331201"/>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
            <p:cNvSpPr/>
            <p:nvPr/>
          </p:nvSpPr>
          <p:spPr>
            <a:xfrm>
              <a:off x="386166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
            <p:cNvSpPr/>
            <p:nvPr/>
          </p:nvSpPr>
          <p:spPr>
            <a:xfrm>
              <a:off x="400956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
            <p:cNvSpPr/>
            <p:nvPr/>
          </p:nvSpPr>
          <p:spPr>
            <a:xfrm>
              <a:off x="415748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
            <p:cNvSpPr/>
            <p:nvPr/>
          </p:nvSpPr>
          <p:spPr>
            <a:xfrm>
              <a:off x="4305398"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
            <p:cNvSpPr/>
            <p:nvPr/>
          </p:nvSpPr>
          <p:spPr>
            <a:xfrm>
              <a:off x="445331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
            <p:cNvSpPr/>
            <p:nvPr/>
          </p:nvSpPr>
          <p:spPr>
            <a:xfrm>
              <a:off x="4601215"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
            <p:cNvSpPr/>
            <p:nvPr/>
          </p:nvSpPr>
          <p:spPr>
            <a:xfrm>
              <a:off x="2530406"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
            <p:cNvSpPr/>
            <p:nvPr/>
          </p:nvSpPr>
          <p:spPr>
            <a:xfrm>
              <a:off x="2678322" y="118328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
            <p:cNvSpPr/>
            <p:nvPr/>
          </p:nvSpPr>
          <p:spPr>
            <a:xfrm>
              <a:off x="2807755" y="118328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
            <p:cNvSpPr/>
            <p:nvPr/>
          </p:nvSpPr>
          <p:spPr>
            <a:xfrm>
              <a:off x="2974170" y="118328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
            <p:cNvSpPr/>
            <p:nvPr/>
          </p:nvSpPr>
          <p:spPr>
            <a:xfrm>
              <a:off x="312208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
            <p:cNvSpPr/>
            <p:nvPr/>
          </p:nvSpPr>
          <p:spPr>
            <a:xfrm>
              <a:off x="326998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
            <p:cNvSpPr/>
            <p:nvPr/>
          </p:nvSpPr>
          <p:spPr>
            <a:xfrm>
              <a:off x="341790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
            <p:cNvSpPr/>
            <p:nvPr/>
          </p:nvSpPr>
          <p:spPr>
            <a:xfrm>
              <a:off x="3565818"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
            <p:cNvSpPr/>
            <p:nvPr/>
          </p:nvSpPr>
          <p:spPr>
            <a:xfrm>
              <a:off x="3713719" y="118328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
            <p:cNvSpPr/>
            <p:nvPr/>
          </p:nvSpPr>
          <p:spPr>
            <a:xfrm>
              <a:off x="386166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
            <p:cNvSpPr/>
            <p:nvPr/>
          </p:nvSpPr>
          <p:spPr>
            <a:xfrm>
              <a:off x="400956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
            <p:cNvSpPr/>
            <p:nvPr/>
          </p:nvSpPr>
          <p:spPr>
            <a:xfrm>
              <a:off x="415748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
            <p:cNvSpPr/>
            <p:nvPr/>
          </p:nvSpPr>
          <p:spPr>
            <a:xfrm>
              <a:off x="4305398"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
            <p:cNvSpPr/>
            <p:nvPr/>
          </p:nvSpPr>
          <p:spPr>
            <a:xfrm>
              <a:off x="2530406"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
            <p:cNvSpPr/>
            <p:nvPr/>
          </p:nvSpPr>
          <p:spPr>
            <a:xfrm>
              <a:off x="2678322" y="101690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
            <p:cNvSpPr/>
            <p:nvPr/>
          </p:nvSpPr>
          <p:spPr>
            <a:xfrm>
              <a:off x="2807755" y="101690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
            <p:cNvSpPr/>
            <p:nvPr/>
          </p:nvSpPr>
          <p:spPr>
            <a:xfrm>
              <a:off x="2974170" y="101690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
            <p:cNvSpPr/>
            <p:nvPr/>
          </p:nvSpPr>
          <p:spPr>
            <a:xfrm>
              <a:off x="312208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
            <p:cNvSpPr/>
            <p:nvPr/>
          </p:nvSpPr>
          <p:spPr>
            <a:xfrm>
              <a:off x="326998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
            <p:cNvSpPr/>
            <p:nvPr/>
          </p:nvSpPr>
          <p:spPr>
            <a:xfrm>
              <a:off x="341790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
            <p:cNvSpPr/>
            <p:nvPr/>
          </p:nvSpPr>
          <p:spPr>
            <a:xfrm>
              <a:off x="3565818"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
            <p:cNvSpPr/>
            <p:nvPr/>
          </p:nvSpPr>
          <p:spPr>
            <a:xfrm>
              <a:off x="3713719" y="101690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
            <p:cNvSpPr/>
            <p:nvPr/>
          </p:nvSpPr>
          <p:spPr>
            <a:xfrm>
              <a:off x="386166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
            <p:cNvSpPr/>
            <p:nvPr/>
          </p:nvSpPr>
          <p:spPr>
            <a:xfrm>
              <a:off x="400956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
            <p:cNvSpPr/>
            <p:nvPr/>
          </p:nvSpPr>
          <p:spPr>
            <a:xfrm>
              <a:off x="415748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
            <p:cNvSpPr/>
            <p:nvPr/>
          </p:nvSpPr>
          <p:spPr>
            <a:xfrm>
              <a:off x="2530406"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
            <p:cNvSpPr/>
            <p:nvPr/>
          </p:nvSpPr>
          <p:spPr>
            <a:xfrm>
              <a:off x="2678322" y="887468"/>
              <a:ext cx="129448" cy="129448"/>
            </a:xfrm>
            <a:custGeom>
              <a:rect b="b" l="l" r="r" t="t"/>
              <a:pathLst>
                <a:path extrusionOk="0" h="8334" w="8334">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
            <p:cNvSpPr/>
            <p:nvPr/>
          </p:nvSpPr>
          <p:spPr>
            <a:xfrm>
              <a:off x="2807755" y="887468"/>
              <a:ext cx="166431" cy="129448"/>
            </a:xfrm>
            <a:custGeom>
              <a:rect b="b" l="l" r="r" t="t"/>
              <a:pathLst>
                <a:path extrusionOk="0" h="8334" w="10715">
                  <a:moveTo>
                    <a:pt x="0" y="1"/>
                  </a:moveTo>
                  <a:lnTo>
                    <a:pt x="0" y="8333"/>
                  </a:lnTo>
                  <a:lnTo>
                    <a:pt x="10714" y="833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
            <p:cNvSpPr/>
            <p:nvPr/>
          </p:nvSpPr>
          <p:spPr>
            <a:xfrm>
              <a:off x="2974170" y="887468"/>
              <a:ext cx="147932" cy="129448"/>
            </a:xfrm>
            <a:custGeom>
              <a:rect b="b" l="l" r="r" t="t"/>
              <a:pathLst>
                <a:path extrusionOk="0" h="8334" w="9524">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
            <p:cNvSpPr/>
            <p:nvPr/>
          </p:nvSpPr>
          <p:spPr>
            <a:xfrm>
              <a:off x="312208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
            <p:cNvSpPr/>
            <p:nvPr/>
          </p:nvSpPr>
          <p:spPr>
            <a:xfrm>
              <a:off x="326998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
            <p:cNvSpPr/>
            <p:nvPr/>
          </p:nvSpPr>
          <p:spPr>
            <a:xfrm>
              <a:off x="341790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
            <p:cNvSpPr/>
            <p:nvPr/>
          </p:nvSpPr>
          <p:spPr>
            <a:xfrm>
              <a:off x="3565818"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
            <p:cNvSpPr/>
            <p:nvPr/>
          </p:nvSpPr>
          <p:spPr>
            <a:xfrm>
              <a:off x="3713719" y="887468"/>
              <a:ext cx="147963" cy="129448"/>
            </a:xfrm>
            <a:custGeom>
              <a:rect b="b" l="l" r="r" t="t"/>
              <a:pathLst>
                <a:path extrusionOk="0" h="8334" w="9526">
                  <a:moveTo>
                    <a:pt x="1" y="1"/>
                  </a:moveTo>
                  <a:lnTo>
                    <a:pt x="1" y="8333"/>
                  </a:lnTo>
                  <a:lnTo>
                    <a:pt x="9525" y="833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
            <p:cNvSpPr/>
            <p:nvPr/>
          </p:nvSpPr>
          <p:spPr>
            <a:xfrm>
              <a:off x="386166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
            <p:cNvSpPr/>
            <p:nvPr/>
          </p:nvSpPr>
          <p:spPr>
            <a:xfrm>
              <a:off x="400956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
            <p:cNvSpPr/>
            <p:nvPr/>
          </p:nvSpPr>
          <p:spPr>
            <a:xfrm>
              <a:off x="415748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
            <p:cNvSpPr/>
            <p:nvPr/>
          </p:nvSpPr>
          <p:spPr>
            <a:xfrm>
              <a:off x="2530406"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
            <p:cNvSpPr/>
            <p:nvPr/>
          </p:nvSpPr>
          <p:spPr>
            <a:xfrm>
              <a:off x="2678322" y="739552"/>
              <a:ext cx="129448" cy="147932"/>
            </a:xfrm>
            <a:custGeom>
              <a:rect b="b" l="l" r="r" t="t"/>
              <a:pathLst>
                <a:path extrusionOk="0" h="9524" w="8334">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
            <p:cNvSpPr/>
            <p:nvPr/>
          </p:nvSpPr>
          <p:spPr>
            <a:xfrm>
              <a:off x="2807755" y="739552"/>
              <a:ext cx="166431" cy="147932"/>
            </a:xfrm>
            <a:custGeom>
              <a:rect b="b" l="l" r="r" t="t"/>
              <a:pathLst>
                <a:path extrusionOk="0" h="9524" w="10715">
                  <a:moveTo>
                    <a:pt x="0" y="1"/>
                  </a:moveTo>
                  <a:lnTo>
                    <a:pt x="0" y="9524"/>
                  </a:lnTo>
                  <a:lnTo>
                    <a:pt x="10714" y="952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
            <p:cNvSpPr/>
            <p:nvPr/>
          </p:nvSpPr>
          <p:spPr>
            <a:xfrm>
              <a:off x="2974170" y="739552"/>
              <a:ext cx="147932" cy="147932"/>
            </a:xfrm>
            <a:custGeom>
              <a:rect b="b" l="l" r="r" t="t"/>
              <a:pathLst>
                <a:path extrusionOk="0" h="9524" w="9524">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
            <p:cNvSpPr/>
            <p:nvPr/>
          </p:nvSpPr>
          <p:spPr>
            <a:xfrm>
              <a:off x="312208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
            <p:cNvSpPr/>
            <p:nvPr/>
          </p:nvSpPr>
          <p:spPr>
            <a:xfrm>
              <a:off x="3269986"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
            <p:cNvSpPr/>
            <p:nvPr/>
          </p:nvSpPr>
          <p:spPr>
            <a:xfrm>
              <a:off x="3417902"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
            <p:cNvSpPr/>
            <p:nvPr/>
          </p:nvSpPr>
          <p:spPr>
            <a:xfrm>
              <a:off x="3565818"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
            <p:cNvSpPr/>
            <p:nvPr/>
          </p:nvSpPr>
          <p:spPr>
            <a:xfrm>
              <a:off x="3713719" y="739552"/>
              <a:ext cx="147963" cy="147932"/>
            </a:xfrm>
            <a:custGeom>
              <a:rect b="b" l="l" r="r" t="t"/>
              <a:pathLst>
                <a:path extrusionOk="0" h="9524" w="9526">
                  <a:moveTo>
                    <a:pt x="1" y="1"/>
                  </a:moveTo>
                  <a:lnTo>
                    <a:pt x="1" y="9524"/>
                  </a:lnTo>
                  <a:lnTo>
                    <a:pt x="9525" y="9524"/>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
            <p:cNvSpPr/>
            <p:nvPr/>
          </p:nvSpPr>
          <p:spPr>
            <a:xfrm>
              <a:off x="386166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
            <p:cNvSpPr/>
            <p:nvPr/>
          </p:nvSpPr>
          <p:spPr>
            <a:xfrm>
              <a:off x="400956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
            <p:cNvSpPr/>
            <p:nvPr/>
          </p:nvSpPr>
          <p:spPr>
            <a:xfrm>
              <a:off x="2530406"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
            <p:cNvSpPr/>
            <p:nvPr/>
          </p:nvSpPr>
          <p:spPr>
            <a:xfrm>
              <a:off x="2678322" y="573137"/>
              <a:ext cx="129448" cy="166431"/>
            </a:xfrm>
            <a:custGeom>
              <a:rect b="b" l="l" r="r" t="t"/>
              <a:pathLst>
                <a:path extrusionOk="0" h="10715" w="8334">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
            <p:cNvSpPr/>
            <p:nvPr/>
          </p:nvSpPr>
          <p:spPr>
            <a:xfrm>
              <a:off x="2807755" y="573137"/>
              <a:ext cx="166431" cy="166431"/>
            </a:xfrm>
            <a:custGeom>
              <a:rect b="b" l="l" r="r" t="t"/>
              <a:pathLst>
                <a:path extrusionOk="0" h="10715" w="10715">
                  <a:moveTo>
                    <a:pt x="0" y="1"/>
                  </a:moveTo>
                  <a:lnTo>
                    <a:pt x="0" y="10715"/>
                  </a:lnTo>
                  <a:lnTo>
                    <a:pt x="10714" y="10715"/>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
            <p:cNvSpPr/>
            <p:nvPr/>
          </p:nvSpPr>
          <p:spPr>
            <a:xfrm>
              <a:off x="2974170" y="573137"/>
              <a:ext cx="147932" cy="166431"/>
            </a:xfrm>
            <a:custGeom>
              <a:rect b="b" l="l" r="r" t="t"/>
              <a:pathLst>
                <a:path extrusionOk="0" h="10715" w="9524">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
            <p:cNvSpPr/>
            <p:nvPr/>
          </p:nvSpPr>
          <p:spPr>
            <a:xfrm>
              <a:off x="3122086"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
            <p:cNvSpPr/>
            <p:nvPr/>
          </p:nvSpPr>
          <p:spPr>
            <a:xfrm>
              <a:off x="3269986"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
            <p:cNvSpPr/>
            <p:nvPr/>
          </p:nvSpPr>
          <p:spPr>
            <a:xfrm>
              <a:off x="3417902"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
            <p:cNvSpPr/>
            <p:nvPr/>
          </p:nvSpPr>
          <p:spPr>
            <a:xfrm>
              <a:off x="2530406"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
            <p:cNvSpPr/>
            <p:nvPr/>
          </p:nvSpPr>
          <p:spPr>
            <a:xfrm>
              <a:off x="2678322" y="443705"/>
              <a:ext cx="129448" cy="129448"/>
            </a:xfrm>
            <a:custGeom>
              <a:rect b="b" l="l" r="r" t="t"/>
              <a:pathLst>
                <a:path extrusionOk="0" h="8334" w="8334">
                  <a:moveTo>
                    <a:pt x="0" y="1"/>
                  </a:moveTo>
                  <a:lnTo>
                    <a:pt x="0" y="8334"/>
                  </a:lnTo>
                  <a:lnTo>
                    <a:pt x="8333" y="833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
            <p:cNvSpPr/>
            <p:nvPr/>
          </p:nvSpPr>
          <p:spPr>
            <a:xfrm>
              <a:off x="2807755" y="443705"/>
              <a:ext cx="166431" cy="129448"/>
            </a:xfrm>
            <a:custGeom>
              <a:rect b="b" l="l" r="r" t="t"/>
              <a:pathLst>
                <a:path extrusionOk="0" h="8334" w="10715">
                  <a:moveTo>
                    <a:pt x="0" y="1"/>
                  </a:moveTo>
                  <a:lnTo>
                    <a:pt x="0" y="8334"/>
                  </a:lnTo>
                  <a:lnTo>
                    <a:pt x="10714" y="833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
            <p:cNvSpPr/>
            <p:nvPr/>
          </p:nvSpPr>
          <p:spPr>
            <a:xfrm>
              <a:off x="2974170" y="443705"/>
              <a:ext cx="147932" cy="129448"/>
            </a:xfrm>
            <a:custGeom>
              <a:rect b="b" l="l" r="r" t="t"/>
              <a:pathLst>
                <a:path extrusionOk="0" h="8334" w="9524">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
            <p:cNvSpPr/>
            <p:nvPr/>
          </p:nvSpPr>
          <p:spPr>
            <a:xfrm>
              <a:off x="3122086"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
            <p:cNvSpPr/>
            <p:nvPr/>
          </p:nvSpPr>
          <p:spPr>
            <a:xfrm>
              <a:off x="3269986"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
            <p:cNvSpPr/>
            <p:nvPr/>
          </p:nvSpPr>
          <p:spPr>
            <a:xfrm>
              <a:off x="3417902"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
            <p:cNvSpPr/>
            <p:nvPr/>
          </p:nvSpPr>
          <p:spPr>
            <a:xfrm>
              <a:off x="2530406" y="27732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
            <p:cNvSpPr/>
            <p:nvPr/>
          </p:nvSpPr>
          <p:spPr>
            <a:xfrm>
              <a:off x="2678322" y="27732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
            <p:cNvSpPr/>
            <p:nvPr/>
          </p:nvSpPr>
          <p:spPr>
            <a:xfrm>
              <a:off x="2807755" y="27732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
            <p:cNvSpPr/>
            <p:nvPr/>
          </p:nvSpPr>
          <p:spPr>
            <a:xfrm>
              <a:off x="2974170" y="27732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
            <p:cNvSpPr/>
            <p:nvPr/>
          </p:nvSpPr>
          <p:spPr>
            <a:xfrm>
              <a:off x="3122086"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
            <p:cNvSpPr/>
            <p:nvPr/>
          </p:nvSpPr>
          <p:spPr>
            <a:xfrm>
              <a:off x="3269986"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
            <p:cNvSpPr/>
            <p:nvPr/>
          </p:nvSpPr>
          <p:spPr>
            <a:xfrm>
              <a:off x="2530406" y="129404"/>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
            <p:cNvSpPr/>
            <p:nvPr/>
          </p:nvSpPr>
          <p:spPr>
            <a:xfrm>
              <a:off x="2678322" y="129404"/>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
            <p:cNvSpPr/>
            <p:nvPr/>
          </p:nvSpPr>
          <p:spPr>
            <a:xfrm>
              <a:off x="2807755" y="129404"/>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
            <p:cNvSpPr/>
            <p:nvPr/>
          </p:nvSpPr>
          <p:spPr>
            <a:xfrm>
              <a:off x="2974170" y="129404"/>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
            <p:cNvSpPr/>
            <p:nvPr/>
          </p:nvSpPr>
          <p:spPr>
            <a:xfrm>
              <a:off x="3122086"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
            <p:cNvSpPr/>
            <p:nvPr/>
          </p:nvSpPr>
          <p:spPr>
            <a:xfrm>
              <a:off x="2530406" y="-12"/>
              <a:ext cx="147932" cy="129432"/>
            </a:xfrm>
            <a:custGeom>
              <a:rect b="b" l="l" r="r" t="t"/>
              <a:pathLst>
                <a:path extrusionOk="0" h="8333"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
            <p:cNvSpPr/>
            <p:nvPr/>
          </p:nvSpPr>
          <p:spPr>
            <a:xfrm>
              <a:off x="2678322" y="-12"/>
              <a:ext cx="129448" cy="129432"/>
            </a:xfrm>
            <a:custGeom>
              <a:rect b="b" l="l" r="r" t="t"/>
              <a:pathLst>
                <a:path extrusionOk="0" h="8333"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
            <p:cNvSpPr/>
            <p:nvPr/>
          </p:nvSpPr>
          <p:spPr>
            <a:xfrm>
              <a:off x="2807755" y="-12"/>
              <a:ext cx="166431" cy="129432"/>
            </a:xfrm>
            <a:custGeom>
              <a:rect b="b" l="l" r="r" t="t"/>
              <a:pathLst>
                <a:path extrusionOk="0" h="8333"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
            <p:cNvSpPr/>
            <p:nvPr/>
          </p:nvSpPr>
          <p:spPr>
            <a:xfrm>
              <a:off x="2974170" y="-12"/>
              <a:ext cx="147932" cy="129432"/>
            </a:xfrm>
            <a:custGeom>
              <a:rect b="b" l="l" r="r" t="t"/>
              <a:pathLst>
                <a:path extrusionOk="0" h="8333"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3" name="Google Shape;673;p3"/>
          <p:cNvGrpSpPr/>
          <p:nvPr/>
        </p:nvGrpSpPr>
        <p:grpSpPr>
          <a:xfrm>
            <a:off x="-98650" y="3310126"/>
            <a:ext cx="9242700" cy="2002824"/>
            <a:chOff x="-98650" y="3310126"/>
            <a:chExt cx="9242700" cy="2002824"/>
          </a:xfrm>
        </p:grpSpPr>
        <p:grpSp>
          <p:nvGrpSpPr>
            <p:cNvPr id="674" name="Google Shape;674;p3"/>
            <p:cNvGrpSpPr/>
            <p:nvPr/>
          </p:nvGrpSpPr>
          <p:grpSpPr>
            <a:xfrm>
              <a:off x="2788951" y="3310126"/>
              <a:ext cx="831787" cy="721972"/>
              <a:chOff x="2788951" y="3310126"/>
              <a:chExt cx="831787" cy="721972"/>
            </a:xfrm>
          </p:grpSpPr>
          <p:sp>
            <p:nvSpPr>
              <p:cNvPr id="675" name="Google Shape;675;p3"/>
              <p:cNvSpPr/>
              <p:nvPr/>
            </p:nvSpPr>
            <p:spPr>
              <a:xfrm>
                <a:off x="3412729" y="3947714"/>
                <a:ext cx="110973" cy="84385"/>
              </a:xfrm>
              <a:custGeom>
                <a:rect b="b" l="l" r="r" t="t"/>
                <a:pathLst>
                  <a:path extrusionOk="0" h="2416" w="3177">
                    <a:moveTo>
                      <a:pt x="1" y="1"/>
                    </a:moveTo>
                    <a:lnTo>
                      <a:pt x="1" y="2415"/>
                    </a:lnTo>
                    <a:lnTo>
                      <a:pt x="3176" y="2415"/>
                    </a:lnTo>
                    <a:lnTo>
                      <a:pt x="3176" y="1"/>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
              <p:cNvSpPr/>
              <p:nvPr/>
            </p:nvSpPr>
            <p:spPr>
              <a:xfrm>
                <a:off x="3315694" y="3947714"/>
                <a:ext cx="97070" cy="84385"/>
              </a:xfrm>
              <a:custGeom>
                <a:rect b="b" l="l" r="r" t="t"/>
                <a:pathLst>
                  <a:path extrusionOk="0" h="2416" w="2779">
                    <a:moveTo>
                      <a:pt x="1" y="1"/>
                    </a:moveTo>
                    <a:lnTo>
                      <a:pt x="1" y="2415"/>
                    </a:lnTo>
                    <a:lnTo>
                      <a:pt x="2779" y="2415"/>
                    </a:lnTo>
                    <a:lnTo>
                      <a:pt x="2779"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
              <p:cNvSpPr/>
              <p:nvPr/>
            </p:nvSpPr>
            <p:spPr>
              <a:xfrm>
                <a:off x="3204826" y="3947714"/>
                <a:ext cx="110903" cy="84385"/>
              </a:xfrm>
              <a:custGeom>
                <a:rect b="b" l="l" r="r" t="t"/>
                <a:pathLst>
                  <a:path extrusionOk="0" h="2416" w="3175">
                    <a:moveTo>
                      <a:pt x="0" y="1"/>
                    </a:moveTo>
                    <a:lnTo>
                      <a:pt x="0" y="2415"/>
                    </a:lnTo>
                    <a:lnTo>
                      <a:pt x="3175" y="2415"/>
                    </a:lnTo>
                    <a:lnTo>
                      <a:pt x="3175" y="1"/>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
              <p:cNvSpPr/>
              <p:nvPr/>
            </p:nvSpPr>
            <p:spPr>
              <a:xfrm>
                <a:off x="3107791" y="3947714"/>
                <a:ext cx="97070" cy="84385"/>
              </a:xfrm>
              <a:custGeom>
                <a:rect b="b" l="l" r="r" t="t"/>
                <a:pathLst>
                  <a:path extrusionOk="0" h="2416" w="2779">
                    <a:moveTo>
                      <a:pt x="0" y="1"/>
                    </a:moveTo>
                    <a:lnTo>
                      <a:pt x="0" y="2415"/>
                    </a:lnTo>
                    <a:lnTo>
                      <a:pt x="2778" y="2415"/>
                    </a:lnTo>
                    <a:lnTo>
                      <a:pt x="2778" y="1"/>
                    </a:lnTo>
                    <a:close/>
                  </a:path>
                </a:pathLst>
              </a:cu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
              <p:cNvSpPr/>
              <p:nvPr/>
            </p:nvSpPr>
            <p:spPr>
              <a:xfrm>
                <a:off x="2996888" y="3947714"/>
                <a:ext cx="110938" cy="84385"/>
              </a:xfrm>
              <a:custGeom>
                <a:rect b="b" l="l" r="r" t="t"/>
                <a:pathLst>
                  <a:path extrusionOk="0" h="2416" w="3176">
                    <a:moveTo>
                      <a:pt x="1" y="1"/>
                    </a:moveTo>
                    <a:lnTo>
                      <a:pt x="1" y="2415"/>
                    </a:lnTo>
                    <a:lnTo>
                      <a:pt x="3175" y="2415"/>
                    </a:lnTo>
                    <a:lnTo>
                      <a:pt x="317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
              <p:cNvSpPr/>
              <p:nvPr/>
            </p:nvSpPr>
            <p:spPr>
              <a:xfrm>
                <a:off x="2899853" y="3947714"/>
                <a:ext cx="97070" cy="84385"/>
              </a:xfrm>
              <a:custGeom>
                <a:rect b="b" l="l" r="r" t="t"/>
                <a:pathLst>
                  <a:path extrusionOk="0" h="2416" w="2779">
                    <a:moveTo>
                      <a:pt x="1" y="1"/>
                    </a:moveTo>
                    <a:lnTo>
                      <a:pt x="1" y="2415"/>
                    </a:lnTo>
                    <a:lnTo>
                      <a:pt x="2779" y="2415"/>
                    </a:lnTo>
                    <a:lnTo>
                      <a:pt x="2779" y="1"/>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
              <p:cNvSpPr/>
              <p:nvPr/>
            </p:nvSpPr>
            <p:spPr>
              <a:xfrm>
                <a:off x="3412729" y="3836850"/>
                <a:ext cx="110973" cy="110895"/>
              </a:xfrm>
              <a:custGeom>
                <a:rect b="b" l="l" r="r" t="t"/>
                <a:pathLst>
                  <a:path extrusionOk="0" h="3175" w="3177">
                    <a:moveTo>
                      <a:pt x="1" y="0"/>
                    </a:moveTo>
                    <a:lnTo>
                      <a:pt x="1" y="3175"/>
                    </a:lnTo>
                    <a:lnTo>
                      <a:pt x="3176" y="3175"/>
                    </a:lnTo>
                    <a:lnTo>
                      <a:pt x="3176"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
              <p:cNvSpPr/>
              <p:nvPr/>
            </p:nvSpPr>
            <p:spPr>
              <a:xfrm>
                <a:off x="3315694" y="3836850"/>
                <a:ext cx="97070" cy="110895"/>
              </a:xfrm>
              <a:custGeom>
                <a:rect b="b" l="l" r="r" t="t"/>
                <a:pathLst>
                  <a:path extrusionOk="0" h="3175" w="2779">
                    <a:moveTo>
                      <a:pt x="1" y="0"/>
                    </a:moveTo>
                    <a:lnTo>
                      <a:pt x="1" y="3175"/>
                    </a:lnTo>
                    <a:lnTo>
                      <a:pt x="2779" y="3175"/>
                    </a:lnTo>
                    <a:lnTo>
                      <a:pt x="2779" y="0"/>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
              <p:cNvSpPr/>
              <p:nvPr/>
            </p:nvSpPr>
            <p:spPr>
              <a:xfrm>
                <a:off x="3204826" y="3836850"/>
                <a:ext cx="110903" cy="110895"/>
              </a:xfrm>
              <a:custGeom>
                <a:rect b="b" l="l" r="r" t="t"/>
                <a:pathLst>
                  <a:path extrusionOk="0" h="3175" w="3175">
                    <a:moveTo>
                      <a:pt x="0" y="0"/>
                    </a:moveTo>
                    <a:lnTo>
                      <a:pt x="0" y="3175"/>
                    </a:lnTo>
                    <a:lnTo>
                      <a:pt x="3175" y="3175"/>
                    </a:lnTo>
                    <a:lnTo>
                      <a:pt x="3175"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
              <p:cNvSpPr/>
              <p:nvPr/>
            </p:nvSpPr>
            <p:spPr>
              <a:xfrm>
                <a:off x="3107791" y="3836850"/>
                <a:ext cx="97070" cy="110895"/>
              </a:xfrm>
              <a:custGeom>
                <a:rect b="b" l="l" r="r" t="t"/>
                <a:pathLst>
                  <a:path extrusionOk="0" h="3175" w="2779">
                    <a:moveTo>
                      <a:pt x="0" y="0"/>
                    </a:moveTo>
                    <a:lnTo>
                      <a:pt x="0" y="3175"/>
                    </a:lnTo>
                    <a:lnTo>
                      <a:pt x="2778" y="3175"/>
                    </a:lnTo>
                    <a:lnTo>
                      <a:pt x="2778" y="0"/>
                    </a:lnTo>
                    <a:close/>
                  </a:path>
                </a:pathLst>
              </a:cu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
              <p:cNvSpPr/>
              <p:nvPr/>
            </p:nvSpPr>
            <p:spPr>
              <a:xfrm>
                <a:off x="2996888" y="3836850"/>
                <a:ext cx="110938" cy="110895"/>
              </a:xfrm>
              <a:custGeom>
                <a:rect b="b" l="l" r="r" t="t"/>
                <a:pathLst>
                  <a:path extrusionOk="0" h="3175" w="3176">
                    <a:moveTo>
                      <a:pt x="1" y="0"/>
                    </a:moveTo>
                    <a:lnTo>
                      <a:pt x="1" y="3175"/>
                    </a:lnTo>
                    <a:lnTo>
                      <a:pt x="3175" y="3175"/>
                    </a:lnTo>
                    <a:lnTo>
                      <a:pt x="317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
              <p:cNvSpPr/>
              <p:nvPr/>
            </p:nvSpPr>
            <p:spPr>
              <a:xfrm>
                <a:off x="2899853" y="3836850"/>
                <a:ext cx="97070" cy="110895"/>
              </a:xfrm>
              <a:custGeom>
                <a:rect b="b" l="l" r="r" t="t"/>
                <a:pathLst>
                  <a:path extrusionOk="0" h="3175" w="2779">
                    <a:moveTo>
                      <a:pt x="1" y="0"/>
                    </a:moveTo>
                    <a:lnTo>
                      <a:pt x="1" y="3175"/>
                    </a:lnTo>
                    <a:lnTo>
                      <a:pt x="2779" y="3175"/>
                    </a:lnTo>
                    <a:lnTo>
                      <a:pt x="2779"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
              <p:cNvSpPr/>
              <p:nvPr/>
            </p:nvSpPr>
            <p:spPr>
              <a:xfrm>
                <a:off x="3412729" y="3739819"/>
                <a:ext cx="110973" cy="97064"/>
              </a:xfrm>
              <a:custGeom>
                <a:rect b="b" l="l" r="r" t="t"/>
                <a:pathLst>
                  <a:path extrusionOk="0" h="2779" w="3177">
                    <a:moveTo>
                      <a:pt x="1" y="0"/>
                    </a:moveTo>
                    <a:lnTo>
                      <a:pt x="1" y="2778"/>
                    </a:lnTo>
                    <a:lnTo>
                      <a:pt x="3176" y="2778"/>
                    </a:lnTo>
                    <a:lnTo>
                      <a:pt x="3176"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
              <p:cNvSpPr/>
              <p:nvPr/>
            </p:nvSpPr>
            <p:spPr>
              <a:xfrm>
                <a:off x="3315694" y="3739819"/>
                <a:ext cx="97070" cy="97064"/>
              </a:xfrm>
              <a:custGeom>
                <a:rect b="b" l="l" r="r" t="t"/>
                <a:pathLst>
                  <a:path extrusionOk="0" h="2779" w="2779">
                    <a:moveTo>
                      <a:pt x="1" y="0"/>
                    </a:moveTo>
                    <a:lnTo>
                      <a:pt x="1" y="2778"/>
                    </a:lnTo>
                    <a:lnTo>
                      <a:pt x="2779" y="2778"/>
                    </a:lnTo>
                    <a:lnTo>
                      <a:pt x="2779" y="0"/>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
              <p:cNvSpPr/>
              <p:nvPr/>
            </p:nvSpPr>
            <p:spPr>
              <a:xfrm>
                <a:off x="3204826" y="3739819"/>
                <a:ext cx="110903" cy="97064"/>
              </a:xfrm>
              <a:custGeom>
                <a:rect b="b" l="l" r="r" t="t"/>
                <a:pathLst>
                  <a:path extrusionOk="0" h="2779" w="3175">
                    <a:moveTo>
                      <a:pt x="0" y="0"/>
                    </a:moveTo>
                    <a:lnTo>
                      <a:pt x="0" y="2778"/>
                    </a:lnTo>
                    <a:lnTo>
                      <a:pt x="3175" y="2778"/>
                    </a:lnTo>
                    <a:lnTo>
                      <a:pt x="3175"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
              <p:cNvSpPr/>
              <p:nvPr/>
            </p:nvSpPr>
            <p:spPr>
              <a:xfrm>
                <a:off x="3107791" y="3739819"/>
                <a:ext cx="97070" cy="97064"/>
              </a:xfrm>
              <a:custGeom>
                <a:rect b="b" l="l" r="r" t="t"/>
                <a:pathLst>
                  <a:path extrusionOk="0" h="2779" w="2779">
                    <a:moveTo>
                      <a:pt x="0" y="0"/>
                    </a:moveTo>
                    <a:lnTo>
                      <a:pt x="0" y="2778"/>
                    </a:lnTo>
                    <a:lnTo>
                      <a:pt x="2778" y="2778"/>
                    </a:lnTo>
                    <a:lnTo>
                      <a:pt x="2778" y="0"/>
                    </a:lnTo>
                    <a:close/>
                  </a:path>
                </a:pathLst>
              </a:cu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
              <p:cNvSpPr/>
              <p:nvPr/>
            </p:nvSpPr>
            <p:spPr>
              <a:xfrm>
                <a:off x="2996888" y="3739819"/>
                <a:ext cx="110938" cy="97064"/>
              </a:xfrm>
              <a:custGeom>
                <a:rect b="b" l="l" r="r" t="t"/>
                <a:pathLst>
                  <a:path extrusionOk="0" h="2779" w="3176">
                    <a:moveTo>
                      <a:pt x="1" y="0"/>
                    </a:moveTo>
                    <a:lnTo>
                      <a:pt x="1" y="2778"/>
                    </a:lnTo>
                    <a:lnTo>
                      <a:pt x="3175" y="2778"/>
                    </a:lnTo>
                    <a:lnTo>
                      <a:pt x="317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
              <p:cNvSpPr/>
              <p:nvPr/>
            </p:nvSpPr>
            <p:spPr>
              <a:xfrm>
                <a:off x="2899853" y="3739819"/>
                <a:ext cx="97070" cy="97064"/>
              </a:xfrm>
              <a:custGeom>
                <a:rect b="b" l="l" r="r" t="t"/>
                <a:pathLst>
                  <a:path extrusionOk="0" h="2779" w="2779">
                    <a:moveTo>
                      <a:pt x="1" y="0"/>
                    </a:moveTo>
                    <a:lnTo>
                      <a:pt x="1" y="2778"/>
                    </a:lnTo>
                    <a:lnTo>
                      <a:pt x="2779" y="2778"/>
                    </a:lnTo>
                    <a:lnTo>
                      <a:pt x="2779"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
              <p:cNvSpPr/>
              <p:nvPr/>
            </p:nvSpPr>
            <p:spPr>
              <a:xfrm>
                <a:off x="3412729" y="3628885"/>
                <a:ext cx="110973" cy="110965"/>
              </a:xfrm>
              <a:custGeom>
                <a:rect b="b" l="l" r="r" t="t"/>
                <a:pathLst>
                  <a:path extrusionOk="0" h="3177" w="3177">
                    <a:moveTo>
                      <a:pt x="1" y="1"/>
                    </a:moveTo>
                    <a:lnTo>
                      <a:pt x="1" y="3176"/>
                    </a:lnTo>
                    <a:lnTo>
                      <a:pt x="3176" y="3176"/>
                    </a:lnTo>
                    <a:lnTo>
                      <a:pt x="3176"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
              <p:cNvSpPr/>
              <p:nvPr/>
            </p:nvSpPr>
            <p:spPr>
              <a:xfrm>
                <a:off x="3315694" y="3628885"/>
                <a:ext cx="97070" cy="110965"/>
              </a:xfrm>
              <a:custGeom>
                <a:rect b="b" l="l" r="r" t="t"/>
                <a:pathLst>
                  <a:path extrusionOk="0" h="3177" w="2779">
                    <a:moveTo>
                      <a:pt x="1" y="1"/>
                    </a:moveTo>
                    <a:lnTo>
                      <a:pt x="1" y="3176"/>
                    </a:lnTo>
                    <a:lnTo>
                      <a:pt x="2779" y="3176"/>
                    </a:lnTo>
                    <a:lnTo>
                      <a:pt x="2779"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
              <p:cNvSpPr/>
              <p:nvPr/>
            </p:nvSpPr>
            <p:spPr>
              <a:xfrm>
                <a:off x="3204826" y="3628885"/>
                <a:ext cx="110903" cy="110965"/>
              </a:xfrm>
              <a:custGeom>
                <a:rect b="b" l="l" r="r" t="t"/>
                <a:pathLst>
                  <a:path extrusionOk="0" h="3177" w="3175">
                    <a:moveTo>
                      <a:pt x="0" y="1"/>
                    </a:moveTo>
                    <a:lnTo>
                      <a:pt x="0" y="3176"/>
                    </a:lnTo>
                    <a:lnTo>
                      <a:pt x="3175" y="3176"/>
                    </a:lnTo>
                    <a:lnTo>
                      <a:pt x="3175"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
              <p:cNvSpPr/>
              <p:nvPr/>
            </p:nvSpPr>
            <p:spPr>
              <a:xfrm>
                <a:off x="3107791" y="3628885"/>
                <a:ext cx="97070" cy="110965"/>
              </a:xfrm>
              <a:custGeom>
                <a:rect b="b" l="l" r="r" t="t"/>
                <a:pathLst>
                  <a:path extrusionOk="0" h="3177" w="2779">
                    <a:moveTo>
                      <a:pt x="0" y="1"/>
                    </a:moveTo>
                    <a:lnTo>
                      <a:pt x="0" y="3176"/>
                    </a:lnTo>
                    <a:lnTo>
                      <a:pt x="2778" y="3176"/>
                    </a:lnTo>
                    <a:lnTo>
                      <a:pt x="2778"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
              <p:cNvSpPr/>
              <p:nvPr/>
            </p:nvSpPr>
            <p:spPr>
              <a:xfrm>
                <a:off x="2996888" y="3628885"/>
                <a:ext cx="110938" cy="110965"/>
              </a:xfrm>
              <a:custGeom>
                <a:rect b="b" l="l" r="r" t="t"/>
                <a:pathLst>
                  <a:path extrusionOk="0" h="3177" w="3176">
                    <a:moveTo>
                      <a:pt x="1" y="1"/>
                    </a:moveTo>
                    <a:lnTo>
                      <a:pt x="1" y="3176"/>
                    </a:lnTo>
                    <a:lnTo>
                      <a:pt x="3175" y="3176"/>
                    </a:lnTo>
                    <a:lnTo>
                      <a:pt x="3175"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
              <p:cNvSpPr/>
              <p:nvPr/>
            </p:nvSpPr>
            <p:spPr>
              <a:xfrm>
                <a:off x="2899853" y="3628885"/>
                <a:ext cx="97070" cy="110965"/>
              </a:xfrm>
              <a:custGeom>
                <a:rect b="b" l="l" r="r" t="t"/>
                <a:pathLst>
                  <a:path extrusionOk="0" h="3177" w="2779">
                    <a:moveTo>
                      <a:pt x="1" y="1"/>
                    </a:moveTo>
                    <a:lnTo>
                      <a:pt x="1" y="3176"/>
                    </a:lnTo>
                    <a:lnTo>
                      <a:pt x="2779" y="3176"/>
                    </a:lnTo>
                    <a:lnTo>
                      <a:pt x="2779" y="1"/>
                    </a:ln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
              <p:cNvSpPr/>
              <p:nvPr/>
            </p:nvSpPr>
            <p:spPr>
              <a:xfrm>
                <a:off x="3523667" y="3518022"/>
                <a:ext cx="97070" cy="110895"/>
              </a:xfrm>
              <a:custGeom>
                <a:rect b="b" l="l" r="r" t="t"/>
                <a:pathLst>
                  <a:path extrusionOk="0" h="3175" w="2779">
                    <a:moveTo>
                      <a:pt x="0" y="0"/>
                    </a:moveTo>
                    <a:lnTo>
                      <a:pt x="0" y="3175"/>
                    </a:lnTo>
                    <a:lnTo>
                      <a:pt x="2778" y="3175"/>
                    </a:lnTo>
                    <a:lnTo>
                      <a:pt x="27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
              <p:cNvSpPr/>
              <p:nvPr/>
            </p:nvSpPr>
            <p:spPr>
              <a:xfrm>
                <a:off x="3412729" y="3518022"/>
                <a:ext cx="110973" cy="110895"/>
              </a:xfrm>
              <a:custGeom>
                <a:rect b="b" l="l" r="r" t="t"/>
                <a:pathLst>
                  <a:path extrusionOk="0" h="3175" w="3177">
                    <a:moveTo>
                      <a:pt x="1" y="0"/>
                    </a:moveTo>
                    <a:lnTo>
                      <a:pt x="1" y="3175"/>
                    </a:lnTo>
                    <a:lnTo>
                      <a:pt x="3176" y="3175"/>
                    </a:lnTo>
                    <a:lnTo>
                      <a:pt x="3176" y="0"/>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
              <p:cNvSpPr/>
              <p:nvPr/>
            </p:nvSpPr>
            <p:spPr>
              <a:xfrm>
                <a:off x="3315694" y="3518022"/>
                <a:ext cx="97070" cy="110895"/>
              </a:xfrm>
              <a:custGeom>
                <a:rect b="b" l="l" r="r" t="t"/>
                <a:pathLst>
                  <a:path extrusionOk="0" h="3175" w="2779">
                    <a:moveTo>
                      <a:pt x="1" y="0"/>
                    </a:moveTo>
                    <a:lnTo>
                      <a:pt x="1" y="3175"/>
                    </a:lnTo>
                    <a:lnTo>
                      <a:pt x="2779" y="3175"/>
                    </a:lnTo>
                    <a:lnTo>
                      <a:pt x="2779" y="0"/>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
              <p:cNvSpPr/>
              <p:nvPr/>
            </p:nvSpPr>
            <p:spPr>
              <a:xfrm>
                <a:off x="3204826" y="3518022"/>
                <a:ext cx="110903" cy="110895"/>
              </a:xfrm>
              <a:custGeom>
                <a:rect b="b" l="l" r="r" t="t"/>
                <a:pathLst>
                  <a:path extrusionOk="0" h="3175" w="3175">
                    <a:moveTo>
                      <a:pt x="0" y="0"/>
                    </a:moveTo>
                    <a:lnTo>
                      <a:pt x="0" y="3175"/>
                    </a:lnTo>
                    <a:lnTo>
                      <a:pt x="3175" y="3175"/>
                    </a:lnTo>
                    <a:lnTo>
                      <a:pt x="3175" y="0"/>
                    </a:lnTo>
                    <a:close/>
                  </a:path>
                </a:pathLst>
              </a:custGeom>
              <a:solidFill>
                <a:srgbClr val="CCCCCC"/>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
              <p:cNvSpPr/>
              <p:nvPr/>
            </p:nvSpPr>
            <p:spPr>
              <a:xfrm>
                <a:off x="3107791" y="3518022"/>
                <a:ext cx="97070" cy="110895"/>
              </a:xfrm>
              <a:custGeom>
                <a:rect b="b" l="l" r="r" t="t"/>
                <a:pathLst>
                  <a:path extrusionOk="0" h="3175" w="2779">
                    <a:moveTo>
                      <a:pt x="0" y="0"/>
                    </a:moveTo>
                    <a:lnTo>
                      <a:pt x="0" y="3175"/>
                    </a:lnTo>
                    <a:lnTo>
                      <a:pt x="2778" y="3175"/>
                    </a:lnTo>
                    <a:lnTo>
                      <a:pt x="2778" y="0"/>
                    </a:lnTo>
                    <a:close/>
                  </a:path>
                </a:pathLst>
              </a:custGeom>
              <a:solidFill>
                <a:srgbClr val="CCCCCC"/>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
              <p:cNvSpPr/>
              <p:nvPr/>
            </p:nvSpPr>
            <p:spPr>
              <a:xfrm>
                <a:off x="2996888" y="3518022"/>
                <a:ext cx="110938" cy="110895"/>
              </a:xfrm>
              <a:custGeom>
                <a:rect b="b" l="l" r="r" t="t"/>
                <a:pathLst>
                  <a:path extrusionOk="0" h="3175" w="3176">
                    <a:moveTo>
                      <a:pt x="1" y="0"/>
                    </a:moveTo>
                    <a:lnTo>
                      <a:pt x="1" y="3175"/>
                    </a:lnTo>
                    <a:lnTo>
                      <a:pt x="3175" y="3175"/>
                    </a:lnTo>
                    <a:lnTo>
                      <a:pt x="3175" y="0"/>
                    </a:lnTo>
                    <a:close/>
                  </a:path>
                </a:pathLst>
              </a:cu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
              <p:cNvSpPr/>
              <p:nvPr/>
            </p:nvSpPr>
            <p:spPr>
              <a:xfrm>
                <a:off x="2899853" y="3518022"/>
                <a:ext cx="97070" cy="110895"/>
              </a:xfrm>
              <a:custGeom>
                <a:rect b="b" l="l" r="r" t="t"/>
                <a:pathLst>
                  <a:path extrusionOk="0" h="3175" w="2779">
                    <a:moveTo>
                      <a:pt x="1" y="0"/>
                    </a:moveTo>
                    <a:lnTo>
                      <a:pt x="1" y="3175"/>
                    </a:lnTo>
                    <a:lnTo>
                      <a:pt x="2779" y="3175"/>
                    </a:lnTo>
                    <a:lnTo>
                      <a:pt x="2779"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
              <p:cNvSpPr/>
              <p:nvPr/>
            </p:nvSpPr>
            <p:spPr>
              <a:xfrm>
                <a:off x="2788951" y="3518022"/>
                <a:ext cx="110938" cy="110895"/>
              </a:xfrm>
              <a:custGeom>
                <a:rect b="b" l="l" r="r" t="t"/>
                <a:pathLst>
                  <a:path extrusionOk="0" h="3175" w="3176">
                    <a:moveTo>
                      <a:pt x="0" y="0"/>
                    </a:moveTo>
                    <a:lnTo>
                      <a:pt x="0" y="3175"/>
                    </a:lnTo>
                    <a:lnTo>
                      <a:pt x="3176" y="3175"/>
                    </a:lnTo>
                    <a:lnTo>
                      <a:pt x="3176" y="0"/>
                    </a:ln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
              <p:cNvSpPr/>
              <p:nvPr/>
            </p:nvSpPr>
            <p:spPr>
              <a:xfrm>
                <a:off x="3523667" y="3420990"/>
                <a:ext cx="97070" cy="97064"/>
              </a:xfrm>
              <a:custGeom>
                <a:rect b="b" l="l" r="r" t="t"/>
                <a:pathLst>
                  <a:path extrusionOk="0" h="2779" w="2779">
                    <a:moveTo>
                      <a:pt x="0" y="0"/>
                    </a:moveTo>
                    <a:lnTo>
                      <a:pt x="0" y="2778"/>
                    </a:lnTo>
                    <a:lnTo>
                      <a:pt x="2778" y="2778"/>
                    </a:lnTo>
                    <a:lnTo>
                      <a:pt x="27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
              <p:cNvSpPr/>
              <p:nvPr/>
            </p:nvSpPr>
            <p:spPr>
              <a:xfrm>
                <a:off x="3412729" y="3420990"/>
                <a:ext cx="110973" cy="97064"/>
              </a:xfrm>
              <a:custGeom>
                <a:rect b="b" l="l" r="r" t="t"/>
                <a:pathLst>
                  <a:path extrusionOk="0" h="2779" w="3177">
                    <a:moveTo>
                      <a:pt x="1" y="0"/>
                    </a:moveTo>
                    <a:lnTo>
                      <a:pt x="1" y="2778"/>
                    </a:lnTo>
                    <a:lnTo>
                      <a:pt x="3176" y="2778"/>
                    </a:lnTo>
                    <a:lnTo>
                      <a:pt x="3176" y="0"/>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
              <p:cNvSpPr/>
              <p:nvPr/>
            </p:nvSpPr>
            <p:spPr>
              <a:xfrm>
                <a:off x="3315694" y="3420990"/>
                <a:ext cx="97070" cy="97064"/>
              </a:xfrm>
              <a:custGeom>
                <a:rect b="b" l="l" r="r" t="t"/>
                <a:pathLst>
                  <a:path extrusionOk="0" h="2779" w="2779">
                    <a:moveTo>
                      <a:pt x="1" y="0"/>
                    </a:moveTo>
                    <a:lnTo>
                      <a:pt x="1" y="2778"/>
                    </a:lnTo>
                    <a:lnTo>
                      <a:pt x="2779" y="2778"/>
                    </a:lnTo>
                    <a:lnTo>
                      <a:pt x="2779" y="0"/>
                    </a:lnTo>
                    <a:close/>
                  </a:path>
                </a:pathLst>
              </a:custGeom>
              <a:solidFill>
                <a:srgbClr val="CCCCCC"/>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
              <p:cNvSpPr/>
              <p:nvPr/>
            </p:nvSpPr>
            <p:spPr>
              <a:xfrm>
                <a:off x="3204826" y="3420990"/>
                <a:ext cx="110903" cy="97064"/>
              </a:xfrm>
              <a:custGeom>
                <a:rect b="b" l="l" r="r" t="t"/>
                <a:pathLst>
                  <a:path extrusionOk="0" h="2779" w="3175">
                    <a:moveTo>
                      <a:pt x="0" y="0"/>
                    </a:moveTo>
                    <a:lnTo>
                      <a:pt x="0" y="2778"/>
                    </a:lnTo>
                    <a:lnTo>
                      <a:pt x="3175" y="2778"/>
                    </a:lnTo>
                    <a:lnTo>
                      <a:pt x="3175" y="0"/>
                    </a:lnTo>
                    <a:close/>
                  </a:path>
                </a:pathLst>
              </a:custGeom>
              <a:solidFill>
                <a:srgbClr val="CCCCCC"/>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
              <p:cNvSpPr/>
              <p:nvPr/>
            </p:nvSpPr>
            <p:spPr>
              <a:xfrm>
                <a:off x="3107791" y="3420990"/>
                <a:ext cx="97070" cy="97064"/>
              </a:xfrm>
              <a:custGeom>
                <a:rect b="b" l="l" r="r" t="t"/>
                <a:pathLst>
                  <a:path extrusionOk="0" h="2779" w="2779">
                    <a:moveTo>
                      <a:pt x="0" y="0"/>
                    </a:moveTo>
                    <a:lnTo>
                      <a:pt x="0" y="2778"/>
                    </a:lnTo>
                    <a:lnTo>
                      <a:pt x="2778" y="2778"/>
                    </a:lnTo>
                    <a:lnTo>
                      <a:pt x="2778" y="0"/>
                    </a:lnTo>
                    <a:close/>
                  </a:path>
                </a:pathLst>
              </a:custGeom>
              <a:solidFill>
                <a:srgbClr val="CCCCCC"/>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
              <p:cNvSpPr/>
              <p:nvPr/>
            </p:nvSpPr>
            <p:spPr>
              <a:xfrm>
                <a:off x="2996888" y="3420990"/>
                <a:ext cx="110938" cy="97064"/>
              </a:xfrm>
              <a:custGeom>
                <a:rect b="b" l="l" r="r" t="t"/>
                <a:pathLst>
                  <a:path extrusionOk="0" h="2779" w="3176">
                    <a:moveTo>
                      <a:pt x="1" y="0"/>
                    </a:moveTo>
                    <a:lnTo>
                      <a:pt x="1" y="2778"/>
                    </a:lnTo>
                    <a:lnTo>
                      <a:pt x="3175" y="2778"/>
                    </a:lnTo>
                    <a:lnTo>
                      <a:pt x="3175" y="0"/>
                    </a:lnTo>
                    <a:close/>
                  </a:path>
                </a:pathLst>
              </a:cu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
              <p:cNvSpPr/>
              <p:nvPr/>
            </p:nvSpPr>
            <p:spPr>
              <a:xfrm>
                <a:off x="2899853" y="3420990"/>
                <a:ext cx="97070" cy="97064"/>
              </a:xfrm>
              <a:custGeom>
                <a:rect b="b" l="l" r="r" t="t"/>
                <a:pathLst>
                  <a:path extrusionOk="0" h="2779" w="2779">
                    <a:moveTo>
                      <a:pt x="1" y="0"/>
                    </a:moveTo>
                    <a:lnTo>
                      <a:pt x="1" y="2778"/>
                    </a:lnTo>
                    <a:lnTo>
                      <a:pt x="2779" y="2778"/>
                    </a:lnTo>
                    <a:lnTo>
                      <a:pt x="2779"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
              <p:cNvSpPr/>
              <p:nvPr/>
            </p:nvSpPr>
            <p:spPr>
              <a:xfrm>
                <a:off x="2788951" y="3420990"/>
                <a:ext cx="110938" cy="97064"/>
              </a:xfrm>
              <a:custGeom>
                <a:rect b="b" l="l" r="r" t="t"/>
                <a:pathLst>
                  <a:path extrusionOk="0" h="2779" w="3176">
                    <a:moveTo>
                      <a:pt x="0" y="0"/>
                    </a:moveTo>
                    <a:lnTo>
                      <a:pt x="0" y="2778"/>
                    </a:lnTo>
                    <a:lnTo>
                      <a:pt x="3176" y="2778"/>
                    </a:lnTo>
                    <a:lnTo>
                      <a:pt x="3176" y="0"/>
                    </a:ln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
              <p:cNvSpPr/>
              <p:nvPr/>
            </p:nvSpPr>
            <p:spPr>
              <a:xfrm>
                <a:off x="3523667" y="3310126"/>
                <a:ext cx="97070" cy="110895"/>
              </a:xfrm>
              <a:custGeom>
                <a:rect b="b" l="l" r="r" t="t"/>
                <a:pathLst>
                  <a:path extrusionOk="0" h="3175" w="2779">
                    <a:moveTo>
                      <a:pt x="0" y="0"/>
                    </a:moveTo>
                    <a:lnTo>
                      <a:pt x="0" y="3174"/>
                    </a:lnTo>
                    <a:lnTo>
                      <a:pt x="2778" y="3174"/>
                    </a:lnTo>
                    <a:lnTo>
                      <a:pt x="2778"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
              <p:cNvSpPr/>
              <p:nvPr/>
            </p:nvSpPr>
            <p:spPr>
              <a:xfrm>
                <a:off x="3412729" y="3310126"/>
                <a:ext cx="110973" cy="110895"/>
              </a:xfrm>
              <a:custGeom>
                <a:rect b="b" l="l" r="r" t="t"/>
                <a:pathLst>
                  <a:path extrusionOk="0" h="3175" w="3177">
                    <a:moveTo>
                      <a:pt x="1" y="0"/>
                    </a:moveTo>
                    <a:lnTo>
                      <a:pt x="1" y="3174"/>
                    </a:lnTo>
                    <a:lnTo>
                      <a:pt x="3176" y="3174"/>
                    </a:lnTo>
                    <a:lnTo>
                      <a:pt x="3176"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
              <p:cNvSpPr/>
              <p:nvPr/>
            </p:nvSpPr>
            <p:spPr>
              <a:xfrm>
                <a:off x="3315694" y="3310126"/>
                <a:ext cx="97070" cy="110895"/>
              </a:xfrm>
              <a:custGeom>
                <a:rect b="b" l="l" r="r" t="t"/>
                <a:pathLst>
                  <a:path extrusionOk="0" h="3175" w="2779">
                    <a:moveTo>
                      <a:pt x="1" y="0"/>
                    </a:moveTo>
                    <a:lnTo>
                      <a:pt x="1" y="3174"/>
                    </a:lnTo>
                    <a:lnTo>
                      <a:pt x="2779" y="3174"/>
                    </a:lnTo>
                    <a:lnTo>
                      <a:pt x="2779"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
              <p:cNvSpPr/>
              <p:nvPr/>
            </p:nvSpPr>
            <p:spPr>
              <a:xfrm>
                <a:off x="3204826" y="3310126"/>
                <a:ext cx="110903" cy="110895"/>
              </a:xfrm>
              <a:custGeom>
                <a:rect b="b" l="l" r="r" t="t"/>
                <a:pathLst>
                  <a:path extrusionOk="0" h="3175" w="3175">
                    <a:moveTo>
                      <a:pt x="0" y="0"/>
                    </a:moveTo>
                    <a:lnTo>
                      <a:pt x="0" y="3174"/>
                    </a:lnTo>
                    <a:lnTo>
                      <a:pt x="3175" y="3174"/>
                    </a:lnTo>
                    <a:lnTo>
                      <a:pt x="3175"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
              <p:cNvSpPr/>
              <p:nvPr/>
            </p:nvSpPr>
            <p:spPr>
              <a:xfrm>
                <a:off x="3107791" y="3310126"/>
                <a:ext cx="97070" cy="110895"/>
              </a:xfrm>
              <a:custGeom>
                <a:rect b="b" l="l" r="r" t="t"/>
                <a:pathLst>
                  <a:path extrusionOk="0" h="3175" w="2779">
                    <a:moveTo>
                      <a:pt x="0" y="0"/>
                    </a:moveTo>
                    <a:lnTo>
                      <a:pt x="0" y="3174"/>
                    </a:lnTo>
                    <a:lnTo>
                      <a:pt x="2778" y="3174"/>
                    </a:lnTo>
                    <a:lnTo>
                      <a:pt x="2778"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
              <p:cNvSpPr/>
              <p:nvPr/>
            </p:nvSpPr>
            <p:spPr>
              <a:xfrm>
                <a:off x="2996888" y="3310126"/>
                <a:ext cx="110938" cy="110895"/>
              </a:xfrm>
              <a:custGeom>
                <a:rect b="b" l="l" r="r" t="t"/>
                <a:pathLst>
                  <a:path extrusionOk="0" h="3175" w="3176">
                    <a:moveTo>
                      <a:pt x="1" y="0"/>
                    </a:moveTo>
                    <a:lnTo>
                      <a:pt x="1" y="3174"/>
                    </a:lnTo>
                    <a:lnTo>
                      <a:pt x="3175" y="3174"/>
                    </a:lnTo>
                    <a:lnTo>
                      <a:pt x="3175"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
              <p:cNvSpPr/>
              <p:nvPr/>
            </p:nvSpPr>
            <p:spPr>
              <a:xfrm>
                <a:off x="2899853" y="3310126"/>
                <a:ext cx="97070" cy="110895"/>
              </a:xfrm>
              <a:custGeom>
                <a:rect b="b" l="l" r="r" t="t"/>
                <a:pathLst>
                  <a:path extrusionOk="0" h="3175" w="2779">
                    <a:moveTo>
                      <a:pt x="1" y="0"/>
                    </a:moveTo>
                    <a:lnTo>
                      <a:pt x="1" y="3174"/>
                    </a:lnTo>
                    <a:lnTo>
                      <a:pt x="2779" y="3174"/>
                    </a:lnTo>
                    <a:lnTo>
                      <a:pt x="2779"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
              <p:cNvSpPr/>
              <p:nvPr/>
            </p:nvSpPr>
            <p:spPr>
              <a:xfrm>
                <a:off x="2788951" y="3310126"/>
                <a:ext cx="110938" cy="110895"/>
              </a:xfrm>
              <a:custGeom>
                <a:rect b="b" l="l" r="r" t="t"/>
                <a:pathLst>
                  <a:path extrusionOk="0" h="3175" w="3176">
                    <a:moveTo>
                      <a:pt x="0" y="0"/>
                    </a:moveTo>
                    <a:lnTo>
                      <a:pt x="0" y="3174"/>
                    </a:lnTo>
                    <a:lnTo>
                      <a:pt x="3176" y="3174"/>
                    </a:lnTo>
                    <a:lnTo>
                      <a:pt x="3176" y="0"/>
                    </a:ln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3" name="Google Shape;723;p3"/>
            <p:cNvGrpSpPr/>
            <p:nvPr/>
          </p:nvGrpSpPr>
          <p:grpSpPr>
            <a:xfrm>
              <a:off x="-98650" y="4010850"/>
              <a:ext cx="9242700" cy="1302100"/>
              <a:chOff x="-98650" y="4010850"/>
              <a:chExt cx="9242700" cy="1302100"/>
            </a:xfrm>
          </p:grpSpPr>
          <p:sp>
            <p:nvSpPr>
              <p:cNvPr id="724" name="Google Shape;724;p3"/>
              <p:cNvSpPr/>
              <p:nvPr/>
            </p:nvSpPr>
            <p:spPr>
              <a:xfrm>
                <a:off x="-98650" y="4010850"/>
                <a:ext cx="9242700" cy="5670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
              <p:cNvSpPr/>
              <p:nvPr/>
            </p:nvSpPr>
            <p:spPr>
              <a:xfrm>
                <a:off x="-98650" y="4584050"/>
                <a:ext cx="9242700" cy="1557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
              <p:cNvSpPr/>
              <p:nvPr/>
            </p:nvSpPr>
            <p:spPr>
              <a:xfrm>
                <a:off x="-98650" y="4745950"/>
                <a:ext cx="9242700" cy="5670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27" name="Google Shape;727;p3"/>
          <p:cNvSpPr txBox="1"/>
          <p:nvPr>
            <p:ph type="title"/>
          </p:nvPr>
        </p:nvSpPr>
        <p:spPr>
          <a:xfrm>
            <a:off x="1334700" y="1601125"/>
            <a:ext cx="6474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28" name="Google Shape;728;p3"/>
          <p:cNvSpPr txBox="1"/>
          <p:nvPr>
            <p:ph hasCustomPrompt="1" idx="2" type="title"/>
          </p:nvPr>
        </p:nvSpPr>
        <p:spPr>
          <a:xfrm>
            <a:off x="311700" y="1106125"/>
            <a:ext cx="8520600" cy="711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729" name="Google Shape;729;p3"/>
          <p:cNvSpPr txBox="1"/>
          <p:nvPr>
            <p:ph idx="1" type="subTitle"/>
          </p:nvPr>
        </p:nvSpPr>
        <p:spPr>
          <a:xfrm>
            <a:off x="1753050" y="2370125"/>
            <a:ext cx="56379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30" name="Shape 730"/>
        <p:cNvGrpSpPr/>
        <p:nvPr/>
      </p:nvGrpSpPr>
      <p:grpSpPr>
        <a:xfrm>
          <a:off x="0" y="0"/>
          <a:ext cx="0" cy="0"/>
          <a:chOff x="0" y="0"/>
          <a:chExt cx="0" cy="0"/>
        </a:xfrm>
      </p:grpSpPr>
      <p:sp>
        <p:nvSpPr>
          <p:cNvPr id="731" name="Google Shape;731;p4"/>
          <p:cNvSpPr txBox="1"/>
          <p:nvPr>
            <p:ph idx="1" type="body"/>
          </p:nvPr>
        </p:nvSpPr>
        <p:spPr>
          <a:xfrm>
            <a:off x="778900" y="1013975"/>
            <a:ext cx="7072500" cy="3554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32" name="Google Shape;732;p4"/>
          <p:cNvSpPr txBox="1"/>
          <p:nvPr>
            <p:ph type="title"/>
          </p:nvPr>
        </p:nvSpPr>
        <p:spPr>
          <a:xfrm>
            <a:off x="1170325" y="292625"/>
            <a:ext cx="6803400" cy="91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33" name="Shape 733"/>
        <p:cNvGrpSpPr/>
        <p:nvPr/>
      </p:nvGrpSpPr>
      <p:grpSpPr>
        <a:xfrm>
          <a:off x="0" y="0"/>
          <a:ext cx="0" cy="0"/>
          <a:chOff x="0" y="0"/>
          <a:chExt cx="0" cy="0"/>
        </a:xfrm>
      </p:grpSpPr>
      <p:sp>
        <p:nvSpPr>
          <p:cNvPr id="734" name="Google Shape;734;p5"/>
          <p:cNvSpPr txBox="1"/>
          <p:nvPr>
            <p:ph idx="1" type="subTitle"/>
          </p:nvPr>
        </p:nvSpPr>
        <p:spPr>
          <a:xfrm>
            <a:off x="1524000" y="3286279"/>
            <a:ext cx="2743200" cy="274200"/>
          </a:xfrm>
          <a:prstGeom prst="rect">
            <a:avLst/>
          </a:prstGeom>
        </p:spPr>
        <p:txBody>
          <a:bodyPr anchorCtr="0" anchor="ctr" bIns="0" lIns="0" spcFirstLastPara="1" rIns="0" wrap="square" tIns="0">
            <a:noAutofit/>
          </a:bodyPr>
          <a:lstStyle>
            <a:lvl1pPr lvl="0" rtl="0" algn="ctr">
              <a:spcBef>
                <a:spcPts val="0"/>
              </a:spcBef>
              <a:spcAft>
                <a:spcPts val="0"/>
              </a:spcAft>
              <a:buClr>
                <a:schemeClr val="accent1"/>
              </a:buClr>
              <a:buSzPts val="2400"/>
              <a:buFont typeface="Lato Black"/>
              <a:buNone/>
              <a:defRPr sz="1600">
                <a:solidFill>
                  <a:schemeClr val="accent1"/>
                </a:solidFill>
                <a:latin typeface="Orbitron ExtraBold"/>
                <a:ea typeface="Orbitron ExtraBold"/>
                <a:cs typeface="Orbitron ExtraBold"/>
                <a:sym typeface="Orbitron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35" name="Google Shape;735;p5"/>
          <p:cNvSpPr txBox="1"/>
          <p:nvPr>
            <p:ph idx="2" type="subTitle"/>
          </p:nvPr>
        </p:nvSpPr>
        <p:spPr>
          <a:xfrm>
            <a:off x="1524000" y="3642360"/>
            <a:ext cx="2743200" cy="831900"/>
          </a:xfrm>
          <a:prstGeom prst="rect">
            <a:avLst/>
          </a:prstGeom>
        </p:spPr>
        <p:txBody>
          <a:bodyPr anchorCtr="0" anchor="t" bIns="0" lIns="0" spcFirstLastPara="1" rIns="0" wrap="square" tIns="0">
            <a:noAutofit/>
          </a:bodyPr>
          <a:lstStyle>
            <a:lvl1pPr lvl="0" rtl="0" algn="ctr">
              <a:spcBef>
                <a:spcPts val="0"/>
              </a:spcBef>
              <a:spcAft>
                <a:spcPts val="0"/>
              </a:spcAft>
              <a:buSzPts val="1800"/>
              <a:buFont typeface="Lato"/>
              <a:buNone/>
              <a:defRPr sz="1600">
                <a:solidFill>
                  <a:schemeClr val="lt1"/>
                </a:solidFill>
              </a:defRPr>
            </a:lvl1pPr>
            <a:lvl2pPr lvl="1" rtl="0">
              <a:spcBef>
                <a:spcPts val="1600"/>
              </a:spcBef>
              <a:spcAft>
                <a:spcPts val="0"/>
              </a:spcAft>
              <a:buClr>
                <a:schemeClr val="accent2"/>
              </a:buClr>
              <a:buSzPts val="1400"/>
              <a:buNone/>
              <a:defRPr>
                <a:solidFill>
                  <a:schemeClr val="accent2"/>
                </a:solidFill>
              </a:defRPr>
            </a:lvl2pPr>
            <a:lvl3pPr lvl="2" rtl="0">
              <a:spcBef>
                <a:spcPts val="1600"/>
              </a:spcBef>
              <a:spcAft>
                <a:spcPts val="0"/>
              </a:spcAft>
              <a:buClr>
                <a:schemeClr val="accent2"/>
              </a:buClr>
              <a:buSzPts val="1400"/>
              <a:buNone/>
              <a:defRPr>
                <a:solidFill>
                  <a:schemeClr val="accent2"/>
                </a:solidFill>
              </a:defRPr>
            </a:lvl3pPr>
            <a:lvl4pPr lvl="3" rtl="0">
              <a:spcBef>
                <a:spcPts val="1600"/>
              </a:spcBef>
              <a:spcAft>
                <a:spcPts val="0"/>
              </a:spcAft>
              <a:buClr>
                <a:schemeClr val="accent2"/>
              </a:buClr>
              <a:buSzPts val="1400"/>
              <a:buNone/>
              <a:defRPr>
                <a:solidFill>
                  <a:schemeClr val="accent2"/>
                </a:solidFill>
              </a:defRPr>
            </a:lvl4pPr>
            <a:lvl5pPr lvl="4" rtl="0">
              <a:spcBef>
                <a:spcPts val="1600"/>
              </a:spcBef>
              <a:spcAft>
                <a:spcPts val="0"/>
              </a:spcAft>
              <a:buClr>
                <a:schemeClr val="accent2"/>
              </a:buClr>
              <a:buSzPts val="1400"/>
              <a:buNone/>
              <a:defRPr>
                <a:solidFill>
                  <a:schemeClr val="accent2"/>
                </a:solidFill>
              </a:defRPr>
            </a:lvl5pPr>
            <a:lvl6pPr lvl="5" rtl="0">
              <a:spcBef>
                <a:spcPts val="1600"/>
              </a:spcBef>
              <a:spcAft>
                <a:spcPts val="0"/>
              </a:spcAft>
              <a:buClr>
                <a:schemeClr val="accent2"/>
              </a:buClr>
              <a:buSzPts val="1400"/>
              <a:buNone/>
              <a:defRPr>
                <a:solidFill>
                  <a:schemeClr val="accent2"/>
                </a:solidFill>
              </a:defRPr>
            </a:lvl6pPr>
            <a:lvl7pPr lvl="6" rtl="0">
              <a:spcBef>
                <a:spcPts val="1600"/>
              </a:spcBef>
              <a:spcAft>
                <a:spcPts val="0"/>
              </a:spcAft>
              <a:buClr>
                <a:schemeClr val="accent2"/>
              </a:buClr>
              <a:buSzPts val="1400"/>
              <a:buNone/>
              <a:defRPr>
                <a:solidFill>
                  <a:schemeClr val="accent2"/>
                </a:solidFill>
              </a:defRPr>
            </a:lvl7pPr>
            <a:lvl8pPr lvl="7" rtl="0">
              <a:spcBef>
                <a:spcPts val="1600"/>
              </a:spcBef>
              <a:spcAft>
                <a:spcPts val="0"/>
              </a:spcAft>
              <a:buClr>
                <a:schemeClr val="accent2"/>
              </a:buClr>
              <a:buSzPts val="1400"/>
              <a:buNone/>
              <a:defRPr>
                <a:solidFill>
                  <a:schemeClr val="accent2"/>
                </a:solidFill>
              </a:defRPr>
            </a:lvl8pPr>
            <a:lvl9pPr lvl="8" rtl="0">
              <a:spcBef>
                <a:spcPts val="1600"/>
              </a:spcBef>
              <a:spcAft>
                <a:spcPts val="1600"/>
              </a:spcAft>
              <a:buClr>
                <a:schemeClr val="accent2"/>
              </a:buClr>
              <a:buSzPts val="1400"/>
              <a:buNone/>
              <a:defRPr>
                <a:solidFill>
                  <a:schemeClr val="accent2"/>
                </a:solidFill>
              </a:defRPr>
            </a:lvl9pPr>
          </a:lstStyle>
          <a:p/>
        </p:txBody>
      </p:sp>
      <p:sp>
        <p:nvSpPr>
          <p:cNvPr id="736" name="Google Shape;736;p5"/>
          <p:cNvSpPr txBox="1"/>
          <p:nvPr>
            <p:ph idx="3" type="subTitle"/>
          </p:nvPr>
        </p:nvSpPr>
        <p:spPr>
          <a:xfrm>
            <a:off x="4876800" y="3286279"/>
            <a:ext cx="2743200" cy="274200"/>
          </a:xfrm>
          <a:prstGeom prst="rect">
            <a:avLst/>
          </a:prstGeom>
        </p:spPr>
        <p:txBody>
          <a:bodyPr anchorCtr="0" anchor="ctr" bIns="0" lIns="0" spcFirstLastPara="1" rIns="0" wrap="square" tIns="0">
            <a:noAutofit/>
          </a:bodyPr>
          <a:lstStyle>
            <a:lvl1pPr lvl="0" rtl="0" algn="ctr">
              <a:spcBef>
                <a:spcPts val="0"/>
              </a:spcBef>
              <a:spcAft>
                <a:spcPts val="0"/>
              </a:spcAft>
              <a:buClr>
                <a:schemeClr val="accent1"/>
              </a:buClr>
              <a:buSzPts val="2400"/>
              <a:buFont typeface="Lato Black"/>
              <a:buNone/>
              <a:defRPr sz="1600">
                <a:solidFill>
                  <a:schemeClr val="accent1"/>
                </a:solidFill>
                <a:latin typeface="Orbitron ExtraBold"/>
                <a:ea typeface="Orbitron ExtraBold"/>
                <a:cs typeface="Orbitron ExtraBold"/>
                <a:sym typeface="Orbitron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37" name="Google Shape;737;p5"/>
          <p:cNvSpPr txBox="1"/>
          <p:nvPr>
            <p:ph idx="4" type="subTitle"/>
          </p:nvPr>
        </p:nvSpPr>
        <p:spPr>
          <a:xfrm>
            <a:off x="4876800" y="3642360"/>
            <a:ext cx="2743200" cy="831900"/>
          </a:xfrm>
          <a:prstGeom prst="rect">
            <a:avLst/>
          </a:prstGeom>
        </p:spPr>
        <p:txBody>
          <a:bodyPr anchorCtr="0" anchor="t" bIns="0" lIns="0" spcFirstLastPara="1" rIns="0" wrap="square" tIns="0">
            <a:noAutofit/>
          </a:bodyPr>
          <a:lstStyle>
            <a:lvl1pPr lvl="0" rtl="0" algn="ctr">
              <a:spcBef>
                <a:spcPts val="0"/>
              </a:spcBef>
              <a:spcAft>
                <a:spcPts val="0"/>
              </a:spcAft>
              <a:buSzPts val="1800"/>
              <a:buFont typeface="Lato"/>
              <a:buNone/>
              <a:defRPr sz="1600">
                <a:solidFill>
                  <a:schemeClr val="lt1"/>
                </a:solidFill>
              </a:defRPr>
            </a:lvl1pPr>
            <a:lvl2pPr lvl="1" rtl="0">
              <a:spcBef>
                <a:spcPts val="1600"/>
              </a:spcBef>
              <a:spcAft>
                <a:spcPts val="0"/>
              </a:spcAft>
              <a:buClr>
                <a:schemeClr val="accent2"/>
              </a:buClr>
              <a:buSzPts val="1400"/>
              <a:buNone/>
              <a:defRPr>
                <a:solidFill>
                  <a:schemeClr val="accent2"/>
                </a:solidFill>
              </a:defRPr>
            </a:lvl2pPr>
            <a:lvl3pPr lvl="2" rtl="0">
              <a:spcBef>
                <a:spcPts val="1600"/>
              </a:spcBef>
              <a:spcAft>
                <a:spcPts val="0"/>
              </a:spcAft>
              <a:buClr>
                <a:schemeClr val="accent2"/>
              </a:buClr>
              <a:buSzPts val="1400"/>
              <a:buNone/>
              <a:defRPr>
                <a:solidFill>
                  <a:schemeClr val="accent2"/>
                </a:solidFill>
              </a:defRPr>
            </a:lvl3pPr>
            <a:lvl4pPr lvl="3" rtl="0">
              <a:spcBef>
                <a:spcPts val="1600"/>
              </a:spcBef>
              <a:spcAft>
                <a:spcPts val="0"/>
              </a:spcAft>
              <a:buClr>
                <a:schemeClr val="accent2"/>
              </a:buClr>
              <a:buSzPts val="1400"/>
              <a:buNone/>
              <a:defRPr>
                <a:solidFill>
                  <a:schemeClr val="accent2"/>
                </a:solidFill>
              </a:defRPr>
            </a:lvl4pPr>
            <a:lvl5pPr lvl="4" rtl="0">
              <a:spcBef>
                <a:spcPts val="1600"/>
              </a:spcBef>
              <a:spcAft>
                <a:spcPts val="0"/>
              </a:spcAft>
              <a:buClr>
                <a:schemeClr val="accent2"/>
              </a:buClr>
              <a:buSzPts val="1400"/>
              <a:buNone/>
              <a:defRPr>
                <a:solidFill>
                  <a:schemeClr val="accent2"/>
                </a:solidFill>
              </a:defRPr>
            </a:lvl5pPr>
            <a:lvl6pPr lvl="5" rtl="0">
              <a:spcBef>
                <a:spcPts val="1600"/>
              </a:spcBef>
              <a:spcAft>
                <a:spcPts val="0"/>
              </a:spcAft>
              <a:buClr>
                <a:schemeClr val="accent2"/>
              </a:buClr>
              <a:buSzPts val="1400"/>
              <a:buNone/>
              <a:defRPr>
                <a:solidFill>
                  <a:schemeClr val="accent2"/>
                </a:solidFill>
              </a:defRPr>
            </a:lvl6pPr>
            <a:lvl7pPr lvl="6" rtl="0">
              <a:spcBef>
                <a:spcPts val="1600"/>
              </a:spcBef>
              <a:spcAft>
                <a:spcPts val="0"/>
              </a:spcAft>
              <a:buClr>
                <a:schemeClr val="accent2"/>
              </a:buClr>
              <a:buSzPts val="1400"/>
              <a:buNone/>
              <a:defRPr>
                <a:solidFill>
                  <a:schemeClr val="accent2"/>
                </a:solidFill>
              </a:defRPr>
            </a:lvl7pPr>
            <a:lvl8pPr lvl="7" rtl="0">
              <a:spcBef>
                <a:spcPts val="1600"/>
              </a:spcBef>
              <a:spcAft>
                <a:spcPts val="0"/>
              </a:spcAft>
              <a:buClr>
                <a:schemeClr val="accent2"/>
              </a:buClr>
              <a:buSzPts val="1400"/>
              <a:buNone/>
              <a:defRPr>
                <a:solidFill>
                  <a:schemeClr val="accent2"/>
                </a:solidFill>
              </a:defRPr>
            </a:lvl8pPr>
            <a:lvl9pPr lvl="8" rtl="0">
              <a:spcBef>
                <a:spcPts val="1600"/>
              </a:spcBef>
              <a:spcAft>
                <a:spcPts val="1600"/>
              </a:spcAft>
              <a:buClr>
                <a:schemeClr val="accent2"/>
              </a:buClr>
              <a:buSzPts val="1400"/>
              <a:buNone/>
              <a:defRPr>
                <a:solidFill>
                  <a:schemeClr val="accent2"/>
                </a:solidFill>
              </a:defRPr>
            </a:lvl9pPr>
          </a:lstStyle>
          <a:p/>
        </p:txBody>
      </p:sp>
      <p:sp>
        <p:nvSpPr>
          <p:cNvPr id="738" name="Google Shape;738;p5"/>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9" name="Shape 739"/>
        <p:cNvGrpSpPr/>
        <p:nvPr/>
      </p:nvGrpSpPr>
      <p:grpSpPr>
        <a:xfrm>
          <a:off x="0" y="0"/>
          <a:ext cx="0" cy="0"/>
          <a:chOff x="0" y="0"/>
          <a:chExt cx="0" cy="0"/>
        </a:xfrm>
      </p:grpSpPr>
      <p:sp>
        <p:nvSpPr>
          <p:cNvPr id="740" name="Google Shape;740;p6"/>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6"/>
        </a:solidFill>
      </p:bgPr>
    </p:bg>
    <p:spTree>
      <p:nvGrpSpPr>
        <p:cNvPr id="741" name="Shape 741"/>
        <p:cNvGrpSpPr/>
        <p:nvPr/>
      </p:nvGrpSpPr>
      <p:grpSpPr>
        <a:xfrm>
          <a:off x="0" y="0"/>
          <a:ext cx="0" cy="0"/>
          <a:chOff x="0" y="0"/>
          <a:chExt cx="0" cy="0"/>
        </a:xfrm>
      </p:grpSpPr>
      <p:sp>
        <p:nvSpPr>
          <p:cNvPr id="742" name="Google Shape;742;p7"/>
          <p:cNvSpPr txBox="1"/>
          <p:nvPr>
            <p:ph idx="1" type="body"/>
          </p:nvPr>
        </p:nvSpPr>
        <p:spPr>
          <a:xfrm>
            <a:off x="3038700" y="1995800"/>
            <a:ext cx="3066600" cy="1968600"/>
          </a:xfrm>
          <a:prstGeom prst="rect">
            <a:avLst/>
          </a:prstGeom>
        </p:spPr>
        <p:txBody>
          <a:bodyPr anchorCtr="0" anchor="t" bIns="91425" lIns="91425" spcFirstLastPara="1" rIns="91425" wrap="square" tIns="91425">
            <a:noAutofit/>
          </a:bodyPr>
          <a:lstStyle>
            <a:lvl1pPr indent="-330200" lvl="0" marL="457200" algn="ctr">
              <a:spcBef>
                <a:spcPts val="0"/>
              </a:spcBef>
              <a:spcAft>
                <a:spcPts val="0"/>
              </a:spcAft>
              <a:buClr>
                <a:srgbClr val="FFFFFF"/>
              </a:buClr>
              <a:buSzPts val="1600"/>
              <a:buChar char="●"/>
              <a:defRPr sz="1600">
                <a:solidFill>
                  <a:srgbClr val="FFFFFF"/>
                </a:solidFill>
              </a:defRPr>
            </a:lvl1pPr>
            <a:lvl2pPr indent="-330200" lvl="1" marL="914400" algn="ctr">
              <a:spcBef>
                <a:spcPts val="1600"/>
              </a:spcBef>
              <a:spcAft>
                <a:spcPts val="0"/>
              </a:spcAft>
              <a:buClr>
                <a:srgbClr val="FFFFFF"/>
              </a:buClr>
              <a:buSzPts val="1600"/>
              <a:buChar char="○"/>
              <a:defRPr sz="1600">
                <a:solidFill>
                  <a:srgbClr val="FFFFFF"/>
                </a:solidFill>
              </a:defRPr>
            </a:lvl2pPr>
            <a:lvl3pPr indent="-330200" lvl="2" marL="1371600" algn="ctr">
              <a:spcBef>
                <a:spcPts val="1600"/>
              </a:spcBef>
              <a:spcAft>
                <a:spcPts val="0"/>
              </a:spcAft>
              <a:buClr>
                <a:srgbClr val="FFFFFF"/>
              </a:buClr>
              <a:buSzPts val="1600"/>
              <a:buChar char="■"/>
              <a:defRPr sz="1600">
                <a:solidFill>
                  <a:srgbClr val="FFFFFF"/>
                </a:solidFill>
              </a:defRPr>
            </a:lvl3pPr>
            <a:lvl4pPr indent="-330200" lvl="3" marL="1828800" algn="ctr">
              <a:spcBef>
                <a:spcPts val="1600"/>
              </a:spcBef>
              <a:spcAft>
                <a:spcPts val="0"/>
              </a:spcAft>
              <a:buClr>
                <a:srgbClr val="FFFFFF"/>
              </a:buClr>
              <a:buSzPts val="1600"/>
              <a:buChar char="●"/>
              <a:defRPr sz="1600">
                <a:solidFill>
                  <a:srgbClr val="FFFFFF"/>
                </a:solidFill>
              </a:defRPr>
            </a:lvl4pPr>
            <a:lvl5pPr indent="-330200" lvl="4" marL="2286000" algn="ctr">
              <a:spcBef>
                <a:spcPts val="1600"/>
              </a:spcBef>
              <a:spcAft>
                <a:spcPts val="0"/>
              </a:spcAft>
              <a:buClr>
                <a:srgbClr val="FFFFFF"/>
              </a:buClr>
              <a:buSzPts val="1600"/>
              <a:buChar char="○"/>
              <a:defRPr sz="1600">
                <a:solidFill>
                  <a:srgbClr val="FFFFFF"/>
                </a:solidFill>
              </a:defRPr>
            </a:lvl5pPr>
            <a:lvl6pPr indent="-330200" lvl="5" marL="2743200" algn="ctr">
              <a:spcBef>
                <a:spcPts val="1600"/>
              </a:spcBef>
              <a:spcAft>
                <a:spcPts val="0"/>
              </a:spcAft>
              <a:buClr>
                <a:srgbClr val="FFFFFF"/>
              </a:buClr>
              <a:buSzPts val="1600"/>
              <a:buChar char="■"/>
              <a:defRPr sz="1600">
                <a:solidFill>
                  <a:srgbClr val="FFFFFF"/>
                </a:solidFill>
              </a:defRPr>
            </a:lvl6pPr>
            <a:lvl7pPr indent="-330200" lvl="6" marL="3200400" algn="ctr">
              <a:spcBef>
                <a:spcPts val="1600"/>
              </a:spcBef>
              <a:spcAft>
                <a:spcPts val="0"/>
              </a:spcAft>
              <a:buClr>
                <a:srgbClr val="FFFFFF"/>
              </a:buClr>
              <a:buSzPts val="1600"/>
              <a:buChar char="●"/>
              <a:defRPr sz="1600">
                <a:solidFill>
                  <a:srgbClr val="FFFFFF"/>
                </a:solidFill>
              </a:defRPr>
            </a:lvl7pPr>
            <a:lvl8pPr indent="-330200" lvl="7" marL="3657600" algn="ctr">
              <a:spcBef>
                <a:spcPts val="1600"/>
              </a:spcBef>
              <a:spcAft>
                <a:spcPts val="0"/>
              </a:spcAft>
              <a:buClr>
                <a:srgbClr val="FFFFFF"/>
              </a:buClr>
              <a:buSzPts val="1600"/>
              <a:buChar char="○"/>
              <a:defRPr sz="1600">
                <a:solidFill>
                  <a:srgbClr val="FFFFFF"/>
                </a:solidFill>
              </a:defRPr>
            </a:lvl8pPr>
            <a:lvl9pPr indent="-330200" lvl="8" marL="4114800" algn="ctr">
              <a:spcBef>
                <a:spcPts val="1600"/>
              </a:spcBef>
              <a:spcAft>
                <a:spcPts val="1600"/>
              </a:spcAft>
              <a:buClr>
                <a:srgbClr val="FFFFFF"/>
              </a:buClr>
              <a:buSzPts val="1600"/>
              <a:buChar char="■"/>
              <a:defRPr sz="1600">
                <a:solidFill>
                  <a:srgbClr val="FFFFFF"/>
                </a:solidFill>
              </a:defRPr>
            </a:lvl9pPr>
          </a:lstStyle>
          <a:p/>
        </p:txBody>
      </p:sp>
      <p:sp>
        <p:nvSpPr>
          <p:cNvPr id="743" name="Google Shape;743;p7"/>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44" name="Shape 744"/>
        <p:cNvGrpSpPr/>
        <p:nvPr/>
      </p:nvGrpSpPr>
      <p:grpSpPr>
        <a:xfrm>
          <a:off x="0" y="0"/>
          <a:ext cx="0" cy="0"/>
          <a:chOff x="0" y="0"/>
          <a:chExt cx="0" cy="0"/>
        </a:xfrm>
      </p:grpSpPr>
      <p:grpSp>
        <p:nvGrpSpPr>
          <p:cNvPr id="745" name="Google Shape;745;p8"/>
          <p:cNvGrpSpPr/>
          <p:nvPr/>
        </p:nvGrpSpPr>
        <p:grpSpPr>
          <a:xfrm flipH="1">
            <a:off x="3794690" y="3966899"/>
            <a:ext cx="882039" cy="932704"/>
            <a:chOff x="7230575" y="3501811"/>
            <a:chExt cx="1540410" cy="1636035"/>
          </a:xfrm>
        </p:grpSpPr>
        <p:grpSp>
          <p:nvGrpSpPr>
            <p:cNvPr id="746" name="Google Shape;746;p8"/>
            <p:cNvGrpSpPr/>
            <p:nvPr/>
          </p:nvGrpSpPr>
          <p:grpSpPr>
            <a:xfrm>
              <a:off x="7655512" y="4362305"/>
              <a:ext cx="775528" cy="775540"/>
              <a:chOff x="7655512" y="4362305"/>
              <a:chExt cx="775528" cy="775540"/>
            </a:xfrm>
          </p:grpSpPr>
          <p:sp>
            <p:nvSpPr>
              <p:cNvPr id="747" name="Google Shape;747;p8"/>
              <p:cNvSpPr/>
              <p:nvPr/>
            </p:nvSpPr>
            <p:spPr>
              <a:xfrm flipH="1">
                <a:off x="7825485" y="5042204"/>
                <a:ext cx="95633" cy="95641"/>
              </a:xfrm>
              <a:custGeom>
                <a:rect b="b" l="l" r="r" t="t"/>
                <a:pathLst>
                  <a:path extrusionOk="0" h="12246" w="12245">
                    <a:moveTo>
                      <a:pt x="0" y="0"/>
                    </a:moveTo>
                    <a:lnTo>
                      <a:pt x="0" y="12245"/>
                    </a:lnTo>
                    <a:lnTo>
                      <a:pt x="12245" y="1224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8"/>
              <p:cNvSpPr/>
              <p:nvPr/>
            </p:nvSpPr>
            <p:spPr>
              <a:xfrm flipH="1">
                <a:off x="7921094" y="5042204"/>
                <a:ext cx="74382" cy="95641"/>
              </a:xfrm>
              <a:custGeom>
                <a:rect b="b" l="l" r="r" t="t"/>
                <a:pathLst>
                  <a:path extrusionOk="0" h="12246" w="9524">
                    <a:moveTo>
                      <a:pt x="0" y="0"/>
                    </a:moveTo>
                    <a:lnTo>
                      <a:pt x="0" y="12245"/>
                    </a:lnTo>
                    <a:lnTo>
                      <a:pt x="9523" y="1224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8"/>
              <p:cNvSpPr/>
              <p:nvPr/>
            </p:nvSpPr>
            <p:spPr>
              <a:xfrm flipH="1">
                <a:off x="7995449" y="5042204"/>
                <a:ext cx="85020" cy="95641"/>
              </a:xfrm>
              <a:custGeom>
                <a:rect b="b" l="l" r="r" t="t"/>
                <a:pathLst>
                  <a:path extrusionOk="0" h="12246" w="10886">
                    <a:moveTo>
                      <a:pt x="1" y="0"/>
                    </a:moveTo>
                    <a:lnTo>
                      <a:pt x="1" y="12245"/>
                    </a:lnTo>
                    <a:lnTo>
                      <a:pt x="10885" y="1224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8"/>
              <p:cNvSpPr/>
              <p:nvPr/>
            </p:nvSpPr>
            <p:spPr>
              <a:xfrm flipH="1">
                <a:off x="8080438" y="5042204"/>
                <a:ext cx="95649" cy="95641"/>
              </a:xfrm>
              <a:custGeom>
                <a:rect b="b" l="l" r="r" t="t"/>
                <a:pathLst>
                  <a:path extrusionOk="0" h="12246" w="12247">
                    <a:moveTo>
                      <a:pt x="1" y="0"/>
                    </a:moveTo>
                    <a:lnTo>
                      <a:pt x="1" y="12245"/>
                    </a:lnTo>
                    <a:lnTo>
                      <a:pt x="12247" y="1224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8"/>
              <p:cNvSpPr/>
              <p:nvPr/>
            </p:nvSpPr>
            <p:spPr>
              <a:xfrm flipH="1">
                <a:off x="7825485" y="4957212"/>
                <a:ext cx="95633" cy="85020"/>
              </a:xfrm>
              <a:custGeom>
                <a:rect b="b" l="l" r="r" t="t"/>
                <a:pathLst>
                  <a:path extrusionOk="0" h="10886"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8"/>
              <p:cNvSpPr/>
              <p:nvPr/>
            </p:nvSpPr>
            <p:spPr>
              <a:xfrm flipH="1">
                <a:off x="7921094" y="4957212"/>
                <a:ext cx="74382" cy="85020"/>
              </a:xfrm>
              <a:custGeom>
                <a:rect b="b" l="l" r="r" t="t"/>
                <a:pathLst>
                  <a:path extrusionOk="0" h="10886"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8"/>
              <p:cNvSpPr/>
              <p:nvPr/>
            </p:nvSpPr>
            <p:spPr>
              <a:xfrm flipH="1">
                <a:off x="7995449" y="4957212"/>
                <a:ext cx="85020" cy="8502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8"/>
              <p:cNvSpPr/>
              <p:nvPr/>
            </p:nvSpPr>
            <p:spPr>
              <a:xfrm flipH="1">
                <a:off x="8080438" y="4957212"/>
                <a:ext cx="95649" cy="85020"/>
              </a:xfrm>
              <a:custGeom>
                <a:rect b="b" l="l" r="r" t="t"/>
                <a:pathLst>
                  <a:path extrusionOk="0" h="10886"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8"/>
              <p:cNvSpPr/>
              <p:nvPr/>
            </p:nvSpPr>
            <p:spPr>
              <a:xfrm flipH="1">
                <a:off x="7825485" y="4872228"/>
                <a:ext cx="95633" cy="85012"/>
              </a:xfrm>
              <a:custGeom>
                <a:rect b="b" l="l" r="r" t="t"/>
                <a:pathLst>
                  <a:path extrusionOk="0" h="10885" w="12245">
                    <a:moveTo>
                      <a:pt x="0" y="0"/>
                    </a:moveTo>
                    <a:lnTo>
                      <a:pt x="0"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8"/>
              <p:cNvSpPr/>
              <p:nvPr/>
            </p:nvSpPr>
            <p:spPr>
              <a:xfrm flipH="1">
                <a:off x="7921094" y="4872228"/>
                <a:ext cx="74382" cy="85012"/>
              </a:xfrm>
              <a:custGeom>
                <a:rect b="b" l="l" r="r" t="t"/>
                <a:pathLst>
                  <a:path extrusionOk="0" h="10885" w="9524">
                    <a:moveTo>
                      <a:pt x="0" y="0"/>
                    </a:moveTo>
                    <a:lnTo>
                      <a:pt x="0" y="10885"/>
                    </a:lnTo>
                    <a:lnTo>
                      <a:pt x="9523" y="1088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8"/>
              <p:cNvSpPr/>
              <p:nvPr/>
            </p:nvSpPr>
            <p:spPr>
              <a:xfrm flipH="1">
                <a:off x="7995449" y="4872228"/>
                <a:ext cx="85020" cy="85012"/>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8"/>
              <p:cNvSpPr/>
              <p:nvPr/>
            </p:nvSpPr>
            <p:spPr>
              <a:xfrm flipH="1">
                <a:off x="8080438" y="4872228"/>
                <a:ext cx="95649" cy="85012"/>
              </a:xfrm>
              <a:custGeom>
                <a:rect b="b" l="l" r="r" t="t"/>
                <a:pathLst>
                  <a:path extrusionOk="0" h="10885" w="12247">
                    <a:moveTo>
                      <a:pt x="1" y="0"/>
                    </a:moveTo>
                    <a:lnTo>
                      <a:pt x="1" y="10885"/>
                    </a:lnTo>
                    <a:lnTo>
                      <a:pt x="12247" y="1088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8"/>
              <p:cNvSpPr/>
              <p:nvPr/>
            </p:nvSpPr>
            <p:spPr>
              <a:xfrm flipH="1">
                <a:off x="7825485" y="4787235"/>
                <a:ext cx="95633" cy="85020"/>
              </a:xfrm>
              <a:custGeom>
                <a:rect b="b" l="l" r="r" t="t"/>
                <a:pathLst>
                  <a:path extrusionOk="0" h="10886"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8"/>
              <p:cNvSpPr/>
              <p:nvPr/>
            </p:nvSpPr>
            <p:spPr>
              <a:xfrm flipH="1">
                <a:off x="7921094" y="4787235"/>
                <a:ext cx="74382" cy="85020"/>
              </a:xfrm>
              <a:custGeom>
                <a:rect b="b" l="l" r="r" t="t"/>
                <a:pathLst>
                  <a:path extrusionOk="0" h="10886"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8"/>
              <p:cNvSpPr/>
              <p:nvPr/>
            </p:nvSpPr>
            <p:spPr>
              <a:xfrm flipH="1">
                <a:off x="7995449" y="4787235"/>
                <a:ext cx="85020" cy="8502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8"/>
              <p:cNvSpPr/>
              <p:nvPr/>
            </p:nvSpPr>
            <p:spPr>
              <a:xfrm flipH="1">
                <a:off x="8080438" y="4787235"/>
                <a:ext cx="95649" cy="85020"/>
              </a:xfrm>
              <a:custGeom>
                <a:rect b="b" l="l" r="r" t="t"/>
                <a:pathLst>
                  <a:path extrusionOk="0" h="10886"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8"/>
              <p:cNvSpPr/>
              <p:nvPr/>
            </p:nvSpPr>
            <p:spPr>
              <a:xfrm flipH="1">
                <a:off x="7825485" y="4702251"/>
                <a:ext cx="95633" cy="85012"/>
              </a:xfrm>
              <a:custGeom>
                <a:rect b="b" l="l" r="r" t="t"/>
                <a:pathLst>
                  <a:path extrusionOk="0" h="10885"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8"/>
              <p:cNvSpPr/>
              <p:nvPr/>
            </p:nvSpPr>
            <p:spPr>
              <a:xfrm flipH="1">
                <a:off x="7921094" y="4702251"/>
                <a:ext cx="74382" cy="85012"/>
              </a:xfrm>
              <a:custGeom>
                <a:rect b="b" l="l" r="r" t="t"/>
                <a:pathLst>
                  <a:path extrusionOk="0" h="10885"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8"/>
              <p:cNvSpPr/>
              <p:nvPr/>
            </p:nvSpPr>
            <p:spPr>
              <a:xfrm flipH="1">
                <a:off x="7995449" y="4702251"/>
                <a:ext cx="85020" cy="85012"/>
              </a:xfrm>
              <a:custGeom>
                <a:rect b="b" l="l" r="r" t="t"/>
                <a:pathLst>
                  <a:path extrusionOk="0" h="10885"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8"/>
              <p:cNvSpPr/>
              <p:nvPr/>
            </p:nvSpPr>
            <p:spPr>
              <a:xfrm flipH="1">
                <a:off x="8080438" y="4702251"/>
                <a:ext cx="95649" cy="85012"/>
              </a:xfrm>
              <a:custGeom>
                <a:rect b="b" l="l" r="r" t="t"/>
                <a:pathLst>
                  <a:path extrusionOk="0" h="10885"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8"/>
              <p:cNvSpPr/>
              <p:nvPr/>
            </p:nvSpPr>
            <p:spPr>
              <a:xfrm flipH="1">
                <a:off x="7655512" y="4617267"/>
                <a:ext cx="85012" cy="85012"/>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8"/>
              <p:cNvSpPr/>
              <p:nvPr/>
            </p:nvSpPr>
            <p:spPr>
              <a:xfrm flipH="1">
                <a:off x="7740496" y="4617267"/>
                <a:ext cx="85020" cy="85012"/>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8"/>
              <p:cNvSpPr/>
              <p:nvPr/>
            </p:nvSpPr>
            <p:spPr>
              <a:xfrm flipH="1">
                <a:off x="7825485" y="4617267"/>
                <a:ext cx="95633" cy="85012"/>
              </a:xfrm>
              <a:custGeom>
                <a:rect b="b" l="l" r="r" t="t"/>
                <a:pathLst>
                  <a:path extrusionOk="0" h="10885" w="12245">
                    <a:moveTo>
                      <a:pt x="0" y="0"/>
                    </a:moveTo>
                    <a:lnTo>
                      <a:pt x="0"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8"/>
              <p:cNvSpPr/>
              <p:nvPr/>
            </p:nvSpPr>
            <p:spPr>
              <a:xfrm flipH="1">
                <a:off x="7921094" y="4617267"/>
                <a:ext cx="74382" cy="85012"/>
              </a:xfrm>
              <a:custGeom>
                <a:rect b="b" l="l" r="r" t="t"/>
                <a:pathLst>
                  <a:path extrusionOk="0" h="10885" w="9524">
                    <a:moveTo>
                      <a:pt x="0" y="0"/>
                    </a:moveTo>
                    <a:lnTo>
                      <a:pt x="0" y="10885"/>
                    </a:lnTo>
                    <a:lnTo>
                      <a:pt x="9523" y="1088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8"/>
              <p:cNvSpPr/>
              <p:nvPr/>
            </p:nvSpPr>
            <p:spPr>
              <a:xfrm flipH="1">
                <a:off x="7995449" y="4617267"/>
                <a:ext cx="85020" cy="85012"/>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8"/>
              <p:cNvSpPr/>
              <p:nvPr/>
            </p:nvSpPr>
            <p:spPr>
              <a:xfrm flipH="1">
                <a:off x="8080438" y="4617267"/>
                <a:ext cx="95649" cy="85012"/>
              </a:xfrm>
              <a:custGeom>
                <a:rect b="b" l="l" r="r" t="t"/>
                <a:pathLst>
                  <a:path extrusionOk="0" h="10885" w="12247">
                    <a:moveTo>
                      <a:pt x="1" y="0"/>
                    </a:moveTo>
                    <a:lnTo>
                      <a:pt x="1" y="10885"/>
                    </a:lnTo>
                    <a:lnTo>
                      <a:pt x="12247" y="1088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8"/>
              <p:cNvSpPr/>
              <p:nvPr/>
            </p:nvSpPr>
            <p:spPr>
              <a:xfrm flipH="1">
                <a:off x="8176054" y="4617267"/>
                <a:ext cx="74390" cy="85012"/>
              </a:xfrm>
              <a:custGeom>
                <a:rect b="b" l="l" r="r" t="t"/>
                <a:pathLst>
                  <a:path extrusionOk="0" h="10885" w="9525">
                    <a:moveTo>
                      <a:pt x="1" y="0"/>
                    </a:moveTo>
                    <a:lnTo>
                      <a:pt x="1" y="10885"/>
                    </a:lnTo>
                    <a:lnTo>
                      <a:pt x="9525" y="10885"/>
                    </a:lnTo>
                    <a:lnTo>
                      <a:pt x="952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8"/>
              <p:cNvSpPr/>
              <p:nvPr/>
            </p:nvSpPr>
            <p:spPr>
              <a:xfrm flipH="1">
                <a:off x="8250417" y="4617267"/>
                <a:ext cx="85012" cy="85012"/>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8"/>
              <p:cNvSpPr/>
              <p:nvPr/>
            </p:nvSpPr>
            <p:spPr>
              <a:xfrm flipH="1">
                <a:off x="8335399" y="4617267"/>
                <a:ext cx="95641" cy="85012"/>
              </a:xfrm>
              <a:custGeom>
                <a:rect b="b" l="l" r="r" t="t"/>
                <a:pathLst>
                  <a:path extrusionOk="0" h="10885" w="12246">
                    <a:moveTo>
                      <a:pt x="1" y="0"/>
                    </a:moveTo>
                    <a:lnTo>
                      <a:pt x="1"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8"/>
              <p:cNvSpPr/>
              <p:nvPr/>
            </p:nvSpPr>
            <p:spPr>
              <a:xfrm flipH="1">
                <a:off x="7655512" y="4532274"/>
                <a:ext cx="85012" cy="85020"/>
              </a:xfrm>
              <a:custGeom>
                <a:rect b="b" l="l" r="r" t="t"/>
                <a:pathLst>
                  <a:path extrusionOk="0" h="10886" w="10885">
                    <a:moveTo>
                      <a:pt x="0" y="1"/>
                    </a:moveTo>
                    <a:lnTo>
                      <a:pt x="0"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8"/>
              <p:cNvSpPr/>
              <p:nvPr/>
            </p:nvSpPr>
            <p:spPr>
              <a:xfrm flipH="1">
                <a:off x="7995449" y="4532274"/>
                <a:ext cx="85020" cy="8502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8"/>
              <p:cNvSpPr/>
              <p:nvPr/>
            </p:nvSpPr>
            <p:spPr>
              <a:xfrm flipH="1">
                <a:off x="8335399" y="4532274"/>
                <a:ext cx="95641" cy="85020"/>
              </a:xfrm>
              <a:custGeom>
                <a:rect b="b" l="l" r="r" t="t"/>
                <a:pathLst>
                  <a:path extrusionOk="0" h="10886" w="12246">
                    <a:moveTo>
                      <a:pt x="1" y="1"/>
                    </a:moveTo>
                    <a:lnTo>
                      <a:pt x="1"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8"/>
              <p:cNvSpPr/>
              <p:nvPr/>
            </p:nvSpPr>
            <p:spPr>
              <a:xfrm flipH="1">
                <a:off x="7655512" y="4447290"/>
                <a:ext cx="85012" cy="85012"/>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8"/>
              <p:cNvSpPr/>
              <p:nvPr/>
            </p:nvSpPr>
            <p:spPr>
              <a:xfrm flipH="1">
                <a:off x="7995449" y="4447290"/>
                <a:ext cx="85020" cy="85012"/>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8"/>
              <p:cNvSpPr/>
              <p:nvPr/>
            </p:nvSpPr>
            <p:spPr>
              <a:xfrm flipH="1">
                <a:off x="8335399" y="4447290"/>
                <a:ext cx="95641" cy="85012"/>
              </a:xfrm>
              <a:custGeom>
                <a:rect b="b" l="l" r="r" t="t"/>
                <a:pathLst>
                  <a:path extrusionOk="0" h="10885" w="12246">
                    <a:moveTo>
                      <a:pt x="1" y="0"/>
                    </a:moveTo>
                    <a:lnTo>
                      <a:pt x="1"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8"/>
              <p:cNvSpPr/>
              <p:nvPr/>
            </p:nvSpPr>
            <p:spPr>
              <a:xfrm flipH="1">
                <a:off x="7655512" y="4362305"/>
                <a:ext cx="85012" cy="85020"/>
              </a:xfrm>
              <a:custGeom>
                <a:rect b="b" l="l" r="r" t="t"/>
                <a:pathLst>
                  <a:path extrusionOk="0" h="10886" w="10885">
                    <a:moveTo>
                      <a:pt x="0" y="1"/>
                    </a:moveTo>
                    <a:lnTo>
                      <a:pt x="0"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8"/>
              <p:cNvSpPr/>
              <p:nvPr/>
            </p:nvSpPr>
            <p:spPr>
              <a:xfrm flipH="1">
                <a:off x="7995449" y="4362305"/>
                <a:ext cx="85020" cy="8502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8"/>
              <p:cNvSpPr/>
              <p:nvPr/>
            </p:nvSpPr>
            <p:spPr>
              <a:xfrm flipH="1">
                <a:off x="8335399" y="4362305"/>
                <a:ext cx="95641" cy="85020"/>
              </a:xfrm>
              <a:custGeom>
                <a:rect b="b" l="l" r="r" t="t"/>
                <a:pathLst>
                  <a:path extrusionOk="0" h="10886" w="12246">
                    <a:moveTo>
                      <a:pt x="1" y="1"/>
                    </a:moveTo>
                    <a:lnTo>
                      <a:pt x="1"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5" name="Google Shape;785;p8"/>
            <p:cNvSpPr/>
            <p:nvPr/>
          </p:nvSpPr>
          <p:spPr>
            <a:xfrm flipH="1">
              <a:off x="7315559" y="3767391"/>
              <a:ext cx="85020" cy="85020"/>
            </a:xfrm>
            <a:custGeom>
              <a:rect b="b" l="l" r="r" t="t"/>
              <a:pathLst>
                <a:path extrusionOk="0" h="10886" w="10886">
                  <a:moveTo>
                    <a:pt x="1" y="1"/>
                  </a:moveTo>
                  <a:lnTo>
                    <a:pt x="1" y="10885"/>
                  </a:lnTo>
                  <a:lnTo>
                    <a:pt x="10885" y="10885"/>
                  </a:lnTo>
                  <a:lnTo>
                    <a:pt x="1088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8"/>
            <p:cNvSpPr/>
            <p:nvPr/>
          </p:nvSpPr>
          <p:spPr>
            <a:xfrm flipH="1">
              <a:off x="7655512" y="3767391"/>
              <a:ext cx="85012" cy="85020"/>
            </a:xfrm>
            <a:custGeom>
              <a:rect b="b" l="l" r="r" t="t"/>
              <a:pathLst>
                <a:path extrusionOk="0" h="10886" w="10885">
                  <a:moveTo>
                    <a:pt x="0" y="1"/>
                  </a:moveTo>
                  <a:lnTo>
                    <a:pt x="0" y="10885"/>
                  </a:lnTo>
                  <a:lnTo>
                    <a:pt x="10885" y="10885"/>
                  </a:lnTo>
                  <a:lnTo>
                    <a:pt x="1088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8"/>
            <p:cNvSpPr/>
            <p:nvPr/>
          </p:nvSpPr>
          <p:spPr>
            <a:xfrm flipH="1">
              <a:off x="8080438" y="3671779"/>
              <a:ext cx="95649" cy="95641"/>
            </a:xfrm>
            <a:custGeom>
              <a:rect b="b" l="l" r="r" t="t"/>
              <a:pathLst>
                <a:path extrusionOk="0" h="12246" w="12247">
                  <a:moveTo>
                    <a:pt x="1" y="1"/>
                  </a:moveTo>
                  <a:lnTo>
                    <a:pt x="1" y="12246"/>
                  </a:lnTo>
                  <a:lnTo>
                    <a:pt x="12247" y="12246"/>
                  </a:lnTo>
                  <a:lnTo>
                    <a:pt x="12247"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8"/>
            <p:cNvSpPr/>
            <p:nvPr/>
          </p:nvSpPr>
          <p:spPr>
            <a:xfrm flipH="1">
              <a:off x="8685973" y="3597414"/>
              <a:ext cx="85012" cy="95641"/>
            </a:xfrm>
            <a:custGeom>
              <a:rect b="b" l="l" r="r" t="t"/>
              <a:pathLst>
                <a:path extrusionOk="0" h="12246" w="10885">
                  <a:moveTo>
                    <a:pt x="0" y="1"/>
                  </a:moveTo>
                  <a:lnTo>
                    <a:pt x="0" y="12245"/>
                  </a:lnTo>
                  <a:lnTo>
                    <a:pt x="10884" y="12245"/>
                  </a:lnTo>
                  <a:lnTo>
                    <a:pt x="108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8"/>
            <p:cNvSpPr/>
            <p:nvPr/>
          </p:nvSpPr>
          <p:spPr>
            <a:xfrm flipH="1">
              <a:off x="8685973" y="3767391"/>
              <a:ext cx="85012" cy="85020"/>
            </a:xfrm>
            <a:custGeom>
              <a:rect b="b" l="l" r="r" t="t"/>
              <a:pathLst>
                <a:path extrusionOk="0" h="10886" w="10885">
                  <a:moveTo>
                    <a:pt x="0" y="1"/>
                  </a:moveTo>
                  <a:lnTo>
                    <a:pt x="0" y="10885"/>
                  </a:lnTo>
                  <a:lnTo>
                    <a:pt x="10884" y="10885"/>
                  </a:lnTo>
                  <a:lnTo>
                    <a:pt x="108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8"/>
            <p:cNvSpPr/>
            <p:nvPr/>
          </p:nvSpPr>
          <p:spPr>
            <a:xfrm flipH="1">
              <a:off x="8176054" y="3501811"/>
              <a:ext cx="74390" cy="95633"/>
            </a:xfrm>
            <a:custGeom>
              <a:rect b="b" l="l" r="r" t="t"/>
              <a:pathLst>
                <a:path extrusionOk="0" h="12245" w="9525">
                  <a:moveTo>
                    <a:pt x="1" y="0"/>
                  </a:moveTo>
                  <a:lnTo>
                    <a:pt x="1" y="12245"/>
                  </a:lnTo>
                  <a:lnTo>
                    <a:pt x="9525" y="12245"/>
                  </a:lnTo>
                  <a:lnTo>
                    <a:pt x="952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8"/>
            <p:cNvSpPr/>
            <p:nvPr/>
          </p:nvSpPr>
          <p:spPr>
            <a:xfrm flipH="1">
              <a:off x="8250417" y="3501811"/>
              <a:ext cx="85012" cy="95633"/>
            </a:xfrm>
            <a:custGeom>
              <a:rect b="b" l="l" r="r" t="t"/>
              <a:pathLst>
                <a:path extrusionOk="0" h="12245" w="10885">
                  <a:moveTo>
                    <a:pt x="0" y="0"/>
                  </a:moveTo>
                  <a:lnTo>
                    <a:pt x="0" y="12245"/>
                  </a:lnTo>
                  <a:lnTo>
                    <a:pt x="10885" y="12245"/>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2" name="Google Shape;792;p8"/>
            <p:cNvGrpSpPr/>
            <p:nvPr/>
          </p:nvGrpSpPr>
          <p:grpSpPr>
            <a:xfrm>
              <a:off x="7230575" y="3501811"/>
              <a:ext cx="1540410" cy="860514"/>
              <a:chOff x="7230575" y="3501811"/>
              <a:chExt cx="1540410" cy="860514"/>
            </a:xfrm>
          </p:grpSpPr>
          <p:sp>
            <p:nvSpPr>
              <p:cNvPr id="793" name="Google Shape;793;p8"/>
              <p:cNvSpPr/>
              <p:nvPr/>
            </p:nvSpPr>
            <p:spPr>
              <a:xfrm flipH="1">
                <a:off x="7315559" y="4277321"/>
                <a:ext cx="85020" cy="85004"/>
              </a:xfrm>
              <a:custGeom>
                <a:rect b="b" l="l" r="r" t="t"/>
                <a:pathLst>
                  <a:path extrusionOk="0" h="10884" w="10886">
                    <a:moveTo>
                      <a:pt x="1" y="0"/>
                    </a:moveTo>
                    <a:lnTo>
                      <a:pt x="1"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8"/>
              <p:cNvSpPr/>
              <p:nvPr/>
            </p:nvSpPr>
            <p:spPr>
              <a:xfrm flipH="1">
                <a:off x="7400551" y="4277321"/>
                <a:ext cx="85012" cy="85004"/>
              </a:xfrm>
              <a:custGeom>
                <a:rect b="b" l="l" r="r" t="t"/>
                <a:pathLst>
                  <a:path extrusionOk="0" h="10884" w="10885">
                    <a:moveTo>
                      <a:pt x="0" y="0"/>
                    </a:moveTo>
                    <a:lnTo>
                      <a:pt x="0"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8"/>
              <p:cNvSpPr/>
              <p:nvPr/>
            </p:nvSpPr>
            <p:spPr>
              <a:xfrm flipH="1">
                <a:off x="7485535" y="4277321"/>
                <a:ext cx="85012" cy="85004"/>
              </a:xfrm>
              <a:custGeom>
                <a:rect b="b" l="l" r="r" t="t"/>
                <a:pathLst>
                  <a:path extrusionOk="0" h="10884" w="10885">
                    <a:moveTo>
                      <a:pt x="0" y="0"/>
                    </a:moveTo>
                    <a:lnTo>
                      <a:pt x="0" y="10884"/>
                    </a:lnTo>
                    <a:lnTo>
                      <a:pt x="10884" y="10884"/>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8"/>
              <p:cNvSpPr/>
              <p:nvPr/>
            </p:nvSpPr>
            <p:spPr>
              <a:xfrm flipH="1">
                <a:off x="7570520" y="4277321"/>
                <a:ext cx="85020" cy="85004"/>
              </a:xfrm>
              <a:custGeom>
                <a:rect b="b" l="l" r="r" t="t"/>
                <a:pathLst>
                  <a:path extrusionOk="0" h="10884" w="10886">
                    <a:moveTo>
                      <a:pt x="1" y="0"/>
                    </a:moveTo>
                    <a:lnTo>
                      <a:pt x="1"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8"/>
              <p:cNvSpPr/>
              <p:nvPr/>
            </p:nvSpPr>
            <p:spPr>
              <a:xfrm flipH="1">
                <a:off x="7655512" y="4277321"/>
                <a:ext cx="85012" cy="85004"/>
              </a:xfrm>
              <a:custGeom>
                <a:rect b="b" l="l" r="r" t="t"/>
                <a:pathLst>
                  <a:path extrusionOk="0" h="10884" w="10885">
                    <a:moveTo>
                      <a:pt x="0" y="0"/>
                    </a:moveTo>
                    <a:lnTo>
                      <a:pt x="0"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8"/>
              <p:cNvSpPr/>
              <p:nvPr/>
            </p:nvSpPr>
            <p:spPr>
              <a:xfrm flipH="1">
                <a:off x="7740496" y="4277321"/>
                <a:ext cx="85020" cy="85004"/>
              </a:xfrm>
              <a:custGeom>
                <a:rect b="b" l="l" r="r" t="t"/>
                <a:pathLst>
                  <a:path extrusionOk="0" h="10884" w="10886">
                    <a:moveTo>
                      <a:pt x="1" y="0"/>
                    </a:moveTo>
                    <a:lnTo>
                      <a:pt x="1"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8"/>
              <p:cNvSpPr/>
              <p:nvPr/>
            </p:nvSpPr>
            <p:spPr>
              <a:xfrm flipH="1">
                <a:off x="7825485" y="4277321"/>
                <a:ext cx="95633" cy="85004"/>
              </a:xfrm>
              <a:custGeom>
                <a:rect b="b" l="l" r="r" t="t"/>
                <a:pathLst>
                  <a:path extrusionOk="0" h="10884" w="12245">
                    <a:moveTo>
                      <a:pt x="0" y="0"/>
                    </a:moveTo>
                    <a:lnTo>
                      <a:pt x="0" y="10884"/>
                    </a:lnTo>
                    <a:lnTo>
                      <a:pt x="12245" y="1088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8"/>
              <p:cNvSpPr/>
              <p:nvPr/>
            </p:nvSpPr>
            <p:spPr>
              <a:xfrm flipH="1">
                <a:off x="7921094" y="4277321"/>
                <a:ext cx="74382" cy="85004"/>
              </a:xfrm>
              <a:custGeom>
                <a:rect b="b" l="l" r="r" t="t"/>
                <a:pathLst>
                  <a:path extrusionOk="0" h="10884" w="9524">
                    <a:moveTo>
                      <a:pt x="0" y="0"/>
                    </a:moveTo>
                    <a:lnTo>
                      <a:pt x="0" y="10884"/>
                    </a:lnTo>
                    <a:lnTo>
                      <a:pt x="9523" y="10884"/>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8"/>
              <p:cNvSpPr/>
              <p:nvPr/>
            </p:nvSpPr>
            <p:spPr>
              <a:xfrm flipH="1">
                <a:off x="7995449" y="4277321"/>
                <a:ext cx="85020" cy="85004"/>
              </a:xfrm>
              <a:custGeom>
                <a:rect b="b" l="l" r="r" t="t"/>
                <a:pathLst>
                  <a:path extrusionOk="0" h="10884" w="10886">
                    <a:moveTo>
                      <a:pt x="1" y="0"/>
                    </a:moveTo>
                    <a:lnTo>
                      <a:pt x="1"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8"/>
              <p:cNvSpPr/>
              <p:nvPr/>
            </p:nvSpPr>
            <p:spPr>
              <a:xfrm flipH="1">
                <a:off x="8080438" y="4277321"/>
                <a:ext cx="95649" cy="85004"/>
              </a:xfrm>
              <a:custGeom>
                <a:rect b="b" l="l" r="r" t="t"/>
                <a:pathLst>
                  <a:path extrusionOk="0" h="10884" w="12247">
                    <a:moveTo>
                      <a:pt x="1" y="0"/>
                    </a:moveTo>
                    <a:lnTo>
                      <a:pt x="1" y="10884"/>
                    </a:lnTo>
                    <a:lnTo>
                      <a:pt x="12247" y="10884"/>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8"/>
              <p:cNvSpPr/>
              <p:nvPr/>
            </p:nvSpPr>
            <p:spPr>
              <a:xfrm flipH="1">
                <a:off x="8176054" y="4277321"/>
                <a:ext cx="74390" cy="85004"/>
              </a:xfrm>
              <a:custGeom>
                <a:rect b="b" l="l" r="r" t="t"/>
                <a:pathLst>
                  <a:path extrusionOk="0" h="10884" w="9525">
                    <a:moveTo>
                      <a:pt x="1" y="0"/>
                    </a:moveTo>
                    <a:lnTo>
                      <a:pt x="1" y="10884"/>
                    </a:lnTo>
                    <a:lnTo>
                      <a:pt x="9525" y="1088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8"/>
              <p:cNvSpPr/>
              <p:nvPr/>
            </p:nvSpPr>
            <p:spPr>
              <a:xfrm flipH="1">
                <a:off x="8250417" y="4277321"/>
                <a:ext cx="85012" cy="85004"/>
              </a:xfrm>
              <a:custGeom>
                <a:rect b="b" l="l" r="r" t="t"/>
                <a:pathLst>
                  <a:path extrusionOk="0" h="10884" w="10885">
                    <a:moveTo>
                      <a:pt x="0" y="0"/>
                    </a:moveTo>
                    <a:lnTo>
                      <a:pt x="0"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8"/>
              <p:cNvSpPr/>
              <p:nvPr/>
            </p:nvSpPr>
            <p:spPr>
              <a:xfrm flipH="1">
                <a:off x="8335399" y="4277321"/>
                <a:ext cx="95641" cy="85004"/>
              </a:xfrm>
              <a:custGeom>
                <a:rect b="b" l="l" r="r" t="t"/>
                <a:pathLst>
                  <a:path extrusionOk="0" h="10884" w="12246">
                    <a:moveTo>
                      <a:pt x="1" y="0"/>
                    </a:moveTo>
                    <a:lnTo>
                      <a:pt x="1" y="10884"/>
                    </a:lnTo>
                    <a:lnTo>
                      <a:pt x="12245" y="1088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8"/>
              <p:cNvSpPr/>
              <p:nvPr/>
            </p:nvSpPr>
            <p:spPr>
              <a:xfrm flipH="1">
                <a:off x="8431015" y="4277321"/>
                <a:ext cx="74390" cy="85004"/>
              </a:xfrm>
              <a:custGeom>
                <a:rect b="b" l="l" r="r" t="t"/>
                <a:pathLst>
                  <a:path extrusionOk="0" h="10884" w="9525">
                    <a:moveTo>
                      <a:pt x="1" y="0"/>
                    </a:moveTo>
                    <a:lnTo>
                      <a:pt x="1" y="10884"/>
                    </a:lnTo>
                    <a:lnTo>
                      <a:pt x="9525" y="1088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8"/>
              <p:cNvSpPr/>
              <p:nvPr/>
            </p:nvSpPr>
            <p:spPr>
              <a:xfrm flipH="1">
                <a:off x="8505377" y="4277321"/>
                <a:ext cx="85012" cy="85004"/>
              </a:xfrm>
              <a:custGeom>
                <a:rect b="b" l="l" r="r" t="t"/>
                <a:pathLst>
                  <a:path extrusionOk="0" h="10884" w="10885">
                    <a:moveTo>
                      <a:pt x="0" y="0"/>
                    </a:moveTo>
                    <a:lnTo>
                      <a:pt x="0"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8"/>
              <p:cNvSpPr/>
              <p:nvPr/>
            </p:nvSpPr>
            <p:spPr>
              <a:xfrm flipH="1">
                <a:off x="8590359" y="4277321"/>
                <a:ext cx="95641" cy="85004"/>
              </a:xfrm>
              <a:custGeom>
                <a:rect b="b" l="l" r="r" t="t"/>
                <a:pathLst>
                  <a:path extrusionOk="0" h="10884" w="12246">
                    <a:moveTo>
                      <a:pt x="0" y="0"/>
                    </a:moveTo>
                    <a:lnTo>
                      <a:pt x="0" y="10884"/>
                    </a:lnTo>
                    <a:lnTo>
                      <a:pt x="12245" y="1088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8"/>
              <p:cNvSpPr/>
              <p:nvPr/>
            </p:nvSpPr>
            <p:spPr>
              <a:xfrm flipH="1">
                <a:off x="7315559" y="4181710"/>
                <a:ext cx="85020" cy="95641"/>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8"/>
              <p:cNvSpPr/>
              <p:nvPr/>
            </p:nvSpPr>
            <p:spPr>
              <a:xfrm flipH="1">
                <a:off x="7400551" y="4181710"/>
                <a:ext cx="85012" cy="95641"/>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8"/>
              <p:cNvSpPr/>
              <p:nvPr/>
            </p:nvSpPr>
            <p:spPr>
              <a:xfrm flipH="1">
                <a:off x="7485535" y="4181710"/>
                <a:ext cx="85012" cy="95641"/>
              </a:xfrm>
              <a:custGeom>
                <a:rect b="b" l="l" r="r" t="t"/>
                <a:pathLst>
                  <a:path extrusionOk="0" h="12246" w="10885">
                    <a:moveTo>
                      <a:pt x="0" y="1"/>
                    </a:moveTo>
                    <a:lnTo>
                      <a:pt x="0" y="12245"/>
                    </a:lnTo>
                    <a:lnTo>
                      <a:pt x="10884" y="1224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8"/>
              <p:cNvSpPr/>
              <p:nvPr/>
            </p:nvSpPr>
            <p:spPr>
              <a:xfrm flipH="1">
                <a:off x="7570520" y="4181710"/>
                <a:ext cx="85020" cy="95641"/>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8"/>
              <p:cNvSpPr/>
              <p:nvPr/>
            </p:nvSpPr>
            <p:spPr>
              <a:xfrm flipH="1">
                <a:off x="7655512" y="4181710"/>
                <a:ext cx="85012" cy="95641"/>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8"/>
              <p:cNvSpPr/>
              <p:nvPr/>
            </p:nvSpPr>
            <p:spPr>
              <a:xfrm flipH="1">
                <a:off x="7740496" y="4181710"/>
                <a:ext cx="85020" cy="95641"/>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8"/>
              <p:cNvSpPr/>
              <p:nvPr/>
            </p:nvSpPr>
            <p:spPr>
              <a:xfrm flipH="1">
                <a:off x="7825485" y="4181710"/>
                <a:ext cx="95633" cy="95641"/>
              </a:xfrm>
              <a:custGeom>
                <a:rect b="b" l="l" r="r" t="t"/>
                <a:pathLst>
                  <a:path extrusionOk="0" h="12246" w="12245">
                    <a:moveTo>
                      <a:pt x="0" y="1"/>
                    </a:moveTo>
                    <a:lnTo>
                      <a:pt x="0"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8"/>
              <p:cNvSpPr/>
              <p:nvPr/>
            </p:nvSpPr>
            <p:spPr>
              <a:xfrm flipH="1">
                <a:off x="7921094" y="4181710"/>
                <a:ext cx="74382" cy="95641"/>
              </a:xfrm>
              <a:custGeom>
                <a:rect b="b" l="l" r="r" t="t"/>
                <a:pathLst>
                  <a:path extrusionOk="0" h="12246" w="9524">
                    <a:moveTo>
                      <a:pt x="0" y="1"/>
                    </a:moveTo>
                    <a:lnTo>
                      <a:pt x="0" y="12245"/>
                    </a:lnTo>
                    <a:lnTo>
                      <a:pt x="9523" y="1224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8"/>
              <p:cNvSpPr/>
              <p:nvPr/>
            </p:nvSpPr>
            <p:spPr>
              <a:xfrm flipH="1">
                <a:off x="7995449" y="4181710"/>
                <a:ext cx="85020" cy="95641"/>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8"/>
              <p:cNvSpPr/>
              <p:nvPr/>
            </p:nvSpPr>
            <p:spPr>
              <a:xfrm flipH="1">
                <a:off x="8080438" y="4181710"/>
                <a:ext cx="95649" cy="95641"/>
              </a:xfrm>
              <a:custGeom>
                <a:rect b="b" l="l" r="r" t="t"/>
                <a:pathLst>
                  <a:path extrusionOk="0" h="12246" w="12247">
                    <a:moveTo>
                      <a:pt x="1" y="1"/>
                    </a:moveTo>
                    <a:lnTo>
                      <a:pt x="1" y="12245"/>
                    </a:lnTo>
                    <a:lnTo>
                      <a:pt x="12247" y="1224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8"/>
              <p:cNvSpPr/>
              <p:nvPr/>
            </p:nvSpPr>
            <p:spPr>
              <a:xfrm flipH="1">
                <a:off x="8176054" y="4181710"/>
                <a:ext cx="74390" cy="95641"/>
              </a:xfrm>
              <a:custGeom>
                <a:rect b="b" l="l" r="r" t="t"/>
                <a:pathLst>
                  <a:path extrusionOk="0" h="12246" w="9525">
                    <a:moveTo>
                      <a:pt x="1" y="1"/>
                    </a:moveTo>
                    <a:lnTo>
                      <a:pt x="1" y="12245"/>
                    </a:lnTo>
                    <a:lnTo>
                      <a:pt x="9525" y="1224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8"/>
              <p:cNvSpPr/>
              <p:nvPr/>
            </p:nvSpPr>
            <p:spPr>
              <a:xfrm flipH="1">
                <a:off x="8250417" y="4181710"/>
                <a:ext cx="85012" cy="95641"/>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8"/>
              <p:cNvSpPr/>
              <p:nvPr/>
            </p:nvSpPr>
            <p:spPr>
              <a:xfrm flipH="1">
                <a:off x="8335399" y="4181710"/>
                <a:ext cx="95641" cy="95641"/>
              </a:xfrm>
              <a:custGeom>
                <a:rect b="b" l="l" r="r" t="t"/>
                <a:pathLst>
                  <a:path extrusionOk="0" h="12246" w="12246">
                    <a:moveTo>
                      <a:pt x="1" y="1"/>
                    </a:moveTo>
                    <a:lnTo>
                      <a:pt x="1"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8"/>
              <p:cNvSpPr/>
              <p:nvPr/>
            </p:nvSpPr>
            <p:spPr>
              <a:xfrm flipH="1">
                <a:off x="8431015" y="4181710"/>
                <a:ext cx="74390" cy="95641"/>
              </a:xfrm>
              <a:custGeom>
                <a:rect b="b" l="l" r="r" t="t"/>
                <a:pathLst>
                  <a:path extrusionOk="0" h="12246" w="9525">
                    <a:moveTo>
                      <a:pt x="1" y="1"/>
                    </a:moveTo>
                    <a:lnTo>
                      <a:pt x="1" y="12245"/>
                    </a:lnTo>
                    <a:lnTo>
                      <a:pt x="9525" y="1224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8"/>
              <p:cNvSpPr/>
              <p:nvPr/>
            </p:nvSpPr>
            <p:spPr>
              <a:xfrm flipH="1">
                <a:off x="8505377" y="4181710"/>
                <a:ext cx="85012" cy="95641"/>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8"/>
              <p:cNvSpPr/>
              <p:nvPr/>
            </p:nvSpPr>
            <p:spPr>
              <a:xfrm flipH="1">
                <a:off x="8590359" y="4181710"/>
                <a:ext cx="95641" cy="95641"/>
              </a:xfrm>
              <a:custGeom>
                <a:rect b="b" l="l" r="r" t="t"/>
                <a:pathLst>
                  <a:path extrusionOk="0" h="12246" w="12246">
                    <a:moveTo>
                      <a:pt x="0" y="1"/>
                    </a:moveTo>
                    <a:lnTo>
                      <a:pt x="0"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8"/>
              <p:cNvSpPr/>
              <p:nvPr/>
            </p:nvSpPr>
            <p:spPr>
              <a:xfrm flipH="1">
                <a:off x="7315559" y="4107344"/>
                <a:ext cx="85020" cy="74390"/>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8"/>
              <p:cNvSpPr/>
              <p:nvPr/>
            </p:nvSpPr>
            <p:spPr>
              <a:xfrm flipH="1">
                <a:off x="7400551" y="4107344"/>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8"/>
              <p:cNvSpPr/>
              <p:nvPr/>
            </p:nvSpPr>
            <p:spPr>
              <a:xfrm flipH="1">
                <a:off x="7485535" y="4107344"/>
                <a:ext cx="85012" cy="74390"/>
              </a:xfrm>
              <a:custGeom>
                <a:rect b="b" l="l" r="r" t="t"/>
                <a:pathLst>
                  <a:path extrusionOk="0" h="9525" w="10885">
                    <a:moveTo>
                      <a:pt x="0" y="0"/>
                    </a:moveTo>
                    <a:lnTo>
                      <a:pt x="0" y="9525"/>
                    </a:lnTo>
                    <a:lnTo>
                      <a:pt x="10884" y="952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8"/>
              <p:cNvSpPr/>
              <p:nvPr/>
            </p:nvSpPr>
            <p:spPr>
              <a:xfrm flipH="1">
                <a:off x="7570520" y="4107344"/>
                <a:ext cx="85020" cy="74390"/>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8"/>
              <p:cNvSpPr/>
              <p:nvPr/>
            </p:nvSpPr>
            <p:spPr>
              <a:xfrm flipH="1">
                <a:off x="7655512" y="4107344"/>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8"/>
              <p:cNvSpPr/>
              <p:nvPr/>
            </p:nvSpPr>
            <p:spPr>
              <a:xfrm flipH="1">
                <a:off x="7740496" y="4107344"/>
                <a:ext cx="85020" cy="74390"/>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8"/>
              <p:cNvSpPr/>
              <p:nvPr/>
            </p:nvSpPr>
            <p:spPr>
              <a:xfrm flipH="1">
                <a:off x="7825485" y="4107344"/>
                <a:ext cx="95633" cy="74390"/>
              </a:xfrm>
              <a:custGeom>
                <a:rect b="b" l="l" r="r" t="t"/>
                <a:pathLst>
                  <a:path extrusionOk="0" h="9525" w="12245">
                    <a:moveTo>
                      <a:pt x="0" y="0"/>
                    </a:moveTo>
                    <a:lnTo>
                      <a:pt x="0"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8"/>
              <p:cNvSpPr/>
              <p:nvPr/>
            </p:nvSpPr>
            <p:spPr>
              <a:xfrm flipH="1">
                <a:off x="7921094" y="4107344"/>
                <a:ext cx="74382" cy="74390"/>
              </a:xfrm>
              <a:custGeom>
                <a:rect b="b" l="l" r="r" t="t"/>
                <a:pathLst>
                  <a:path extrusionOk="0" h="9525" w="9524">
                    <a:moveTo>
                      <a:pt x="0" y="0"/>
                    </a:moveTo>
                    <a:lnTo>
                      <a:pt x="0" y="9525"/>
                    </a:lnTo>
                    <a:lnTo>
                      <a:pt x="9523" y="9525"/>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8"/>
              <p:cNvSpPr/>
              <p:nvPr/>
            </p:nvSpPr>
            <p:spPr>
              <a:xfrm flipH="1">
                <a:off x="7995449" y="4107344"/>
                <a:ext cx="85020" cy="74390"/>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8"/>
              <p:cNvSpPr/>
              <p:nvPr/>
            </p:nvSpPr>
            <p:spPr>
              <a:xfrm flipH="1">
                <a:off x="8080438" y="4107344"/>
                <a:ext cx="95649" cy="74390"/>
              </a:xfrm>
              <a:custGeom>
                <a:rect b="b" l="l" r="r" t="t"/>
                <a:pathLst>
                  <a:path extrusionOk="0" h="9525" w="12247">
                    <a:moveTo>
                      <a:pt x="1" y="0"/>
                    </a:moveTo>
                    <a:lnTo>
                      <a:pt x="1" y="9525"/>
                    </a:lnTo>
                    <a:lnTo>
                      <a:pt x="12247" y="952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8"/>
              <p:cNvSpPr/>
              <p:nvPr/>
            </p:nvSpPr>
            <p:spPr>
              <a:xfrm flipH="1">
                <a:off x="8176054" y="4107344"/>
                <a:ext cx="74390" cy="74390"/>
              </a:xfrm>
              <a:custGeom>
                <a:rect b="b" l="l" r="r" t="t"/>
                <a:pathLst>
                  <a:path extrusionOk="0" h="9525" w="9525">
                    <a:moveTo>
                      <a:pt x="1" y="0"/>
                    </a:moveTo>
                    <a:lnTo>
                      <a:pt x="1" y="9525"/>
                    </a:lnTo>
                    <a:lnTo>
                      <a:pt x="9525" y="952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8"/>
              <p:cNvSpPr/>
              <p:nvPr/>
            </p:nvSpPr>
            <p:spPr>
              <a:xfrm flipH="1">
                <a:off x="8250417" y="4107344"/>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8"/>
              <p:cNvSpPr/>
              <p:nvPr/>
            </p:nvSpPr>
            <p:spPr>
              <a:xfrm flipH="1">
                <a:off x="8335399" y="4107344"/>
                <a:ext cx="95641" cy="74390"/>
              </a:xfrm>
              <a:custGeom>
                <a:rect b="b" l="l" r="r" t="t"/>
                <a:pathLst>
                  <a:path extrusionOk="0" h="9525" w="12246">
                    <a:moveTo>
                      <a:pt x="1" y="0"/>
                    </a:moveTo>
                    <a:lnTo>
                      <a:pt x="1"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8"/>
              <p:cNvSpPr/>
              <p:nvPr/>
            </p:nvSpPr>
            <p:spPr>
              <a:xfrm flipH="1">
                <a:off x="8431015" y="4107344"/>
                <a:ext cx="74390" cy="74390"/>
              </a:xfrm>
              <a:custGeom>
                <a:rect b="b" l="l" r="r" t="t"/>
                <a:pathLst>
                  <a:path extrusionOk="0" h="9525" w="9525">
                    <a:moveTo>
                      <a:pt x="1" y="0"/>
                    </a:moveTo>
                    <a:lnTo>
                      <a:pt x="1" y="9525"/>
                    </a:lnTo>
                    <a:lnTo>
                      <a:pt x="9525" y="952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8"/>
              <p:cNvSpPr/>
              <p:nvPr/>
            </p:nvSpPr>
            <p:spPr>
              <a:xfrm flipH="1">
                <a:off x="8505377" y="4107344"/>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8"/>
              <p:cNvSpPr/>
              <p:nvPr/>
            </p:nvSpPr>
            <p:spPr>
              <a:xfrm flipH="1">
                <a:off x="8590359" y="4107344"/>
                <a:ext cx="95641" cy="74390"/>
              </a:xfrm>
              <a:custGeom>
                <a:rect b="b" l="l" r="r" t="t"/>
                <a:pathLst>
                  <a:path extrusionOk="0" h="9525" w="12246">
                    <a:moveTo>
                      <a:pt x="0" y="0"/>
                    </a:moveTo>
                    <a:lnTo>
                      <a:pt x="0"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8"/>
              <p:cNvSpPr/>
              <p:nvPr/>
            </p:nvSpPr>
            <p:spPr>
              <a:xfrm flipH="1">
                <a:off x="7315559" y="4022352"/>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8"/>
              <p:cNvSpPr/>
              <p:nvPr/>
            </p:nvSpPr>
            <p:spPr>
              <a:xfrm flipH="1">
                <a:off x="7400551" y="4022352"/>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8"/>
              <p:cNvSpPr/>
              <p:nvPr/>
            </p:nvSpPr>
            <p:spPr>
              <a:xfrm flipH="1">
                <a:off x="7485535" y="4022352"/>
                <a:ext cx="85012" cy="8502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8"/>
              <p:cNvSpPr/>
              <p:nvPr/>
            </p:nvSpPr>
            <p:spPr>
              <a:xfrm flipH="1">
                <a:off x="7570520" y="4022352"/>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8"/>
              <p:cNvSpPr/>
              <p:nvPr/>
            </p:nvSpPr>
            <p:spPr>
              <a:xfrm flipH="1">
                <a:off x="7655512" y="4022352"/>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8"/>
              <p:cNvSpPr/>
              <p:nvPr/>
            </p:nvSpPr>
            <p:spPr>
              <a:xfrm flipH="1">
                <a:off x="7740496" y="4022352"/>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8"/>
              <p:cNvSpPr/>
              <p:nvPr/>
            </p:nvSpPr>
            <p:spPr>
              <a:xfrm flipH="1">
                <a:off x="7825485" y="4022352"/>
                <a:ext cx="95633" cy="85020"/>
              </a:xfrm>
              <a:custGeom>
                <a:rect b="b" l="l" r="r" t="t"/>
                <a:pathLst>
                  <a:path extrusionOk="0" h="10886" w="12245">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8"/>
              <p:cNvSpPr/>
              <p:nvPr/>
            </p:nvSpPr>
            <p:spPr>
              <a:xfrm flipH="1">
                <a:off x="7921094" y="4022352"/>
                <a:ext cx="74382" cy="85020"/>
              </a:xfrm>
              <a:custGeom>
                <a:rect b="b" l="l" r="r" t="t"/>
                <a:pathLst>
                  <a:path extrusionOk="0" h="10886" w="9524">
                    <a:moveTo>
                      <a:pt x="0" y="1"/>
                    </a:moveTo>
                    <a:lnTo>
                      <a:pt x="0" y="10885"/>
                    </a:lnTo>
                    <a:lnTo>
                      <a:pt x="9523" y="1088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8"/>
              <p:cNvSpPr/>
              <p:nvPr/>
            </p:nvSpPr>
            <p:spPr>
              <a:xfrm flipH="1">
                <a:off x="7995449" y="4022352"/>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8"/>
              <p:cNvSpPr/>
              <p:nvPr/>
            </p:nvSpPr>
            <p:spPr>
              <a:xfrm flipH="1">
                <a:off x="8080438" y="4022352"/>
                <a:ext cx="95649" cy="85020"/>
              </a:xfrm>
              <a:custGeom>
                <a:rect b="b" l="l" r="r" t="t"/>
                <a:pathLst>
                  <a:path extrusionOk="0" h="10886" w="12247">
                    <a:moveTo>
                      <a:pt x="1" y="1"/>
                    </a:moveTo>
                    <a:lnTo>
                      <a:pt x="1" y="10885"/>
                    </a:lnTo>
                    <a:lnTo>
                      <a:pt x="12247" y="1088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8"/>
              <p:cNvSpPr/>
              <p:nvPr/>
            </p:nvSpPr>
            <p:spPr>
              <a:xfrm flipH="1">
                <a:off x="8176054" y="4022352"/>
                <a:ext cx="74390" cy="8502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8"/>
              <p:cNvSpPr/>
              <p:nvPr/>
            </p:nvSpPr>
            <p:spPr>
              <a:xfrm flipH="1">
                <a:off x="8250417" y="4022352"/>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8"/>
              <p:cNvSpPr/>
              <p:nvPr/>
            </p:nvSpPr>
            <p:spPr>
              <a:xfrm flipH="1">
                <a:off x="8335399" y="4022352"/>
                <a:ext cx="95641" cy="85020"/>
              </a:xfrm>
              <a:custGeom>
                <a:rect b="b" l="l" r="r" t="t"/>
                <a:pathLst>
                  <a:path extrusionOk="0" h="10886" w="12246">
                    <a:moveTo>
                      <a:pt x="1" y="1"/>
                    </a:moveTo>
                    <a:lnTo>
                      <a:pt x="1"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8"/>
              <p:cNvSpPr/>
              <p:nvPr/>
            </p:nvSpPr>
            <p:spPr>
              <a:xfrm flipH="1">
                <a:off x="8431015" y="4022352"/>
                <a:ext cx="74390" cy="8502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8"/>
              <p:cNvSpPr/>
              <p:nvPr/>
            </p:nvSpPr>
            <p:spPr>
              <a:xfrm flipH="1">
                <a:off x="8505377" y="4022352"/>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8"/>
              <p:cNvSpPr/>
              <p:nvPr/>
            </p:nvSpPr>
            <p:spPr>
              <a:xfrm flipH="1">
                <a:off x="8590359" y="4022352"/>
                <a:ext cx="95641" cy="85020"/>
              </a:xfrm>
              <a:custGeom>
                <a:rect b="b" l="l" r="r" t="t"/>
                <a:pathLst>
                  <a:path extrusionOk="0" h="10886" w="12246">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8"/>
              <p:cNvSpPr/>
              <p:nvPr/>
            </p:nvSpPr>
            <p:spPr>
              <a:xfrm flipH="1">
                <a:off x="7315559" y="3926748"/>
                <a:ext cx="85020" cy="95633"/>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8"/>
              <p:cNvSpPr/>
              <p:nvPr/>
            </p:nvSpPr>
            <p:spPr>
              <a:xfrm flipH="1">
                <a:off x="7400551" y="3926748"/>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8"/>
              <p:cNvSpPr/>
              <p:nvPr/>
            </p:nvSpPr>
            <p:spPr>
              <a:xfrm flipH="1">
                <a:off x="7485535" y="3926748"/>
                <a:ext cx="85012" cy="95633"/>
              </a:xfrm>
              <a:custGeom>
                <a:rect b="b" l="l" r="r" t="t"/>
                <a:pathLst>
                  <a:path extrusionOk="0" h="12245" w="10885">
                    <a:moveTo>
                      <a:pt x="0" y="0"/>
                    </a:moveTo>
                    <a:lnTo>
                      <a:pt x="0" y="12245"/>
                    </a:lnTo>
                    <a:lnTo>
                      <a:pt x="10884" y="1224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8"/>
              <p:cNvSpPr/>
              <p:nvPr/>
            </p:nvSpPr>
            <p:spPr>
              <a:xfrm flipH="1">
                <a:off x="7570520" y="3926748"/>
                <a:ext cx="85020" cy="95633"/>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8"/>
              <p:cNvSpPr/>
              <p:nvPr/>
            </p:nvSpPr>
            <p:spPr>
              <a:xfrm flipH="1">
                <a:off x="7655512" y="3926748"/>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8"/>
              <p:cNvSpPr/>
              <p:nvPr/>
            </p:nvSpPr>
            <p:spPr>
              <a:xfrm flipH="1">
                <a:off x="7740496" y="3926748"/>
                <a:ext cx="85020" cy="95633"/>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8"/>
              <p:cNvSpPr/>
              <p:nvPr/>
            </p:nvSpPr>
            <p:spPr>
              <a:xfrm flipH="1">
                <a:off x="7825485" y="3926748"/>
                <a:ext cx="95633" cy="95633"/>
              </a:xfrm>
              <a:custGeom>
                <a:rect b="b" l="l" r="r" t="t"/>
                <a:pathLst>
                  <a:path extrusionOk="0" h="12245" w="12245">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8"/>
              <p:cNvSpPr/>
              <p:nvPr/>
            </p:nvSpPr>
            <p:spPr>
              <a:xfrm flipH="1">
                <a:off x="7921094" y="3926748"/>
                <a:ext cx="74382" cy="95633"/>
              </a:xfrm>
              <a:custGeom>
                <a:rect b="b" l="l" r="r" t="t"/>
                <a:pathLst>
                  <a:path extrusionOk="0" h="12245" w="9524">
                    <a:moveTo>
                      <a:pt x="0" y="0"/>
                    </a:moveTo>
                    <a:lnTo>
                      <a:pt x="0" y="12245"/>
                    </a:lnTo>
                    <a:lnTo>
                      <a:pt x="9523" y="12245"/>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8"/>
              <p:cNvSpPr/>
              <p:nvPr/>
            </p:nvSpPr>
            <p:spPr>
              <a:xfrm flipH="1">
                <a:off x="7995449" y="3926748"/>
                <a:ext cx="85020" cy="95633"/>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8"/>
              <p:cNvSpPr/>
              <p:nvPr/>
            </p:nvSpPr>
            <p:spPr>
              <a:xfrm flipH="1">
                <a:off x="8080438" y="3926748"/>
                <a:ext cx="95649" cy="95633"/>
              </a:xfrm>
              <a:custGeom>
                <a:rect b="b" l="l" r="r" t="t"/>
                <a:pathLst>
                  <a:path extrusionOk="0" h="12245" w="12247">
                    <a:moveTo>
                      <a:pt x="1" y="0"/>
                    </a:moveTo>
                    <a:lnTo>
                      <a:pt x="1" y="12245"/>
                    </a:lnTo>
                    <a:lnTo>
                      <a:pt x="12247" y="1224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8"/>
              <p:cNvSpPr/>
              <p:nvPr/>
            </p:nvSpPr>
            <p:spPr>
              <a:xfrm flipH="1">
                <a:off x="8176054" y="3926748"/>
                <a:ext cx="74390" cy="95633"/>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8"/>
              <p:cNvSpPr/>
              <p:nvPr/>
            </p:nvSpPr>
            <p:spPr>
              <a:xfrm flipH="1">
                <a:off x="8250417" y="3926748"/>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8"/>
              <p:cNvSpPr/>
              <p:nvPr/>
            </p:nvSpPr>
            <p:spPr>
              <a:xfrm flipH="1">
                <a:off x="8335399" y="3926748"/>
                <a:ext cx="95641" cy="95633"/>
              </a:xfrm>
              <a:custGeom>
                <a:rect b="b" l="l" r="r" t="t"/>
                <a:pathLst>
                  <a:path extrusionOk="0" h="12245" w="12246">
                    <a:moveTo>
                      <a:pt x="1" y="0"/>
                    </a:moveTo>
                    <a:lnTo>
                      <a:pt x="1"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8"/>
              <p:cNvSpPr/>
              <p:nvPr/>
            </p:nvSpPr>
            <p:spPr>
              <a:xfrm flipH="1">
                <a:off x="8431015" y="3926748"/>
                <a:ext cx="74390" cy="95633"/>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8"/>
              <p:cNvSpPr/>
              <p:nvPr/>
            </p:nvSpPr>
            <p:spPr>
              <a:xfrm flipH="1">
                <a:off x="8505377" y="3926748"/>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8"/>
              <p:cNvSpPr/>
              <p:nvPr/>
            </p:nvSpPr>
            <p:spPr>
              <a:xfrm flipH="1">
                <a:off x="8590359" y="3926748"/>
                <a:ext cx="95641" cy="95633"/>
              </a:xfrm>
              <a:custGeom>
                <a:rect b="b" l="l" r="r" t="t"/>
                <a:pathLst>
                  <a:path extrusionOk="0" h="12245" w="12246">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8"/>
              <p:cNvSpPr/>
              <p:nvPr/>
            </p:nvSpPr>
            <p:spPr>
              <a:xfrm flipH="1">
                <a:off x="7315559" y="3852383"/>
                <a:ext cx="85020" cy="74390"/>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8"/>
              <p:cNvSpPr/>
              <p:nvPr/>
            </p:nvSpPr>
            <p:spPr>
              <a:xfrm flipH="1">
                <a:off x="7400551" y="3852383"/>
                <a:ext cx="85012" cy="74390"/>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8"/>
              <p:cNvSpPr/>
              <p:nvPr/>
            </p:nvSpPr>
            <p:spPr>
              <a:xfrm flipH="1">
                <a:off x="7485535" y="3852383"/>
                <a:ext cx="85012" cy="74390"/>
              </a:xfrm>
              <a:custGeom>
                <a:rect b="b" l="l" r="r" t="t"/>
                <a:pathLst>
                  <a:path extrusionOk="0" h="9525" w="10885">
                    <a:moveTo>
                      <a:pt x="0" y="0"/>
                    </a:moveTo>
                    <a:lnTo>
                      <a:pt x="0" y="9524"/>
                    </a:lnTo>
                    <a:lnTo>
                      <a:pt x="10884" y="9524"/>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8"/>
              <p:cNvSpPr/>
              <p:nvPr/>
            </p:nvSpPr>
            <p:spPr>
              <a:xfrm flipH="1">
                <a:off x="7570520" y="3852383"/>
                <a:ext cx="85020" cy="74390"/>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8"/>
              <p:cNvSpPr/>
              <p:nvPr/>
            </p:nvSpPr>
            <p:spPr>
              <a:xfrm flipH="1">
                <a:off x="7655512" y="3852383"/>
                <a:ext cx="85012" cy="74390"/>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8"/>
              <p:cNvSpPr/>
              <p:nvPr/>
            </p:nvSpPr>
            <p:spPr>
              <a:xfrm flipH="1">
                <a:off x="7740496" y="3852383"/>
                <a:ext cx="85020" cy="74390"/>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8"/>
              <p:cNvSpPr/>
              <p:nvPr/>
            </p:nvSpPr>
            <p:spPr>
              <a:xfrm flipH="1">
                <a:off x="7825485" y="3852383"/>
                <a:ext cx="95633" cy="74390"/>
              </a:xfrm>
              <a:custGeom>
                <a:rect b="b" l="l" r="r" t="t"/>
                <a:pathLst>
                  <a:path extrusionOk="0" h="9525" w="12245">
                    <a:moveTo>
                      <a:pt x="0" y="0"/>
                    </a:moveTo>
                    <a:lnTo>
                      <a:pt x="0"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8"/>
              <p:cNvSpPr/>
              <p:nvPr/>
            </p:nvSpPr>
            <p:spPr>
              <a:xfrm flipH="1">
                <a:off x="7921094" y="3852383"/>
                <a:ext cx="74382" cy="74390"/>
              </a:xfrm>
              <a:custGeom>
                <a:rect b="b" l="l" r="r" t="t"/>
                <a:pathLst>
                  <a:path extrusionOk="0" h="9525" w="9524">
                    <a:moveTo>
                      <a:pt x="0" y="0"/>
                    </a:moveTo>
                    <a:lnTo>
                      <a:pt x="0" y="9524"/>
                    </a:lnTo>
                    <a:lnTo>
                      <a:pt x="9523" y="9524"/>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8"/>
              <p:cNvSpPr/>
              <p:nvPr/>
            </p:nvSpPr>
            <p:spPr>
              <a:xfrm flipH="1">
                <a:off x="7995449" y="3852383"/>
                <a:ext cx="85020" cy="74390"/>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8"/>
              <p:cNvSpPr/>
              <p:nvPr/>
            </p:nvSpPr>
            <p:spPr>
              <a:xfrm flipH="1">
                <a:off x="8080438" y="3852383"/>
                <a:ext cx="95649" cy="74390"/>
              </a:xfrm>
              <a:custGeom>
                <a:rect b="b" l="l" r="r" t="t"/>
                <a:pathLst>
                  <a:path extrusionOk="0" h="9525" w="12247">
                    <a:moveTo>
                      <a:pt x="1" y="0"/>
                    </a:moveTo>
                    <a:lnTo>
                      <a:pt x="1" y="9524"/>
                    </a:lnTo>
                    <a:lnTo>
                      <a:pt x="12247" y="9524"/>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8"/>
              <p:cNvSpPr/>
              <p:nvPr/>
            </p:nvSpPr>
            <p:spPr>
              <a:xfrm flipH="1">
                <a:off x="8176054" y="3852383"/>
                <a:ext cx="74390" cy="74390"/>
              </a:xfrm>
              <a:custGeom>
                <a:rect b="b" l="l" r="r" t="t"/>
                <a:pathLst>
                  <a:path extrusionOk="0" h="9525" w="9525">
                    <a:moveTo>
                      <a:pt x="1" y="0"/>
                    </a:moveTo>
                    <a:lnTo>
                      <a:pt x="1" y="9524"/>
                    </a:lnTo>
                    <a:lnTo>
                      <a:pt x="9525" y="952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8"/>
              <p:cNvSpPr/>
              <p:nvPr/>
            </p:nvSpPr>
            <p:spPr>
              <a:xfrm flipH="1">
                <a:off x="8250417" y="3852383"/>
                <a:ext cx="85012" cy="74390"/>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8"/>
              <p:cNvSpPr/>
              <p:nvPr/>
            </p:nvSpPr>
            <p:spPr>
              <a:xfrm flipH="1">
                <a:off x="8335399" y="3852383"/>
                <a:ext cx="95641" cy="74390"/>
              </a:xfrm>
              <a:custGeom>
                <a:rect b="b" l="l" r="r" t="t"/>
                <a:pathLst>
                  <a:path extrusionOk="0" h="9525" w="12246">
                    <a:moveTo>
                      <a:pt x="1" y="0"/>
                    </a:moveTo>
                    <a:lnTo>
                      <a:pt x="1"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8"/>
              <p:cNvSpPr/>
              <p:nvPr/>
            </p:nvSpPr>
            <p:spPr>
              <a:xfrm flipH="1">
                <a:off x="8431015" y="3852383"/>
                <a:ext cx="74390" cy="74390"/>
              </a:xfrm>
              <a:custGeom>
                <a:rect b="b" l="l" r="r" t="t"/>
                <a:pathLst>
                  <a:path extrusionOk="0" h="9525" w="9525">
                    <a:moveTo>
                      <a:pt x="1" y="0"/>
                    </a:moveTo>
                    <a:lnTo>
                      <a:pt x="1" y="9524"/>
                    </a:lnTo>
                    <a:lnTo>
                      <a:pt x="9525" y="952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8"/>
              <p:cNvSpPr/>
              <p:nvPr/>
            </p:nvSpPr>
            <p:spPr>
              <a:xfrm flipH="1">
                <a:off x="8505377" y="3852383"/>
                <a:ext cx="85012" cy="74390"/>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8"/>
              <p:cNvSpPr/>
              <p:nvPr/>
            </p:nvSpPr>
            <p:spPr>
              <a:xfrm flipH="1">
                <a:off x="8590359" y="3852383"/>
                <a:ext cx="95641" cy="74390"/>
              </a:xfrm>
              <a:custGeom>
                <a:rect b="b" l="l" r="r" t="t"/>
                <a:pathLst>
                  <a:path extrusionOk="0" h="9525" w="12246">
                    <a:moveTo>
                      <a:pt x="0" y="0"/>
                    </a:moveTo>
                    <a:lnTo>
                      <a:pt x="0"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8"/>
              <p:cNvSpPr/>
              <p:nvPr/>
            </p:nvSpPr>
            <p:spPr>
              <a:xfrm flipH="1">
                <a:off x="7230575" y="4192329"/>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8"/>
              <p:cNvSpPr/>
              <p:nvPr/>
            </p:nvSpPr>
            <p:spPr>
              <a:xfrm flipH="1">
                <a:off x="7230575" y="4117963"/>
                <a:ext cx="85012" cy="74390"/>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8"/>
              <p:cNvSpPr/>
              <p:nvPr/>
            </p:nvSpPr>
            <p:spPr>
              <a:xfrm flipH="1">
                <a:off x="7230575" y="4022352"/>
                <a:ext cx="85012" cy="95641"/>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8"/>
              <p:cNvSpPr/>
              <p:nvPr/>
            </p:nvSpPr>
            <p:spPr>
              <a:xfrm flipH="1">
                <a:off x="7230575" y="3937368"/>
                <a:ext cx="85012" cy="85012"/>
              </a:xfrm>
              <a:custGeom>
                <a:rect b="b" l="l" r="r" t="t"/>
                <a:pathLst>
                  <a:path extrusionOk="0" h="10885"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8"/>
              <p:cNvSpPr/>
              <p:nvPr/>
            </p:nvSpPr>
            <p:spPr>
              <a:xfrm flipH="1">
                <a:off x="7230575" y="3863002"/>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8"/>
              <p:cNvSpPr/>
              <p:nvPr/>
            </p:nvSpPr>
            <p:spPr>
              <a:xfrm flipH="1">
                <a:off x="7400551" y="3767391"/>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8"/>
              <p:cNvSpPr/>
              <p:nvPr/>
            </p:nvSpPr>
            <p:spPr>
              <a:xfrm flipH="1">
                <a:off x="7485535" y="3767391"/>
                <a:ext cx="85012" cy="8502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8"/>
              <p:cNvSpPr/>
              <p:nvPr/>
            </p:nvSpPr>
            <p:spPr>
              <a:xfrm flipH="1">
                <a:off x="7570520" y="3767391"/>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8"/>
              <p:cNvSpPr/>
              <p:nvPr/>
            </p:nvSpPr>
            <p:spPr>
              <a:xfrm flipH="1">
                <a:off x="7740496" y="3767391"/>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8"/>
              <p:cNvSpPr/>
              <p:nvPr/>
            </p:nvSpPr>
            <p:spPr>
              <a:xfrm flipH="1">
                <a:off x="7825485" y="3767391"/>
                <a:ext cx="95633" cy="85020"/>
              </a:xfrm>
              <a:custGeom>
                <a:rect b="b" l="l" r="r" t="t"/>
                <a:pathLst>
                  <a:path extrusionOk="0" h="10886" w="12245">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8"/>
              <p:cNvSpPr/>
              <p:nvPr/>
            </p:nvSpPr>
            <p:spPr>
              <a:xfrm flipH="1">
                <a:off x="7921094" y="3767391"/>
                <a:ext cx="74382" cy="85020"/>
              </a:xfrm>
              <a:custGeom>
                <a:rect b="b" l="l" r="r" t="t"/>
                <a:pathLst>
                  <a:path extrusionOk="0" h="10886" w="9524">
                    <a:moveTo>
                      <a:pt x="0" y="1"/>
                    </a:moveTo>
                    <a:lnTo>
                      <a:pt x="0" y="10885"/>
                    </a:lnTo>
                    <a:lnTo>
                      <a:pt x="9523" y="1088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8"/>
              <p:cNvSpPr/>
              <p:nvPr/>
            </p:nvSpPr>
            <p:spPr>
              <a:xfrm flipH="1">
                <a:off x="7995449" y="3767391"/>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8"/>
              <p:cNvSpPr/>
              <p:nvPr/>
            </p:nvSpPr>
            <p:spPr>
              <a:xfrm flipH="1">
                <a:off x="8080438" y="3767391"/>
                <a:ext cx="95649" cy="85020"/>
              </a:xfrm>
              <a:custGeom>
                <a:rect b="b" l="l" r="r" t="t"/>
                <a:pathLst>
                  <a:path extrusionOk="0" h="10886" w="12247">
                    <a:moveTo>
                      <a:pt x="1" y="1"/>
                    </a:moveTo>
                    <a:lnTo>
                      <a:pt x="1" y="10885"/>
                    </a:lnTo>
                    <a:lnTo>
                      <a:pt x="12247" y="1088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8"/>
              <p:cNvSpPr/>
              <p:nvPr/>
            </p:nvSpPr>
            <p:spPr>
              <a:xfrm flipH="1">
                <a:off x="8176054" y="3767391"/>
                <a:ext cx="74390" cy="8502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8"/>
              <p:cNvSpPr/>
              <p:nvPr/>
            </p:nvSpPr>
            <p:spPr>
              <a:xfrm flipH="1">
                <a:off x="8250417" y="3767391"/>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8"/>
              <p:cNvSpPr/>
              <p:nvPr/>
            </p:nvSpPr>
            <p:spPr>
              <a:xfrm flipH="1">
                <a:off x="8335399" y="3767391"/>
                <a:ext cx="95641" cy="85020"/>
              </a:xfrm>
              <a:custGeom>
                <a:rect b="b" l="l" r="r" t="t"/>
                <a:pathLst>
                  <a:path extrusionOk="0" h="10886" w="12246">
                    <a:moveTo>
                      <a:pt x="1" y="1"/>
                    </a:moveTo>
                    <a:lnTo>
                      <a:pt x="1"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8"/>
              <p:cNvSpPr/>
              <p:nvPr/>
            </p:nvSpPr>
            <p:spPr>
              <a:xfrm flipH="1">
                <a:off x="8431015" y="3767391"/>
                <a:ext cx="74390" cy="8502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8"/>
              <p:cNvSpPr/>
              <p:nvPr/>
            </p:nvSpPr>
            <p:spPr>
              <a:xfrm flipH="1">
                <a:off x="8505377" y="3767391"/>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8"/>
              <p:cNvSpPr/>
              <p:nvPr/>
            </p:nvSpPr>
            <p:spPr>
              <a:xfrm flipH="1">
                <a:off x="8590359" y="3767391"/>
                <a:ext cx="95641" cy="85020"/>
              </a:xfrm>
              <a:custGeom>
                <a:rect b="b" l="l" r="r" t="t"/>
                <a:pathLst>
                  <a:path extrusionOk="0" h="10886" w="12246">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8"/>
              <p:cNvSpPr/>
              <p:nvPr/>
            </p:nvSpPr>
            <p:spPr>
              <a:xfrm flipH="1">
                <a:off x="8176054" y="3671779"/>
                <a:ext cx="74390" cy="95641"/>
              </a:xfrm>
              <a:custGeom>
                <a:rect b="b" l="l" r="r" t="t"/>
                <a:pathLst>
                  <a:path extrusionOk="0" h="12246" w="9525">
                    <a:moveTo>
                      <a:pt x="1" y="1"/>
                    </a:moveTo>
                    <a:lnTo>
                      <a:pt x="1" y="12246"/>
                    </a:lnTo>
                    <a:lnTo>
                      <a:pt x="9525" y="12246"/>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8"/>
              <p:cNvSpPr/>
              <p:nvPr/>
            </p:nvSpPr>
            <p:spPr>
              <a:xfrm flipH="1">
                <a:off x="8250417" y="3671779"/>
                <a:ext cx="85012" cy="95641"/>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8"/>
              <p:cNvSpPr/>
              <p:nvPr/>
            </p:nvSpPr>
            <p:spPr>
              <a:xfrm flipH="1">
                <a:off x="8335399" y="3671779"/>
                <a:ext cx="95641" cy="95641"/>
              </a:xfrm>
              <a:custGeom>
                <a:rect b="b" l="l" r="r" t="t"/>
                <a:pathLst>
                  <a:path extrusionOk="0" h="12246" w="12246">
                    <a:moveTo>
                      <a:pt x="1" y="1"/>
                    </a:moveTo>
                    <a:lnTo>
                      <a:pt x="1" y="12246"/>
                    </a:lnTo>
                    <a:lnTo>
                      <a:pt x="12245" y="12246"/>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8"/>
              <p:cNvSpPr/>
              <p:nvPr/>
            </p:nvSpPr>
            <p:spPr>
              <a:xfrm flipH="1">
                <a:off x="8431015" y="3671779"/>
                <a:ext cx="74390" cy="95641"/>
              </a:xfrm>
              <a:custGeom>
                <a:rect b="b" l="l" r="r" t="t"/>
                <a:pathLst>
                  <a:path extrusionOk="0" h="12246" w="9525">
                    <a:moveTo>
                      <a:pt x="1" y="1"/>
                    </a:moveTo>
                    <a:lnTo>
                      <a:pt x="1" y="12246"/>
                    </a:lnTo>
                    <a:lnTo>
                      <a:pt x="9525" y="12246"/>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8"/>
              <p:cNvSpPr/>
              <p:nvPr/>
            </p:nvSpPr>
            <p:spPr>
              <a:xfrm flipH="1">
                <a:off x="8505377" y="3671779"/>
                <a:ext cx="85012" cy="95641"/>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8"/>
              <p:cNvSpPr/>
              <p:nvPr/>
            </p:nvSpPr>
            <p:spPr>
              <a:xfrm flipH="1">
                <a:off x="8590359" y="3671779"/>
                <a:ext cx="95641" cy="95641"/>
              </a:xfrm>
              <a:custGeom>
                <a:rect b="b" l="l" r="r" t="t"/>
                <a:pathLst>
                  <a:path extrusionOk="0" h="12246" w="12246">
                    <a:moveTo>
                      <a:pt x="0" y="1"/>
                    </a:moveTo>
                    <a:lnTo>
                      <a:pt x="0" y="12246"/>
                    </a:lnTo>
                    <a:lnTo>
                      <a:pt x="12245" y="12246"/>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8"/>
              <p:cNvSpPr/>
              <p:nvPr/>
            </p:nvSpPr>
            <p:spPr>
              <a:xfrm flipH="1">
                <a:off x="8080438" y="3597414"/>
                <a:ext cx="95649" cy="74390"/>
              </a:xfrm>
              <a:custGeom>
                <a:rect b="b" l="l" r="r" t="t"/>
                <a:pathLst>
                  <a:path extrusionOk="0" h="9525" w="12247">
                    <a:moveTo>
                      <a:pt x="1" y="1"/>
                    </a:moveTo>
                    <a:lnTo>
                      <a:pt x="1" y="9525"/>
                    </a:lnTo>
                    <a:lnTo>
                      <a:pt x="12247" y="952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8"/>
              <p:cNvSpPr/>
              <p:nvPr/>
            </p:nvSpPr>
            <p:spPr>
              <a:xfrm flipH="1">
                <a:off x="8176054" y="3597414"/>
                <a:ext cx="74390" cy="74390"/>
              </a:xfrm>
              <a:custGeom>
                <a:rect b="b" l="l" r="r" t="t"/>
                <a:pathLst>
                  <a:path extrusionOk="0" h="9525" w="9525">
                    <a:moveTo>
                      <a:pt x="1" y="1"/>
                    </a:moveTo>
                    <a:lnTo>
                      <a:pt x="1" y="9525"/>
                    </a:lnTo>
                    <a:lnTo>
                      <a:pt x="9525" y="952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8"/>
              <p:cNvSpPr/>
              <p:nvPr/>
            </p:nvSpPr>
            <p:spPr>
              <a:xfrm flipH="1">
                <a:off x="8250417" y="3597414"/>
                <a:ext cx="85012" cy="74390"/>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8"/>
              <p:cNvSpPr/>
              <p:nvPr/>
            </p:nvSpPr>
            <p:spPr>
              <a:xfrm flipH="1">
                <a:off x="8335399" y="3597414"/>
                <a:ext cx="95641" cy="74390"/>
              </a:xfrm>
              <a:custGeom>
                <a:rect b="b" l="l" r="r" t="t"/>
                <a:pathLst>
                  <a:path extrusionOk="0" h="9525" w="12246">
                    <a:moveTo>
                      <a:pt x="1" y="1"/>
                    </a:moveTo>
                    <a:lnTo>
                      <a:pt x="1" y="9525"/>
                    </a:lnTo>
                    <a:lnTo>
                      <a:pt x="12245" y="952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8"/>
              <p:cNvSpPr/>
              <p:nvPr/>
            </p:nvSpPr>
            <p:spPr>
              <a:xfrm flipH="1">
                <a:off x="8431015" y="3597414"/>
                <a:ext cx="74390" cy="74390"/>
              </a:xfrm>
              <a:custGeom>
                <a:rect b="b" l="l" r="r" t="t"/>
                <a:pathLst>
                  <a:path extrusionOk="0" h="9525" w="9525">
                    <a:moveTo>
                      <a:pt x="1" y="1"/>
                    </a:moveTo>
                    <a:lnTo>
                      <a:pt x="1" y="9525"/>
                    </a:lnTo>
                    <a:lnTo>
                      <a:pt x="9525" y="952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8"/>
              <p:cNvSpPr/>
              <p:nvPr/>
            </p:nvSpPr>
            <p:spPr>
              <a:xfrm flipH="1">
                <a:off x="8505377" y="3597414"/>
                <a:ext cx="85012" cy="74390"/>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8"/>
              <p:cNvSpPr/>
              <p:nvPr/>
            </p:nvSpPr>
            <p:spPr>
              <a:xfrm flipH="1">
                <a:off x="8590359" y="3597414"/>
                <a:ext cx="95641" cy="74390"/>
              </a:xfrm>
              <a:custGeom>
                <a:rect b="b" l="l" r="r" t="t"/>
                <a:pathLst>
                  <a:path extrusionOk="0" h="9525" w="12246">
                    <a:moveTo>
                      <a:pt x="0" y="1"/>
                    </a:moveTo>
                    <a:lnTo>
                      <a:pt x="0" y="9525"/>
                    </a:lnTo>
                    <a:lnTo>
                      <a:pt x="12245" y="952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8"/>
              <p:cNvSpPr/>
              <p:nvPr/>
            </p:nvSpPr>
            <p:spPr>
              <a:xfrm flipH="1">
                <a:off x="8685973" y="3693026"/>
                <a:ext cx="85012" cy="74390"/>
              </a:xfrm>
              <a:custGeom>
                <a:rect b="b" l="l" r="r" t="t"/>
                <a:pathLst>
                  <a:path extrusionOk="0" h="9525" w="10885">
                    <a:moveTo>
                      <a:pt x="0" y="0"/>
                    </a:moveTo>
                    <a:lnTo>
                      <a:pt x="0" y="9525"/>
                    </a:lnTo>
                    <a:lnTo>
                      <a:pt x="10884" y="952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8"/>
              <p:cNvSpPr/>
              <p:nvPr/>
            </p:nvSpPr>
            <p:spPr>
              <a:xfrm flipH="1">
                <a:off x="8685973" y="3852383"/>
                <a:ext cx="85012" cy="85012"/>
              </a:xfrm>
              <a:custGeom>
                <a:rect b="b" l="l" r="r" t="t"/>
                <a:pathLst>
                  <a:path extrusionOk="0" h="10885" w="10885">
                    <a:moveTo>
                      <a:pt x="0" y="0"/>
                    </a:moveTo>
                    <a:lnTo>
                      <a:pt x="0" y="10885"/>
                    </a:lnTo>
                    <a:lnTo>
                      <a:pt x="10884" y="1088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8"/>
              <p:cNvSpPr/>
              <p:nvPr/>
            </p:nvSpPr>
            <p:spPr>
              <a:xfrm flipH="1">
                <a:off x="8685973" y="3937368"/>
                <a:ext cx="85012" cy="85012"/>
              </a:xfrm>
              <a:custGeom>
                <a:rect b="b" l="l" r="r" t="t"/>
                <a:pathLst>
                  <a:path extrusionOk="0" h="10885"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8"/>
              <p:cNvSpPr/>
              <p:nvPr/>
            </p:nvSpPr>
            <p:spPr>
              <a:xfrm flipH="1">
                <a:off x="8685973" y="4022352"/>
                <a:ext cx="85012" cy="8502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8"/>
              <p:cNvSpPr/>
              <p:nvPr/>
            </p:nvSpPr>
            <p:spPr>
              <a:xfrm flipH="1">
                <a:off x="8685973" y="4107344"/>
                <a:ext cx="85012" cy="85012"/>
              </a:xfrm>
              <a:custGeom>
                <a:rect b="b" l="l" r="r" t="t"/>
                <a:pathLst>
                  <a:path extrusionOk="0" h="10885" w="10885">
                    <a:moveTo>
                      <a:pt x="0" y="0"/>
                    </a:moveTo>
                    <a:lnTo>
                      <a:pt x="0" y="10885"/>
                    </a:lnTo>
                    <a:lnTo>
                      <a:pt x="10884" y="1088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8"/>
              <p:cNvSpPr/>
              <p:nvPr/>
            </p:nvSpPr>
            <p:spPr>
              <a:xfrm flipH="1">
                <a:off x="8685973" y="4192329"/>
                <a:ext cx="85012" cy="8502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8"/>
              <p:cNvSpPr/>
              <p:nvPr/>
            </p:nvSpPr>
            <p:spPr>
              <a:xfrm flipH="1">
                <a:off x="8080438" y="3501811"/>
                <a:ext cx="95649" cy="95633"/>
              </a:xfrm>
              <a:custGeom>
                <a:rect b="b" l="l" r="r" t="t"/>
                <a:pathLst>
                  <a:path extrusionOk="0" h="12245" w="12247">
                    <a:moveTo>
                      <a:pt x="1" y="0"/>
                    </a:moveTo>
                    <a:lnTo>
                      <a:pt x="1" y="12245"/>
                    </a:lnTo>
                    <a:lnTo>
                      <a:pt x="12247" y="1224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8"/>
              <p:cNvSpPr/>
              <p:nvPr/>
            </p:nvSpPr>
            <p:spPr>
              <a:xfrm flipH="1">
                <a:off x="8335399" y="3501811"/>
                <a:ext cx="95641" cy="95633"/>
              </a:xfrm>
              <a:custGeom>
                <a:rect b="b" l="l" r="r" t="t"/>
                <a:pathLst>
                  <a:path extrusionOk="0" h="12245" w="12246">
                    <a:moveTo>
                      <a:pt x="1" y="0"/>
                    </a:moveTo>
                    <a:lnTo>
                      <a:pt x="1"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8"/>
              <p:cNvSpPr/>
              <p:nvPr/>
            </p:nvSpPr>
            <p:spPr>
              <a:xfrm flipH="1">
                <a:off x="8431015" y="3501811"/>
                <a:ext cx="74390" cy="95633"/>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8"/>
              <p:cNvSpPr/>
              <p:nvPr/>
            </p:nvSpPr>
            <p:spPr>
              <a:xfrm flipH="1">
                <a:off x="8505377" y="3501811"/>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8"/>
              <p:cNvSpPr/>
              <p:nvPr/>
            </p:nvSpPr>
            <p:spPr>
              <a:xfrm flipH="1">
                <a:off x="8590359" y="3501811"/>
                <a:ext cx="95641" cy="95633"/>
              </a:xfrm>
              <a:custGeom>
                <a:rect b="b" l="l" r="r" t="t"/>
                <a:pathLst>
                  <a:path extrusionOk="0" h="12245" w="12246">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32" name="Google Shape;932;p8"/>
          <p:cNvGrpSpPr/>
          <p:nvPr/>
        </p:nvGrpSpPr>
        <p:grpSpPr>
          <a:xfrm flipH="1">
            <a:off x="4772527" y="4289713"/>
            <a:ext cx="576768" cy="609899"/>
            <a:chOff x="6163859" y="4325295"/>
            <a:chExt cx="1007280" cy="1069810"/>
          </a:xfrm>
        </p:grpSpPr>
        <p:sp>
          <p:nvSpPr>
            <p:cNvPr id="933" name="Google Shape;933;p8"/>
            <p:cNvSpPr/>
            <p:nvPr/>
          </p:nvSpPr>
          <p:spPr>
            <a:xfrm>
              <a:off x="6719586" y="5332558"/>
              <a:ext cx="62541" cy="62546"/>
            </a:xfrm>
            <a:custGeom>
              <a:rect b="b" l="l" r="r" t="t"/>
              <a:pathLst>
                <a:path extrusionOk="0" h="12246" w="12245">
                  <a:moveTo>
                    <a:pt x="0" y="0"/>
                  </a:moveTo>
                  <a:lnTo>
                    <a:pt x="0" y="12245"/>
                  </a:lnTo>
                  <a:lnTo>
                    <a:pt x="12245" y="1224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8"/>
            <p:cNvSpPr/>
            <p:nvPr/>
          </p:nvSpPr>
          <p:spPr>
            <a:xfrm>
              <a:off x="6670963" y="5332558"/>
              <a:ext cx="48644" cy="62546"/>
            </a:xfrm>
            <a:custGeom>
              <a:rect b="b" l="l" r="r" t="t"/>
              <a:pathLst>
                <a:path extrusionOk="0" h="12246" w="9524">
                  <a:moveTo>
                    <a:pt x="0" y="0"/>
                  </a:moveTo>
                  <a:lnTo>
                    <a:pt x="0" y="12245"/>
                  </a:lnTo>
                  <a:lnTo>
                    <a:pt x="9523" y="1224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8"/>
            <p:cNvSpPr/>
            <p:nvPr/>
          </p:nvSpPr>
          <p:spPr>
            <a:xfrm>
              <a:off x="6615387" y="5332558"/>
              <a:ext cx="55600" cy="62546"/>
            </a:xfrm>
            <a:custGeom>
              <a:rect b="b" l="l" r="r" t="t"/>
              <a:pathLst>
                <a:path extrusionOk="0" h="12246" w="10886">
                  <a:moveTo>
                    <a:pt x="1" y="0"/>
                  </a:moveTo>
                  <a:lnTo>
                    <a:pt x="1" y="12245"/>
                  </a:lnTo>
                  <a:lnTo>
                    <a:pt x="10885" y="1224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8"/>
            <p:cNvSpPr/>
            <p:nvPr/>
          </p:nvSpPr>
          <p:spPr>
            <a:xfrm>
              <a:off x="6552862" y="5332558"/>
              <a:ext cx="62552" cy="62546"/>
            </a:xfrm>
            <a:custGeom>
              <a:rect b="b" l="l" r="r" t="t"/>
              <a:pathLst>
                <a:path extrusionOk="0" h="12246" w="12247">
                  <a:moveTo>
                    <a:pt x="1" y="0"/>
                  </a:moveTo>
                  <a:lnTo>
                    <a:pt x="1" y="12245"/>
                  </a:lnTo>
                  <a:lnTo>
                    <a:pt x="12247" y="1224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8"/>
            <p:cNvSpPr/>
            <p:nvPr/>
          </p:nvSpPr>
          <p:spPr>
            <a:xfrm>
              <a:off x="6719586" y="5276982"/>
              <a:ext cx="62541" cy="55600"/>
            </a:xfrm>
            <a:custGeom>
              <a:rect b="b" l="l" r="r" t="t"/>
              <a:pathLst>
                <a:path extrusionOk="0" h="10886"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8"/>
            <p:cNvSpPr/>
            <p:nvPr/>
          </p:nvSpPr>
          <p:spPr>
            <a:xfrm>
              <a:off x="6670963" y="5276982"/>
              <a:ext cx="48644" cy="55600"/>
            </a:xfrm>
            <a:custGeom>
              <a:rect b="b" l="l" r="r" t="t"/>
              <a:pathLst>
                <a:path extrusionOk="0" h="10886"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8"/>
            <p:cNvSpPr/>
            <p:nvPr/>
          </p:nvSpPr>
          <p:spPr>
            <a:xfrm>
              <a:off x="6615387" y="5276982"/>
              <a:ext cx="55600" cy="5560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8"/>
            <p:cNvSpPr/>
            <p:nvPr/>
          </p:nvSpPr>
          <p:spPr>
            <a:xfrm>
              <a:off x="6552862" y="5276982"/>
              <a:ext cx="62552" cy="55600"/>
            </a:xfrm>
            <a:custGeom>
              <a:rect b="b" l="l" r="r" t="t"/>
              <a:pathLst>
                <a:path extrusionOk="0" h="10886"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8"/>
            <p:cNvSpPr/>
            <p:nvPr/>
          </p:nvSpPr>
          <p:spPr>
            <a:xfrm>
              <a:off x="6719586" y="5221411"/>
              <a:ext cx="62541" cy="55595"/>
            </a:xfrm>
            <a:custGeom>
              <a:rect b="b" l="l" r="r" t="t"/>
              <a:pathLst>
                <a:path extrusionOk="0" h="10885" w="12245">
                  <a:moveTo>
                    <a:pt x="0" y="0"/>
                  </a:moveTo>
                  <a:lnTo>
                    <a:pt x="0"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8"/>
            <p:cNvSpPr/>
            <p:nvPr/>
          </p:nvSpPr>
          <p:spPr>
            <a:xfrm>
              <a:off x="6670963" y="5221411"/>
              <a:ext cx="48644" cy="55595"/>
            </a:xfrm>
            <a:custGeom>
              <a:rect b="b" l="l" r="r" t="t"/>
              <a:pathLst>
                <a:path extrusionOk="0" h="10885" w="9524">
                  <a:moveTo>
                    <a:pt x="0" y="0"/>
                  </a:moveTo>
                  <a:lnTo>
                    <a:pt x="0" y="10885"/>
                  </a:lnTo>
                  <a:lnTo>
                    <a:pt x="9523" y="1088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8"/>
            <p:cNvSpPr/>
            <p:nvPr/>
          </p:nvSpPr>
          <p:spPr>
            <a:xfrm>
              <a:off x="6615387" y="5221411"/>
              <a:ext cx="55600" cy="55595"/>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8"/>
            <p:cNvSpPr/>
            <p:nvPr/>
          </p:nvSpPr>
          <p:spPr>
            <a:xfrm>
              <a:off x="6552862" y="5221411"/>
              <a:ext cx="62552" cy="55595"/>
            </a:xfrm>
            <a:custGeom>
              <a:rect b="b" l="l" r="r" t="t"/>
              <a:pathLst>
                <a:path extrusionOk="0" h="10885" w="12247">
                  <a:moveTo>
                    <a:pt x="1" y="0"/>
                  </a:moveTo>
                  <a:lnTo>
                    <a:pt x="1" y="10885"/>
                  </a:lnTo>
                  <a:lnTo>
                    <a:pt x="12247" y="1088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8"/>
            <p:cNvSpPr/>
            <p:nvPr/>
          </p:nvSpPr>
          <p:spPr>
            <a:xfrm>
              <a:off x="6719586" y="5165834"/>
              <a:ext cx="62541" cy="55600"/>
            </a:xfrm>
            <a:custGeom>
              <a:rect b="b" l="l" r="r" t="t"/>
              <a:pathLst>
                <a:path extrusionOk="0" h="10886"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8"/>
            <p:cNvSpPr/>
            <p:nvPr/>
          </p:nvSpPr>
          <p:spPr>
            <a:xfrm>
              <a:off x="6670963" y="5165834"/>
              <a:ext cx="48644" cy="55600"/>
            </a:xfrm>
            <a:custGeom>
              <a:rect b="b" l="l" r="r" t="t"/>
              <a:pathLst>
                <a:path extrusionOk="0" h="10886"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8"/>
            <p:cNvSpPr/>
            <p:nvPr/>
          </p:nvSpPr>
          <p:spPr>
            <a:xfrm>
              <a:off x="6615387" y="5165834"/>
              <a:ext cx="55600" cy="5560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8"/>
            <p:cNvSpPr/>
            <p:nvPr/>
          </p:nvSpPr>
          <p:spPr>
            <a:xfrm>
              <a:off x="6552862" y="5165834"/>
              <a:ext cx="62552" cy="55600"/>
            </a:xfrm>
            <a:custGeom>
              <a:rect b="b" l="l" r="r" t="t"/>
              <a:pathLst>
                <a:path extrusionOk="0" h="10886"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8"/>
            <p:cNvSpPr/>
            <p:nvPr/>
          </p:nvSpPr>
          <p:spPr>
            <a:xfrm>
              <a:off x="6719586" y="5110263"/>
              <a:ext cx="62541" cy="55595"/>
            </a:xfrm>
            <a:custGeom>
              <a:rect b="b" l="l" r="r" t="t"/>
              <a:pathLst>
                <a:path extrusionOk="0" h="10885"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8"/>
            <p:cNvSpPr/>
            <p:nvPr/>
          </p:nvSpPr>
          <p:spPr>
            <a:xfrm>
              <a:off x="6670963" y="5110263"/>
              <a:ext cx="48644" cy="55595"/>
            </a:xfrm>
            <a:custGeom>
              <a:rect b="b" l="l" r="r" t="t"/>
              <a:pathLst>
                <a:path extrusionOk="0" h="10885"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8"/>
            <p:cNvSpPr/>
            <p:nvPr/>
          </p:nvSpPr>
          <p:spPr>
            <a:xfrm>
              <a:off x="6615387" y="5110263"/>
              <a:ext cx="55600" cy="55595"/>
            </a:xfrm>
            <a:custGeom>
              <a:rect b="b" l="l" r="r" t="t"/>
              <a:pathLst>
                <a:path extrusionOk="0" h="10885"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8"/>
            <p:cNvSpPr/>
            <p:nvPr/>
          </p:nvSpPr>
          <p:spPr>
            <a:xfrm>
              <a:off x="6552862" y="5110263"/>
              <a:ext cx="62552" cy="55595"/>
            </a:xfrm>
            <a:custGeom>
              <a:rect b="b" l="l" r="r" t="t"/>
              <a:pathLst>
                <a:path extrusionOk="0" h="10885"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8"/>
            <p:cNvSpPr/>
            <p:nvPr/>
          </p:nvSpPr>
          <p:spPr>
            <a:xfrm>
              <a:off x="6837677" y="5054691"/>
              <a:ext cx="55595" cy="55595"/>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8"/>
            <p:cNvSpPr/>
            <p:nvPr/>
          </p:nvSpPr>
          <p:spPr>
            <a:xfrm>
              <a:off x="6782101" y="5054691"/>
              <a:ext cx="55600" cy="55595"/>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8"/>
            <p:cNvSpPr/>
            <p:nvPr/>
          </p:nvSpPr>
          <p:spPr>
            <a:xfrm>
              <a:off x="6719586" y="5054691"/>
              <a:ext cx="62541" cy="55595"/>
            </a:xfrm>
            <a:custGeom>
              <a:rect b="b" l="l" r="r" t="t"/>
              <a:pathLst>
                <a:path extrusionOk="0" h="10885" w="12245">
                  <a:moveTo>
                    <a:pt x="0" y="0"/>
                  </a:moveTo>
                  <a:lnTo>
                    <a:pt x="0"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8"/>
            <p:cNvSpPr/>
            <p:nvPr/>
          </p:nvSpPr>
          <p:spPr>
            <a:xfrm>
              <a:off x="6670963" y="5054691"/>
              <a:ext cx="48644" cy="55595"/>
            </a:xfrm>
            <a:custGeom>
              <a:rect b="b" l="l" r="r" t="t"/>
              <a:pathLst>
                <a:path extrusionOk="0" h="10885" w="9524">
                  <a:moveTo>
                    <a:pt x="0" y="0"/>
                  </a:moveTo>
                  <a:lnTo>
                    <a:pt x="0" y="10885"/>
                  </a:lnTo>
                  <a:lnTo>
                    <a:pt x="9523" y="1088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8"/>
            <p:cNvSpPr/>
            <p:nvPr/>
          </p:nvSpPr>
          <p:spPr>
            <a:xfrm>
              <a:off x="6615387" y="5054691"/>
              <a:ext cx="55600" cy="55595"/>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8"/>
            <p:cNvSpPr/>
            <p:nvPr/>
          </p:nvSpPr>
          <p:spPr>
            <a:xfrm>
              <a:off x="6552862" y="5054691"/>
              <a:ext cx="62552" cy="55595"/>
            </a:xfrm>
            <a:custGeom>
              <a:rect b="b" l="l" r="r" t="t"/>
              <a:pathLst>
                <a:path extrusionOk="0" h="10885" w="12247">
                  <a:moveTo>
                    <a:pt x="1" y="0"/>
                  </a:moveTo>
                  <a:lnTo>
                    <a:pt x="1" y="10885"/>
                  </a:lnTo>
                  <a:lnTo>
                    <a:pt x="12247" y="1088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8"/>
            <p:cNvSpPr/>
            <p:nvPr/>
          </p:nvSpPr>
          <p:spPr>
            <a:xfrm>
              <a:off x="6504240" y="5054691"/>
              <a:ext cx="48649" cy="55595"/>
            </a:xfrm>
            <a:custGeom>
              <a:rect b="b" l="l" r="r" t="t"/>
              <a:pathLst>
                <a:path extrusionOk="0" h="10885" w="9525">
                  <a:moveTo>
                    <a:pt x="1" y="0"/>
                  </a:moveTo>
                  <a:lnTo>
                    <a:pt x="1" y="10885"/>
                  </a:lnTo>
                  <a:lnTo>
                    <a:pt x="9525" y="10885"/>
                  </a:lnTo>
                  <a:lnTo>
                    <a:pt x="952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8"/>
            <p:cNvSpPr/>
            <p:nvPr/>
          </p:nvSpPr>
          <p:spPr>
            <a:xfrm>
              <a:off x="6448669" y="5054691"/>
              <a:ext cx="55595" cy="55595"/>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8"/>
            <p:cNvSpPr/>
            <p:nvPr/>
          </p:nvSpPr>
          <p:spPr>
            <a:xfrm>
              <a:off x="6386148" y="5054691"/>
              <a:ext cx="62546" cy="55595"/>
            </a:xfrm>
            <a:custGeom>
              <a:rect b="b" l="l" r="r" t="t"/>
              <a:pathLst>
                <a:path extrusionOk="0" h="10885" w="12246">
                  <a:moveTo>
                    <a:pt x="1" y="0"/>
                  </a:moveTo>
                  <a:lnTo>
                    <a:pt x="1"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8"/>
            <p:cNvSpPr/>
            <p:nvPr/>
          </p:nvSpPr>
          <p:spPr>
            <a:xfrm>
              <a:off x="6837677" y="4999115"/>
              <a:ext cx="55595" cy="55600"/>
            </a:xfrm>
            <a:custGeom>
              <a:rect b="b" l="l" r="r" t="t"/>
              <a:pathLst>
                <a:path extrusionOk="0" h="10886" w="10885">
                  <a:moveTo>
                    <a:pt x="0" y="1"/>
                  </a:moveTo>
                  <a:lnTo>
                    <a:pt x="0"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8"/>
            <p:cNvSpPr/>
            <p:nvPr/>
          </p:nvSpPr>
          <p:spPr>
            <a:xfrm>
              <a:off x="6615387" y="4999115"/>
              <a:ext cx="55600" cy="5560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8"/>
            <p:cNvSpPr/>
            <p:nvPr/>
          </p:nvSpPr>
          <p:spPr>
            <a:xfrm>
              <a:off x="6386148" y="4999115"/>
              <a:ext cx="62546" cy="55600"/>
            </a:xfrm>
            <a:custGeom>
              <a:rect b="b" l="l" r="r" t="t"/>
              <a:pathLst>
                <a:path extrusionOk="0" h="10886" w="12246">
                  <a:moveTo>
                    <a:pt x="1" y="1"/>
                  </a:moveTo>
                  <a:lnTo>
                    <a:pt x="1"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8"/>
            <p:cNvSpPr/>
            <p:nvPr/>
          </p:nvSpPr>
          <p:spPr>
            <a:xfrm>
              <a:off x="6837677" y="4943544"/>
              <a:ext cx="55595" cy="55595"/>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8"/>
            <p:cNvSpPr/>
            <p:nvPr/>
          </p:nvSpPr>
          <p:spPr>
            <a:xfrm>
              <a:off x="6615387" y="4943544"/>
              <a:ext cx="55600" cy="55595"/>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8"/>
            <p:cNvSpPr/>
            <p:nvPr/>
          </p:nvSpPr>
          <p:spPr>
            <a:xfrm>
              <a:off x="6386148" y="4943544"/>
              <a:ext cx="62546" cy="55595"/>
            </a:xfrm>
            <a:custGeom>
              <a:rect b="b" l="l" r="r" t="t"/>
              <a:pathLst>
                <a:path extrusionOk="0" h="10885" w="12246">
                  <a:moveTo>
                    <a:pt x="1" y="0"/>
                  </a:moveTo>
                  <a:lnTo>
                    <a:pt x="1"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8"/>
            <p:cNvSpPr/>
            <p:nvPr/>
          </p:nvSpPr>
          <p:spPr>
            <a:xfrm>
              <a:off x="6837677" y="4887972"/>
              <a:ext cx="55595" cy="55600"/>
            </a:xfrm>
            <a:custGeom>
              <a:rect b="b" l="l" r="r" t="t"/>
              <a:pathLst>
                <a:path extrusionOk="0" h="10886" w="10885">
                  <a:moveTo>
                    <a:pt x="0" y="1"/>
                  </a:moveTo>
                  <a:lnTo>
                    <a:pt x="0"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8"/>
            <p:cNvSpPr/>
            <p:nvPr/>
          </p:nvSpPr>
          <p:spPr>
            <a:xfrm>
              <a:off x="6615387" y="4887972"/>
              <a:ext cx="55600" cy="5560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8"/>
            <p:cNvSpPr/>
            <p:nvPr/>
          </p:nvSpPr>
          <p:spPr>
            <a:xfrm>
              <a:off x="6386148" y="4887972"/>
              <a:ext cx="62546" cy="55600"/>
            </a:xfrm>
            <a:custGeom>
              <a:rect b="b" l="l" r="r" t="t"/>
              <a:pathLst>
                <a:path extrusionOk="0" h="10886" w="12246">
                  <a:moveTo>
                    <a:pt x="1" y="1"/>
                  </a:moveTo>
                  <a:lnTo>
                    <a:pt x="1"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8"/>
            <p:cNvSpPr/>
            <p:nvPr/>
          </p:nvSpPr>
          <p:spPr>
            <a:xfrm>
              <a:off x="7059967" y="4832401"/>
              <a:ext cx="55600" cy="55590"/>
            </a:xfrm>
            <a:custGeom>
              <a:rect b="b" l="l" r="r" t="t"/>
              <a:pathLst>
                <a:path extrusionOk="0" h="10884" w="10886">
                  <a:moveTo>
                    <a:pt x="1" y="0"/>
                  </a:moveTo>
                  <a:lnTo>
                    <a:pt x="1"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8"/>
            <p:cNvSpPr/>
            <p:nvPr/>
          </p:nvSpPr>
          <p:spPr>
            <a:xfrm>
              <a:off x="7004396" y="4832401"/>
              <a:ext cx="55595" cy="55590"/>
            </a:xfrm>
            <a:custGeom>
              <a:rect b="b" l="l" r="r" t="t"/>
              <a:pathLst>
                <a:path extrusionOk="0" h="10884" w="10885">
                  <a:moveTo>
                    <a:pt x="0" y="0"/>
                  </a:moveTo>
                  <a:lnTo>
                    <a:pt x="0"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8"/>
            <p:cNvSpPr/>
            <p:nvPr/>
          </p:nvSpPr>
          <p:spPr>
            <a:xfrm>
              <a:off x="6948824" y="4832401"/>
              <a:ext cx="55595" cy="55590"/>
            </a:xfrm>
            <a:custGeom>
              <a:rect b="b" l="l" r="r" t="t"/>
              <a:pathLst>
                <a:path extrusionOk="0" h="10884" w="10885">
                  <a:moveTo>
                    <a:pt x="0" y="0"/>
                  </a:moveTo>
                  <a:lnTo>
                    <a:pt x="0" y="10884"/>
                  </a:lnTo>
                  <a:lnTo>
                    <a:pt x="10884" y="10884"/>
                  </a:lnTo>
                  <a:lnTo>
                    <a:pt x="108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8"/>
            <p:cNvSpPr/>
            <p:nvPr/>
          </p:nvSpPr>
          <p:spPr>
            <a:xfrm>
              <a:off x="6893248" y="4832401"/>
              <a:ext cx="55600" cy="55590"/>
            </a:xfrm>
            <a:custGeom>
              <a:rect b="b" l="l" r="r" t="t"/>
              <a:pathLst>
                <a:path extrusionOk="0" h="10884" w="10886">
                  <a:moveTo>
                    <a:pt x="1" y="0"/>
                  </a:moveTo>
                  <a:lnTo>
                    <a:pt x="1"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8"/>
            <p:cNvSpPr/>
            <p:nvPr/>
          </p:nvSpPr>
          <p:spPr>
            <a:xfrm>
              <a:off x="6837677" y="4832401"/>
              <a:ext cx="55595" cy="55590"/>
            </a:xfrm>
            <a:custGeom>
              <a:rect b="b" l="l" r="r" t="t"/>
              <a:pathLst>
                <a:path extrusionOk="0" h="10884" w="10885">
                  <a:moveTo>
                    <a:pt x="0" y="0"/>
                  </a:moveTo>
                  <a:lnTo>
                    <a:pt x="0"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8"/>
            <p:cNvSpPr/>
            <p:nvPr/>
          </p:nvSpPr>
          <p:spPr>
            <a:xfrm>
              <a:off x="6782101" y="4832401"/>
              <a:ext cx="55600" cy="55590"/>
            </a:xfrm>
            <a:custGeom>
              <a:rect b="b" l="l" r="r" t="t"/>
              <a:pathLst>
                <a:path extrusionOk="0" h="10884" w="10886">
                  <a:moveTo>
                    <a:pt x="1" y="0"/>
                  </a:moveTo>
                  <a:lnTo>
                    <a:pt x="1"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8"/>
            <p:cNvSpPr/>
            <p:nvPr/>
          </p:nvSpPr>
          <p:spPr>
            <a:xfrm>
              <a:off x="6719586" y="4832401"/>
              <a:ext cx="62541" cy="55590"/>
            </a:xfrm>
            <a:custGeom>
              <a:rect b="b" l="l" r="r" t="t"/>
              <a:pathLst>
                <a:path extrusionOk="0" h="10884" w="12245">
                  <a:moveTo>
                    <a:pt x="0" y="0"/>
                  </a:moveTo>
                  <a:lnTo>
                    <a:pt x="0" y="10884"/>
                  </a:lnTo>
                  <a:lnTo>
                    <a:pt x="12245" y="10884"/>
                  </a:lnTo>
                  <a:lnTo>
                    <a:pt x="1224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8"/>
            <p:cNvSpPr/>
            <p:nvPr/>
          </p:nvSpPr>
          <p:spPr>
            <a:xfrm>
              <a:off x="6670963" y="4832401"/>
              <a:ext cx="48644" cy="55590"/>
            </a:xfrm>
            <a:custGeom>
              <a:rect b="b" l="l" r="r" t="t"/>
              <a:pathLst>
                <a:path extrusionOk="0" h="10884" w="9524">
                  <a:moveTo>
                    <a:pt x="0" y="0"/>
                  </a:moveTo>
                  <a:lnTo>
                    <a:pt x="0" y="10884"/>
                  </a:lnTo>
                  <a:lnTo>
                    <a:pt x="9523" y="10884"/>
                  </a:lnTo>
                  <a:lnTo>
                    <a:pt x="95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8"/>
            <p:cNvSpPr/>
            <p:nvPr/>
          </p:nvSpPr>
          <p:spPr>
            <a:xfrm>
              <a:off x="6615387" y="4832401"/>
              <a:ext cx="55600" cy="55590"/>
            </a:xfrm>
            <a:custGeom>
              <a:rect b="b" l="l" r="r" t="t"/>
              <a:pathLst>
                <a:path extrusionOk="0" h="10884" w="10886">
                  <a:moveTo>
                    <a:pt x="1" y="0"/>
                  </a:moveTo>
                  <a:lnTo>
                    <a:pt x="1"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8"/>
            <p:cNvSpPr/>
            <p:nvPr/>
          </p:nvSpPr>
          <p:spPr>
            <a:xfrm>
              <a:off x="6552862" y="4832401"/>
              <a:ext cx="62552" cy="55590"/>
            </a:xfrm>
            <a:custGeom>
              <a:rect b="b" l="l" r="r" t="t"/>
              <a:pathLst>
                <a:path extrusionOk="0" h="10884" w="12247">
                  <a:moveTo>
                    <a:pt x="1" y="0"/>
                  </a:moveTo>
                  <a:lnTo>
                    <a:pt x="1" y="10884"/>
                  </a:lnTo>
                  <a:lnTo>
                    <a:pt x="12247" y="10884"/>
                  </a:lnTo>
                  <a:lnTo>
                    <a:pt x="12247"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8"/>
            <p:cNvSpPr/>
            <p:nvPr/>
          </p:nvSpPr>
          <p:spPr>
            <a:xfrm>
              <a:off x="6504240" y="4832401"/>
              <a:ext cx="48649" cy="55590"/>
            </a:xfrm>
            <a:custGeom>
              <a:rect b="b" l="l" r="r" t="t"/>
              <a:pathLst>
                <a:path extrusionOk="0" h="10884" w="9525">
                  <a:moveTo>
                    <a:pt x="1" y="0"/>
                  </a:moveTo>
                  <a:lnTo>
                    <a:pt x="1" y="10884"/>
                  </a:lnTo>
                  <a:lnTo>
                    <a:pt x="9525" y="10884"/>
                  </a:lnTo>
                  <a:lnTo>
                    <a:pt x="952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8"/>
            <p:cNvSpPr/>
            <p:nvPr/>
          </p:nvSpPr>
          <p:spPr>
            <a:xfrm>
              <a:off x="6448669" y="4832401"/>
              <a:ext cx="55595" cy="55590"/>
            </a:xfrm>
            <a:custGeom>
              <a:rect b="b" l="l" r="r" t="t"/>
              <a:pathLst>
                <a:path extrusionOk="0" h="10884" w="10885">
                  <a:moveTo>
                    <a:pt x="0" y="0"/>
                  </a:moveTo>
                  <a:lnTo>
                    <a:pt x="0"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8"/>
            <p:cNvSpPr/>
            <p:nvPr/>
          </p:nvSpPr>
          <p:spPr>
            <a:xfrm>
              <a:off x="6386148" y="4832401"/>
              <a:ext cx="62546" cy="55590"/>
            </a:xfrm>
            <a:custGeom>
              <a:rect b="b" l="l" r="r" t="t"/>
              <a:pathLst>
                <a:path extrusionOk="0" h="10884" w="12246">
                  <a:moveTo>
                    <a:pt x="1" y="0"/>
                  </a:moveTo>
                  <a:lnTo>
                    <a:pt x="1" y="10884"/>
                  </a:lnTo>
                  <a:lnTo>
                    <a:pt x="12245" y="10884"/>
                  </a:lnTo>
                  <a:lnTo>
                    <a:pt x="1224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8"/>
            <p:cNvSpPr/>
            <p:nvPr/>
          </p:nvSpPr>
          <p:spPr>
            <a:xfrm>
              <a:off x="6337521" y="4832401"/>
              <a:ext cx="48649" cy="55590"/>
            </a:xfrm>
            <a:custGeom>
              <a:rect b="b" l="l" r="r" t="t"/>
              <a:pathLst>
                <a:path extrusionOk="0" h="10884" w="9525">
                  <a:moveTo>
                    <a:pt x="1" y="0"/>
                  </a:moveTo>
                  <a:lnTo>
                    <a:pt x="1" y="10884"/>
                  </a:lnTo>
                  <a:lnTo>
                    <a:pt x="9525" y="10884"/>
                  </a:lnTo>
                  <a:lnTo>
                    <a:pt x="952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8"/>
            <p:cNvSpPr/>
            <p:nvPr/>
          </p:nvSpPr>
          <p:spPr>
            <a:xfrm>
              <a:off x="6281950" y="4832401"/>
              <a:ext cx="55595" cy="55590"/>
            </a:xfrm>
            <a:custGeom>
              <a:rect b="b" l="l" r="r" t="t"/>
              <a:pathLst>
                <a:path extrusionOk="0" h="10884" w="10885">
                  <a:moveTo>
                    <a:pt x="0" y="0"/>
                  </a:moveTo>
                  <a:lnTo>
                    <a:pt x="0"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8"/>
            <p:cNvSpPr/>
            <p:nvPr/>
          </p:nvSpPr>
          <p:spPr>
            <a:xfrm>
              <a:off x="6219430" y="4832401"/>
              <a:ext cx="62546" cy="55590"/>
            </a:xfrm>
            <a:custGeom>
              <a:rect b="b" l="l" r="r" t="t"/>
              <a:pathLst>
                <a:path extrusionOk="0" h="10884" w="12246">
                  <a:moveTo>
                    <a:pt x="0" y="0"/>
                  </a:moveTo>
                  <a:lnTo>
                    <a:pt x="0" y="10884"/>
                  </a:lnTo>
                  <a:lnTo>
                    <a:pt x="12245" y="10884"/>
                  </a:lnTo>
                  <a:lnTo>
                    <a:pt x="1224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8"/>
            <p:cNvSpPr/>
            <p:nvPr/>
          </p:nvSpPr>
          <p:spPr>
            <a:xfrm>
              <a:off x="7059967" y="4769881"/>
              <a:ext cx="55600" cy="62546"/>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8"/>
            <p:cNvSpPr/>
            <p:nvPr/>
          </p:nvSpPr>
          <p:spPr>
            <a:xfrm>
              <a:off x="7004396" y="4769881"/>
              <a:ext cx="55595" cy="62546"/>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8"/>
            <p:cNvSpPr/>
            <p:nvPr/>
          </p:nvSpPr>
          <p:spPr>
            <a:xfrm>
              <a:off x="6948824" y="4769881"/>
              <a:ext cx="55595" cy="62546"/>
            </a:xfrm>
            <a:custGeom>
              <a:rect b="b" l="l" r="r" t="t"/>
              <a:pathLst>
                <a:path extrusionOk="0" h="12246" w="10885">
                  <a:moveTo>
                    <a:pt x="0" y="1"/>
                  </a:moveTo>
                  <a:lnTo>
                    <a:pt x="0" y="12245"/>
                  </a:lnTo>
                  <a:lnTo>
                    <a:pt x="10884" y="1224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8"/>
            <p:cNvSpPr/>
            <p:nvPr/>
          </p:nvSpPr>
          <p:spPr>
            <a:xfrm>
              <a:off x="6893248" y="4769881"/>
              <a:ext cx="55600" cy="62546"/>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8"/>
            <p:cNvSpPr/>
            <p:nvPr/>
          </p:nvSpPr>
          <p:spPr>
            <a:xfrm>
              <a:off x="6837677" y="4769881"/>
              <a:ext cx="55595" cy="62546"/>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8"/>
            <p:cNvSpPr/>
            <p:nvPr/>
          </p:nvSpPr>
          <p:spPr>
            <a:xfrm>
              <a:off x="6782101" y="4769881"/>
              <a:ext cx="55600" cy="62546"/>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8"/>
            <p:cNvSpPr/>
            <p:nvPr/>
          </p:nvSpPr>
          <p:spPr>
            <a:xfrm>
              <a:off x="6719586" y="4769881"/>
              <a:ext cx="62541" cy="62546"/>
            </a:xfrm>
            <a:custGeom>
              <a:rect b="b" l="l" r="r" t="t"/>
              <a:pathLst>
                <a:path extrusionOk="0" h="12246" w="12245">
                  <a:moveTo>
                    <a:pt x="0" y="1"/>
                  </a:moveTo>
                  <a:lnTo>
                    <a:pt x="0"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8"/>
            <p:cNvSpPr/>
            <p:nvPr/>
          </p:nvSpPr>
          <p:spPr>
            <a:xfrm>
              <a:off x="6670963" y="4769881"/>
              <a:ext cx="48644" cy="62546"/>
            </a:xfrm>
            <a:custGeom>
              <a:rect b="b" l="l" r="r" t="t"/>
              <a:pathLst>
                <a:path extrusionOk="0" h="12246" w="9524">
                  <a:moveTo>
                    <a:pt x="0" y="1"/>
                  </a:moveTo>
                  <a:lnTo>
                    <a:pt x="0" y="12245"/>
                  </a:lnTo>
                  <a:lnTo>
                    <a:pt x="9523" y="1224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8"/>
            <p:cNvSpPr/>
            <p:nvPr/>
          </p:nvSpPr>
          <p:spPr>
            <a:xfrm>
              <a:off x="6615387" y="4769881"/>
              <a:ext cx="55600" cy="62546"/>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8"/>
            <p:cNvSpPr/>
            <p:nvPr/>
          </p:nvSpPr>
          <p:spPr>
            <a:xfrm>
              <a:off x="6552862" y="4769881"/>
              <a:ext cx="62552" cy="62546"/>
            </a:xfrm>
            <a:custGeom>
              <a:rect b="b" l="l" r="r" t="t"/>
              <a:pathLst>
                <a:path extrusionOk="0" h="12246" w="12247">
                  <a:moveTo>
                    <a:pt x="1" y="1"/>
                  </a:moveTo>
                  <a:lnTo>
                    <a:pt x="1" y="12245"/>
                  </a:lnTo>
                  <a:lnTo>
                    <a:pt x="12247" y="1224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8"/>
            <p:cNvSpPr/>
            <p:nvPr/>
          </p:nvSpPr>
          <p:spPr>
            <a:xfrm>
              <a:off x="6504240" y="4769881"/>
              <a:ext cx="48649" cy="62546"/>
            </a:xfrm>
            <a:custGeom>
              <a:rect b="b" l="l" r="r" t="t"/>
              <a:pathLst>
                <a:path extrusionOk="0" h="12246" w="9525">
                  <a:moveTo>
                    <a:pt x="1" y="1"/>
                  </a:moveTo>
                  <a:lnTo>
                    <a:pt x="1" y="12245"/>
                  </a:lnTo>
                  <a:lnTo>
                    <a:pt x="9525" y="1224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8"/>
            <p:cNvSpPr/>
            <p:nvPr/>
          </p:nvSpPr>
          <p:spPr>
            <a:xfrm>
              <a:off x="6448669" y="4769881"/>
              <a:ext cx="55595" cy="62546"/>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8"/>
            <p:cNvSpPr/>
            <p:nvPr/>
          </p:nvSpPr>
          <p:spPr>
            <a:xfrm>
              <a:off x="6386148" y="4769881"/>
              <a:ext cx="62546" cy="62546"/>
            </a:xfrm>
            <a:custGeom>
              <a:rect b="b" l="l" r="r" t="t"/>
              <a:pathLst>
                <a:path extrusionOk="0" h="12246" w="12246">
                  <a:moveTo>
                    <a:pt x="1" y="1"/>
                  </a:moveTo>
                  <a:lnTo>
                    <a:pt x="1"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8"/>
            <p:cNvSpPr/>
            <p:nvPr/>
          </p:nvSpPr>
          <p:spPr>
            <a:xfrm>
              <a:off x="6337521" y="4769881"/>
              <a:ext cx="48649" cy="62546"/>
            </a:xfrm>
            <a:custGeom>
              <a:rect b="b" l="l" r="r" t="t"/>
              <a:pathLst>
                <a:path extrusionOk="0" h="12246" w="9525">
                  <a:moveTo>
                    <a:pt x="1" y="1"/>
                  </a:moveTo>
                  <a:lnTo>
                    <a:pt x="1" y="12245"/>
                  </a:lnTo>
                  <a:lnTo>
                    <a:pt x="9525" y="1224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8"/>
            <p:cNvSpPr/>
            <p:nvPr/>
          </p:nvSpPr>
          <p:spPr>
            <a:xfrm>
              <a:off x="6281950" y="4769881"/>
              <a:ext cx="55595" cy="62546"/>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8"/>
            <p:cNvSpPr/>
            <p:nvPr/>
          </p:nvSpPr>
          <p:spPr>
            <a:xfrm>
              <a:off x="6219430" y="4769881"/>
              <a:ext cx="62546" cy="62546"/>
            </a:xfrm>
            <a:custGeom>
              <a:rect b="b" l="l" r="r" t="t"/>
              <a:pathLst>
                <a:path extrusionOk="0" h="12246" w="12246">
                  <a:moveTo>
                    <a:pt x="0" y="1"/>
                  </a:moveTo>
                  <a:lnTo>
                    <a:pt x="0"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8"/>
            <p:cNvSpPr/>
            <p:nvPr/>
          </p:nvSpPr>
          <p:spPr>
            <a:xfrm>
              <a:off x="7059967" y="4721253"/>
              <a:ext cx="55600" cy="48649"/>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8"/>
            <p:cNvSpPr/>
            <p:nvPr/>
          </p:nvSpPr>
          <p:spPr>
            <a:xfrm>
              <a:off x="7004396" y="4721253"/>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8"/>
            <p:cNvSpPr/>
            <p:nvPr/>
          </p:nvSpPr>
          <p:spPr>
            <a:xfrm>
              <a:off x="6948824" y="4721253"/>
              <a:ext cx="55595" cy="48649"/>
            </a:xfrm>
            <a:custGeom>
              <a:rect b="b" l="l" r="r" t="t"/>
              <a:pathLst>
                <a:path extrusionOk="0" h="9525" w="10885">
                  <a:moveTo>
                    <a:pt x="0" y="0"/>
                  </a:moveTo>
                  <a:lnTo>
                    <a:pt x="0" y="9525"/>
                  </a:lnTo>
                  <a:lnTo>
                    <a:pt x="10884" y="952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8"/>
            <p:cNvSpPr/>
            <p:nvPr/>
          </p:nvSpPr>
          <p:spPr>
            <a:xfrm>
              <a:off x="6893248" y="4721253"/>
              <a:ext cx="55600" cy="48649"/>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8"/>
            <p:cNvSpPr/>
            <p:nvPr/>
          </p:nvSpPr>
          <p:spPr>
            <a:xfrm>
              <a:off x="6837677" y="4721253"/>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8"/>
            <p:cNvSpPr/>
            <p:nvPr/>
          </p:nvSpPr>
          <p:spPr>
            <a:xfrm>
              <a:off x="6782101" y="4721253"/>
              <a:ext cx="55600" cy="48649"/>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8"/>
            <p:cNvSpPr/>
            <p:nvPr/>
          </p:nvSpPr>
          <p:spPr>
            <a:xfrm>
              <a:off x="6719586" y="4721253"/>
              <a:ext cx="62541" cy="48649"/>
            </a:xfrm>
            <a:custGeom>
              <a:rect b="b" l="l" r="r" t="t"/>
              <a:pathLst>
                <a:path extrusionOk="0" h="9525" w="12245">
                  <a:moveTo>
                    <a:pt x="0" y="0"/>
                  </a:moveTo>
                  <a:lnTo>
                    <a:pt x="0"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8"/>
            <p:cNvSpPr/>
            <p:nvPr/>
          </p:nvSpPr>
          <p:spPr>
            <a:xfrm>
              <a:off x="6670963" y="4721253"/>
              <a:ext cx="48644" cy="48649"/>
            </a:xfrm>
            <a:custGeom>
              <a:rect b="b" l="l" r="r" t="t"/>
              <a:pathLst>
                <a:path extrusionOk="0" h="9525" w="9524">
                  <a:moveTo>
                    <a:pt x="0" y="0"/>
                  </a:moveTo>
                  <a:lnTo>
                    <a:pt x="0" y="9525"/>
                  </a:lnTo>
                  <a:lnTo>
                    <a:pt x="9523" y="9525"/>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8"/>
            <p:cNvSpPr/>
            <p:nvPr/>
          </p:nvSpPr>
          <p:spPr>
            <a:xfrm>
              <a:off x="6615387" y="4721253"/>
              <a:ext cx="55600" cy="48649"/>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8"/>
            <p:cNvSpPr/>
            <p:nvPr/>
          </p:nvSpPr>
          <p:spPr>
            <a:xfrm>
              <a:off x="6552862" y="4721253"/>
              <a:ext cx="62552" cy="48649"/>
            </a:xfrm>
            <a:custGeom>
              <a:rect b="b" l="l" r="r" t="t"/>
              <a:pathLst>
                <a:path extrusionOk="0" h="9525" w="12247">
                  <a:moveTo>
                    <a:pt x="1" y="0"/>
                  </a:moveTo>
                  <a:lnTo>
                    <a:pt x="1" y="9525"/>
                  </a:lnTo>
                  <a:lnTo>
                    <a:pt x="12247" y="952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8"/>
            <p:cNvSpPr/>
            <p:nvPr/>
          </p:nvSpPr>
          <p:spPr>
            <a:xfrm>
              <a:off x="6504240" y="4721253"/>
              <a:ext cx="48649" cy="48649"/>
            </a:xfrm>
            <a:custGeom>
              <a:rect b="b" l="l" r="r" t="t"/>
              <a:pathLst>
                <a:path extrusionOk="0" h="9525" w="9525">
                  <a:moveTo>
                    <a:pt x="1" y="0"/>
                  </a:moveTo>
                  <a:lnTo>
                    <a:pt x="1" y="9525"/>
                  </a:lnTo>
                  <a:lnTo>
                    <a:pt x="9525" y="952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8"/>
            <p:cNvSpPr/>
            <p:nvPr/>
          </p:nvSpPr>
          <p:spPr>
            <a:xfrm>
              <a:off x="6448669" y="4721253"/>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8"/>
            <p:cNvSpPr/>
            <p:nvPr/>
          </p:nvSpPr>
          <p:spPr>
            <a:xfrm>
              <a:off x="6386148" y="4721253"/>
              <a:ext cx="62546" cy="48649"/>
            </a:xfrm>
            <a:custGeom>
              <a:rect b="b" l="l" r="r" t="t"/>
              <a:pathLst>
                <a:path extrusionOk="0" h="9525" w="12246">
                  <a:moveTo>
                    <a:pt x="1" y="0"/>
                  </a:moveTo>
                  <a:lnTo>
                    <a:pt x="1"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8"/>
            <p:cNvSpPr/>
            <p:nvPr/>
          </p:nvSpPr>
          <p:spPr>
            <a:xfrm>
              <a:off x="6337521" y="4721253"/>
              <a:ext cx="48649" cy="48649"/>
            </a:xfrm>
            <a:custGeom>
              <a:rect b="b" l="l" r="r" t="t"/>
              <a:pathLst>
                <a:path extrusionOk="0" h="9525" w="9525">
                  <a:moveTo>
                    <a:pt x="1" y="0"/>
                  </a:moveTo>
                  <a:lnTo>
                    <a:pt x="1" y="9525"/>
                  </a:lnTo>
                  <a:lnTo>
                    <a:pt x="9525" y="952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8"/>
            <p:cNvSpPr/>
            <p:nvPr/>
          </p:nvSpPr>
          <p:spPr>
            <a:xfrm>
              <a:off x="6281950" y="4721253"/>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8"/>
            <p:cNvSpPr/>
            <p:nvPr/>
          </p:nvSpPr>
          <p:spPr>
            <a:xfrm>
              <a:off x="6219430" y="4721253"/>
              <a:ext cx="62546" cy="48649"/>
            </a:xfrm>
            <a:custGeom>
              <a:rect b="b" l="l" r="r" t="t"/>
              <a:pathLst>
                <a:path extrusionOk="0" h="9525" w="12246">
                  <a:moveTo>
                    <a:pt x="0" y="0"/>
                  </a:moveTo>
                  <a:lnTo>
                    <a:pt x="0"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8"/>
            <p:cNvSpPr/>
            <p:nvPr/>
          </p:nvSpPr>
          <p:spPr>
            <a:xfrm>
              <a:off x="7059967" y="4665677"/>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8"/>
            <p:cNvSpPr/>
            <p:nvPr/>
          </p:nvSpPr>
          <p:spPr>
            <a:xfrm>
              <a:off x="7004396" y="4665677"/>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8"/>
            <p:cNvSpPr/>
            <p:nvPr/>
          </p:nvSpPr>
          <p:spPr>
            <a:xfrm>
              <a:off x="6948824" y="4665677"/>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8"/>
            <p:cNvSpPr/>
            <p:nvPr/>
          </p:nvSpPr>
          <p:spPr>
            <a:xfrm>
              <a:off x="6893248" y="4665677"/>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8"/>
            <p:cNvSpPr/>
            <p:nvPr/>
          </p:nvSpPr>
          <p:spPr>
            <a:xfrm>
              <a:off x="6837677" y="4665677"/>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8"/>
            <p:cNvSpPr/>
            <p:nvPr/>
          </p:nvSpPr>
          <p:spPr>
            <a:xfrm>
              <a:off x="6782101" y="4665677"/>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8"/>
            <p:cNvSpPr/>
            <p:nvPr/>
          </p:nvSpPr>
          <p:spPr>
            <a:xfrm>
              <a:off x="6719586" y="4665677"/>
              <a:ext cx="62541" cy="55600"/>
            </a:xfrm>
            <a:custGeom>
              <a:rect b="b" l="l" r="r" t="t"/>
              <a:pathLst>
                <a:path extrusionOk="0" h="10886" w="12245">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8"/>
            <p:cNvSpPr/>
            <p:nvPr/>
          </p:nvSpPr>
          <p:spPr>
            <a:xfrm>
              <a:off x="6670963" y="4665677"/>
              <a:ext cx="48644" cy="55600"/>
            </a:xfrm>
            <a:custGeom>
              <a:rect b="b" l="l" r="r" t="t"/>
              <a:pathLst>
                <a:path extrusionOk="0" h="10886" w="9524">
                  <a:moveTo>
                    <a:pt x="0" y="1"/>
                  </a:moveTo>
                  <a:lnTo>
                    <a:pt x="0" y="10885"/>
                  </a:lnTo>
                  <a:lnTo>
                    <a:pt x="9523" y="1088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8"/>
            <p:cNvSpPr/>
            <p:nvPr/>
          </p:nvSpPr>
          <p:spPr>
            <a:xfrm>
              <a:off x="6615387" y="4665677"/>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8"/>
            <p:cNvSpPr/>
            <p:nvPr/>
          </p:nvSpPr>
          <p:spPr>
            <a:xfrm>
              <a:off x="6552862" y="4665677"/>
              <a:ext cx="62552" cy="55600"/>
            </a:xfrm>
            <a:custGeom>
              <a:rect b="b" l="l" r="r" t="t"/>
              <a:pathLst>
                <a:path extrusionOk="0" h="10886" w="12247">
                  <a:moveTo>
                    <a:pt x="1" y="1"/>
                  </a:moveTo>
                  <a:lnTo>
                    <a:pt x="1" y="10885"/>
                  </a:lnTo>
                  <a:lnTo>
                    <a:pt x="12247" y="1088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8"/>
            <p:cNvSpPr/>
            <p:nvPr/>
          </p:nvSpPr>
          <p:spPr>
            <a:xfrm>
              <a:off x="6504240" y="4665677"/>
              <a:ext cx="48649" cy="5560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8"/>
            <p:cNvSpPr/>
            <p:nvPr/>
          </p:nvSpPr>
          <p:spPr>
            <a:xfrm>
              <a:off x="6448669" y="4665677"/>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8"/>
            <p:cNvSpPr/>
            <p:nvPr/>
          </p:nvSpPr>
          <p:spPr>
            <a:xfrm>
              <a:off x="6386148" y="4665677"/>
              <a:ext cx="62546" cy="55600"/>
            </a:xfrm>
            <a:custGeom>
              <a:rect b="b" l="l" r="r" t="t"/>
              <a:pathLst>
                <a:path extrusionOk="0" h="10886" w="12246">
                  <a:moveTo>
                    <a:pt x="1" y="1"/>
                  </a:moveTo>
                  <a:lnTo>
                    <a:pt x="1"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8"/>
            <p:cNvSpPr/>
            <p:nvPr/>
          </p:nvSpPr>
          <p:spPr>
            <a:xfrm>
              <a:off x="6337521" y="4665677"/>
              <a:ext cx="48649" cy="5560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8"/>
            <p:cNvSpPr/>
            <p:nvPr/>
          </p:nvSpPr>
          <p:spPr>
            <a:xfrm>
              <a:off x="6281950" y="4665677"/>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8"/>
            <p:cNvSpPr/>
            <p:nvPr/>
          </p:nvSpPr>
          <p:spPr>
            <a:xfrm>
              <a:off x="6219430" y="4665677"/>
              <a:ext cx="62546" cy="55600"/>
            </a:xfrm>
            <a:custGeom>
              <a:rect b="b" l="l" r="r" t="t"/>
              <a:pathLst>
                <a:path extrusionOk="0" h="10886" w="12246">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8"/>
            <p:cNvSpPr/>
            <p:nvPr/>
          </p:nvSpPr>
          <p:spPr>
            <a:xfrm>
              <a:off x="7059967" y="4603162"/>
              <a:ext cx="55600" cy="62541"/>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8"/>
            <p:cNvSpPr/>
            <p:nvPr/>
          </p:nvSpPr>
          <p:spPr>
            <a:xfrm>
              <a:off x="7004396" y="4603162"/>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8"/>
            <p:cNvSpPr/>
            <p:nvPr/>
          </p:nvSpPr>
          <p:spPr>
            <a:xfrm>
              <a:off x="6948824" y="4603162"/>
              <a:ext cx="55595" cy="62541"/>
            </a:xfrm>
            <a:custGeom>
              <a:rect b="b" l="l" r="r" t="t"/>
              <a:pathLst>
                <a:path extrusionOk="0" h="12245" w="10885">
                  <a:moveTo>
                    <a:pt x="0" y="0"/>
                  </a:moveTo>
                  <a:lnTo>
                    <a:pt x="0" y="12245"/>
                  </a:lnTo>
                  <a:lnTo>
                    <a:pt x="10884" y="1224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8"/>
            <p:cNvSpPr/>
            <p:nvPr/>
          </p:nvSpPr>
          <p:spPr>
            <a:xfrm>
              <a:off x="6893248" y="4603162"/>
              <a:ext cx="55600" cy="62541"/>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8"/>
            <p:cNvSpPr/>
            <p:nvPr/>
          </p:nvSpPr>
          <p:spPr>
            <a:xfrm>
              <a:off x="6837677" y="4603162"/>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8"/>
            <p:cNvSpPr/>
            <p:nvPr/>
          </p:nvSpPr>
          <p:spPr>
            <a:xfrm>
              <a:off x="6782101" y="4603162"/>
              <a:ext cx="55600" cy="62541"/>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8"/>
            <p:cNvSpPr/>
            <p:nvPr/>
          </p:nvSpPr>
          <p:spPr>
            <a:xfrm>
              <a:off x="6719586" y="4603162"/>
              <a:ext cx="62541" cy="62541"/>
            </a:xfrm>
            <a:custGeom>
              <a:rect b="b" l="l" r="r" t="t"/>
              <a:pathLst>
                <a:path extrusionOk="0" h="12245" w="12245">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8"/>
            <p:cNvSpPr/>
            <p:nvPr/>
          </p:nvSpPr>
          <p:spPr>
            <a:xfrm>
              <a:off x="6670963" y="4603162"/>
              <a:ext cx="48644" cy="62541"/>
            </a:xfrm>
            <a:custGeom>
              <a:rect b="b" l="l" r="r" t="t"/>
              <a:pathLst>
                <a:path extrusionOk="0" h="12245" w="9524">
                  <a:moveTo>
                    <a:pt x="0" y="0"/>
                  </a:moveTo>
                  <a:lnTo>
                    <a:pt x="0" y="12245"/>
                  </a:lnTo>
                  <a:lnTo>
                    <a:pt x="9523" y="12245"/>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8"/>
            <p:cNvSpPr/>
            <p:nvPr/>
          </p:nvSpPr>
          <p:spPr>
            <a:xfrm>
              <a:off x="6615387" y="4603162"/>
              <a:ext cx="55600" cy="62541"/>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8"/>
            <p:cNvSpPr/>
            <p:nvPr/>
          </p:nvSpPr>
          <p:spPr>
            <a:xfrm>
              <a:off x="6552862" y="4603162"/>
              <a:ext cx="62552" cy="62541"/>
            </a:xfrm>
            <a:custGeom>
              <a:rect b="b" l="l" r="r" t="t"/>
              <a:pathLst>
                <a:path extrusionOk="0" h="12245" w="12247">
                  <a:moveTo>
                    <a:pt x="1" y="0"/>
                  </a:moveTo>
                  <a:lnTo>
                    <a:pt x="1" y="12245"/>
                  </a:lnTo>
                  <a:lnTo>
                    <a:pt x="12247" y="1224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8"/>
            <p:cNvSpPr/>
            <p:nvPr/>
          </p:nvSpPr>
          <p:spPr>
            <a:xfrm>
              <a:off x="6504240" y="4603162"/>
              <a:ext cx="48649" cy="62541"/>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8"/>
            <p:cNvSpPr/>
            <p:nvPr/>
          </p:nvSpPr>
          <p:spPr>
            <a:xfrm>
              <a:off x="6448669" y="4603162"/>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8"/>
            <p:cNvSpPr/>
            <p:nvPr/>
          </p:nvSpPr>
          <p:spPr>
            <a:xfrm>
              <a:off x="6386148" y="4603162"/>
              <a:ext cx="62546" cy="62541"/>
            </a:xfrm>
            <a:custGeom>
              <a:rect b="b" l="l" r="r" t="t"/>
              <a:pathLst>
                <a:path extrusionOk="0" h="12245" w="12246">
                  <a:moveTo>
                    <a:pt x="1" y="0"/>
                  </a:moveTo>
                  <a:lnTo>
                    <a:pt x="1"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8"/>
            <p:cNvSpPr/>
            <p:nvPr/>
          </p:nvSpPr>
          <p:spPr>
            <a:xfrm>
              <a:off x="6337521" y="4603162"/>
              <a:ext cx="48649" cy="62541"/>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8"/>
            <p:cNvSpPr/>
            <p:nvPr/>
          </p:nvSpPr>
          <p:spPr>
            <a:xfrm>
              <a:off x="6281950" y="4603162"/>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8"/>
            <p:cNvSpPr/>
            <p:nvPr/>
          </p:nvSpPr>
          <p:spPr>
            <a:xfrm>
              <a:off x="6219430" y="4603162"/>
              <a:ext cx="62546" cy="62541"/>
            </a:xfrm>
            <a:custGeom>
              <a:rect b="b" l="l" r="r" t="t"/>
              <a:pathLst>
                <a:path extrusionOk="0" h="12245" w="12246">
                  <a:moveTo>
                    <a:pt x="0" y="0"/>
                  </a:moveTo>
                  <a:lnTo>
                    <a:pt x="0" y="12245"/>
                  </a:lnTo>
                  <a:lnTo>
                    <a:pt x="12245" y="12245"/>
                  </a:lnTo>
                  <a:lnTo>
                    <a:pt x="1224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8"/>
            <p:cNvSpPr/>
            <p:nvPr/>
          </p:nvSpPr>
          <p:spPr>
            <a:xfrm>
              <a:off x="7059967" y="4554534"/>
              <a:ext cx="55600" cy="48649"/>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8"/>
            <p:cNvSpPr/>
            <p:nvPr/>
          </p:nvSpPr>
          <p:spPr>
            <a:xfrm>
              <a:off x="7004396" y="4554534"/>
              <a:ext cx="55595" cy="48649"/>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8"/>
            <p:cNvSpPr/>
            <p:nvPr/>
          </p:nvSpPr>
          <p:spPr>
            <a:xfrm>
              <a:off x="6948824" y="4554534"/>
              <a:ext cx="55595" cy="48649"/>
            </a:xfrm>
            <a:custGeom>
              <a:rect b="b" l="l" r="r" t="t"/>
              <a:pathLst>
                <a:path extrusionOk="0" h="9525" w="10885">
                  <a:moveTo>
                    <a:pt x="0" y="0"/>
                  </a:moveTo>
                  <a:lnTo>
                    <a:pt x="0" y="9524"/>
                  </a:lnTo>
                  <a:lnTo>
                    <a:pt x="10884" y="9524"/>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8"/>
            <p:cNvSpPr/>
            <p:nvPr/>
          </p:nvSpPr>
          <p:spPr>
            <a:xfrm>
              <a:off x="6893248" y="4554534"/>
              <a:ext cx="55600" cy="48649"/>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8"/>
            <p:cNvSpPr/>
            <p:nvPr/>
          </p:nvSpPr>
          <p:spPr>
            <a:xfrm>
              <a:off x="6837677" y="4554534"/>
              <a:ext cx="55595" cy="48649"/>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8"/>
            <p:cNvSpPr/>
            <p:nvPr/>
          </p:nvSpPr>
          <p:spPr>
            <a:xfrm>
              <a:off x="6782101" y="4554534"/>
              <a:ext cx="55600" cy="48649"/>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8"/>
            <p:cNvSpPr/>
            <p:nvPr/>
          </p:nvSpPr>
          <p:spPr>
            <a:xfrm>
              <a:off x="6719586" y="4554534"/>
              <a:ext cx="62541" cy="48649"/>
            </a:xfrm>
            <a:custGeom>
              <a:rect b="b" l="l" r="r" t="t"/>
              <a:pathLst>
                <a:path extrusionOk="0" h="9525" w="12245">
                  <a:moveTo>
                    <a:pt x="0" y="0"/>
                  </a:moveTo>
                  <a:lnTo>
                    <a:pt x="0"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8"/>
            <p:cNvSpPr/>
            <p:nvPr/>
          </p:nvSpPr>
          <p:spPr>
            <a:xfrm>
              <a:off x="6670963" y="4554534"/>
              <a:ext cx="48644" cy="48649"/>
            </a:xfrm>
            <a:custGeom>
              <a:rect b="b" l="l" r="r" t="t"/>
              <a:pathLst>
                <a:path extrusionOk="0" h="9525" w="9524">
                  <a:moveTo>
                    <a:pt x="0" y="0"/>
                  </a:moveTo>
                  <a:lnTo>
                    <a:pt x="0" y="9524"/>
                  </a:lnTo>
                  <a:lnTo>
                    <a:pt x="9523" y="9524"/>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8"/>
            <p:cNvSpPr/>
            <p:nvPr/>
          </p:nvSpPr>
          <p:spPr>
            <a:xfrm>
              <a:off x="6615387" y="4554534"/>
              <a:ext cx="55600" cy="48649"/>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8"/>
            <p:cNvSpPr/>
            <p:nvPr/>
          </p:nvSpPr>
          <p:spPr>
            <a:xfrm>
              <a:off x="6552862" y="4554534"/>
              <a:ext cx="62552" cy="48649"/>
            </a:xfrm>
            <a:custGeom>
              <a:rect b="b" l="l" r="r" t="t"/>
              <a:pathLst>
                <a:path extrusionOk="0" h="9525" w="12247">
                  <a:moveTo>
                    <a:pt x="1" y="0"/>
                  </a:moveTo>
                  <a:lnTo>
                    <a:pt x="1" y="9524"/>
                  </a:lnTo>
                  <a:lnTo>
                    <a:pt x="12247" y="9524"/>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8"/>
            <p:cNvSpPr/>
            <p:nvPr/>
          </p:nvSpPr>
          <p:spPr>
            <a:xfrm>
              <a:off x="6504240" y="4554534"/>
              <a:ext cx="48649" cy="48649"/>
            </a:xfrm>
            <a:custGeom>
              <a:rect b="b" l="l" r="r" t="t"/>
              <a:pathLst>
                <a:path extrusionOk="0" h="9525" w="9525">
                  <a:moveTo>
                    <a:pt x="1" y="0"/>
                  </a:moveTo>
                  <a:lnTo>
                    <a:pt x="1" y="9524"/>
                  </a:lnTo>
                  <a:lnTo>
                    <a:pt x="9525" y="952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8"/>
            <p:cNvSpPr/>
            <p:nvPr/>
          </p:nvSpPr>
          <p:spPr>
            <a:xfrm>
              <a:off x="6448669" y="4554534"/>
              <a:ext cx="55595" cy="48649"/>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8"/>
            <p:cNvSpPr/>
            <p:nvPr/>
          </p:nvSpPr>
          <p:spPr>
            <a:xfrm>
              <a:off x="6386148" y="4554534"/>
              <a:ext cx="62546" cy="48649"/>
            </a:xfrm>
            <a:custGeom>
              <a:rect b="b" l="l" r="r" t="t"/>
              <a:pathLst>
                <a:path extrusionOk="0" h="9525" w="12246">
                  <a:moveTo>
                    <a:pt x="1" y="0"/>
                  </a:moveTo>
                  <a:lnTo>
                    <a:pt x="1"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8"/>
            <p:cNvSpPr/>
            <p:nvPr/>
          </p:nvSpPr>
          <p:spPr>
            <a:xfrm>
              <a:off x="6337521" y="4554534"/>
              <a:ext cx="48649" cy="48649"/>
            </a:xfrm>
            <a:custGeom>
              <a:rect b="b" l="l" r="r" t="t"/>
              <a:pathLst>
                <a:path extrusionOk="0" h="9525" w="9525">
                  <a:moveTo>
                    <a:pt x="1" y="0"/>
                  </a:moveTo>
                  <a:lnTo>
                    <a:pt x="1" y="9524"/>
                  </a:lnTo>
                  <a:lnTo>
                    <a:pt x="9525" y="952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8"/>
            <p:cNvSpPr/>
            <p:nvPr/>
          </p:nvSpPr>
          <p:spPr>
            <a:xfrm>
              <a:off x="6281950" y="4554534"/>
              <a:ext cx="55595" cy="48649"/>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8"/>
            <p:cNvSpPr/>
            <p:nvPr/>
          </p:nvSpPr>
          <p:spPr>
            <a:xfrm>
              <a:off x="6219430" y="4554534"/>
              <a:ext cx="62546" cy="48649"/>
            </a:xfrm>
            <a:custGeom>
              <a:rect b="b" l="l" r="r" t="t"/>
              <a:pathLst>
                <a:path extrusionOk="0" h="9525" w="12246">
                  <a:moveTo>
                    <a:pt x="0" y="0"/>
                  </a:moveTo>
                  <a:lnTo>
                    <a:pt x="0"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8"/>
            <p:cNvSpPr/>
            <p:nvPr/>
          </p:nvSpPr>
          <p:spPr>
            <a:xfrm>
              <a:off x="7059967" y="4498958"/>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8"/>
            <p:cNvSpPr/>
            <p:nvPr/>
          </p:nvSpPr>
          <p:spPr>
            <a:xfrm>
              <a:off x="7115543" y="4776825"/>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8"/>
            <p:cNvSpPr/>
            <p:nvPr/>
          </p:nvSpPr>
          <p:spPr>
            <a:xfrm>
              <a:off x="7115543" y="4728197"/>
              <a:ext cx="55595" cy="48649"/>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8"/>
            <p:cNvSpPr/>
            <p:nvPr/>
          </p:nvSpPr>
          <p:spPr>
            <a:xfrm>
              <a:off x="7115543" y="4665677"/>
              <a:ext cx="55595" cy="62546"/>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8"/>
            <p:cNvSpPr/>
            <p:nvPr/>
          </p:nvSpPr>
          <p:spPr>
            <a:xfrm>
              <a:off x="7115543" y="4610106"/>
              <a:ext cx="55595" cy="55595"/>
            </a:xfrm>
            <a:custGeom>
              <a:rect b="b" l="l" r="r" t="t"/>
              <a:pathLst>
                <a:path extrusionOk="0" h="10885"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8"/>
            <p:cNvSpPr/>
            <p:nvPr/>
          </p:nvSpPr>
          <p:spPr>
            <a:xfrm>
              <a:off x="7115543" y="4561478"/>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8"/>
            <p:cNvSpPr/>
            <p:nvPr/>
          </p:nvSpPr>
          <p:spPr>
            <a:xfrm>
              <a:off x="7004396" y="4498958"/>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8"/>
            <p:cNvSpPr/>
            <p:nvPr/>
          </p:nvSpPr>
          <p:spPr>
            <a:xfrm>
              <a:off x="6948824" y="4498958"/>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8"/>
            <p:cNvSpPr/>
            <p:nvPr/>
          </p:nvSpPr>
          <p:spPr>
            <a:xfrm>
              <a:off x="6893248" y="4498958"/>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8"/>
            <p:cNvSpPr/>
            <p:nvPr/>
          </p:nvSpPr>
          <p:spPr>
            <a:xfrm>
              <a:off x="6837677" y="4498958"/>
              <a:ext cx="55595" cy="55600"/>
            </a:xfrm>
            <a:custGeom>
              <a:rect b="b" l="l" r="r" t="t"/>
              <a:pathLst>
                <a:path extrusionOk="0" h="10886" w="10885">
                  <a:moveTo>
                    <a:pt x="0" y="1"/>
                  </a:moveTo>
                  <a:lnTo>
                    <a:pt x="0" y="10885"/>
                  </a:lnTo>
                  <a:lnTo>
                    <a:pt x="10885" y="10885"/>
                  </a:lnTo>
                  <a:lnTo>
                    <a:pt x="1088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8"/>
            <p:cNvSpPr/>
            <p:nvPr/>
          </p:nvSpPr>
          <p:spPr>
            <a:xfrm>
              <a:off x="6782101" y="4498958"/>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8"/>
            <p:cNvSpPr/>
            <p:nvPr/>
          </p:nvSpPr>
          <p:spPr>
            <a:xfrm>
              <a:off x="6719586" y="4498958"/>
              <a:ext cx="62541" cy="55600"/>
            </a:xfrm>
            <a:custGeom>
              <a:rect b="b" l="l" r="r" t="t"/>
              <a:pathLst>
                <a:path extrusionOk="0" h="10886" w="12245">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8"/>
            <p:cNvSpPr/>
            <p:nvPr/>
          </p:nvSpPr>
          <p:spPr>
            <a:xfrm>
              <a:off x="6670963" y="4498958"/>
              <a:ext cx="48644" cy="55600"/>
            </a:xfrm>
            <a:custGeom>
              <a:rect b="b" l="l" r="r" t="t"/>
              <a:pathLst>
                <a:path extrusionOk="0" h="10886" w="9524">
                  <a:moveTo>
                    <a:pt x="0" y="1"/>
                  </a:moveTo>
                  <a:lnTo>
                    <a:pt x="0" y="10885"/>
                  </a:lnTo>
                  <a:lnTo>
                    <a:pt x="9523" y="1088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8"/>
            <p:cNvSpPr/>
            <p:nvPr/>
          </p:nvSpPr>
          <p:spPr>
            <a:xfrm>
              <a:off x="6615387" y="4498958"/>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8"/>
            <p:cNvSpPr/>
            <p:nvPr/>
          </p:nvSpPr>
          <p:spPr>
            <a:xfrm>
              <a:off x="6552862" y="4498958"/>
              <a:ext cx="62552" cy="55600"/>
            </a:xfrm>
            <a:custGeom>
              <a:rect b="b" l="l" r="r" t="t"/>
              <a:pathLst>
                <a:path extrusionOk="0" h="10886" w="12247">
                  <a:moveTo>
                    <a:pt x="1" y="1"/>
                  </a:moveTo>
                  <a:lnTo>
                    <a:pt x="1" y="10885"/>
                  </a:lnTo>
                  <a:lnTo>
                    <a:pt x="12247" y="1088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8"/>
            <p:cNvSpPr/>
            <p:nvPr/>
          </p:nvSpPr>
          <p:spPr>
            <a:xfrm>
              <a:off x="6504240" y="4498958"/>
              <a:ext cx="48649" cy="5560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8"/>
            <p:cNvSpPr/>
            <p:nvPr/>
          </p:nvSpPr>
          <p:spPr>
            <a:xfrm>
              <a:off x="6448669" y="4498958"/>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8"/>
            <p:cNvSpPr/>
            <p:nvPr/>
          </p:nvSpPr>
          <p:spPr>
            <a:xfrm>
              <a:off x="6386148" y="4498958"/>
              <a:ext cx="62546" cy="55600"/>
            </a:xfrm>
            <a:custGeom>
              <a:rect b="b" l="l" r="r" t="t"/>
              <a:pathLst>
                <a:path extrusionOk="0" h="10886" w="12246">
                  <a:moveTo>
                    <a:pt x="1" y="1"/>
                  </a:moveTo>
                  <a:lnTo>
                    <a:pt x="1"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8"/>
            <p:cNvSpPr/>
            <p:nvPr/>
          </p:nvSpPr>
          <p:spPr>
            <a:xfrm>
              <a:off x="6337521" y="4498958"/>
              <a:ext cx="48649" cy="5560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8"/>
            <p:cNvSpPr/>
            <p:nvPr/>
          </p:nvSpPr>
          <p:spPr>
            <a:xfrm>
              <a:off x="6281950" y="4498958"/>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8"/>
            <p:cNvSpPr/>
            <p:nvPr/>
          </p:nvSpPr>
          <p:spPr>
            <a:xfrm>
              <a:off x="6219430" y="4498958"/>
              <a:ext cx="62546" cy="55600"/>
            </a:xfrm>
            <a:custGeom>
              <a:rect b="b" l="l" r="r" t="t"/>
              <a:pathLst>
                <a:path extrusionOk="0" h="10886" w="12246">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8"/>
            <p:cNvSpPr/>
            <p:nvPr/>
          </p:nvSpPr>
          <p:spPr>
            <a:xfrm>
              <a:off x="6552862" y="4436437"/>
              <a:ext cx="62552" cy="62546"/>
            </a:xfrm>
            <a:custGeom>
              <a:rect b="b" l="l" r="r" t="t"/>
              <a:pathLst>
                <a:path extrusionOk="0" h="12246" w="12247">
                  <a:moveTo>
                    <a:pt x="1" y="1"/>
                  </a:moveTo>
                  <a:lnTo>
                    <a:pt x="1" y="12246"/>
                  </a:lnTo>
                  <a:lnTo>
                    <a:pt x="12247" y="12246"/>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8"/>
            <p:cNvSpPr/>
            <p:nvPr/>
          </p:nvSpPr>
          <p:spPr>
            <a:xfrm>
              <a:off x="6504240" y="4436437"/>
              <a:ext cx="48649" cy="62546"/>
            </a:xfrm>
            <a:custGeom>
              <a:rect b="b" l="l" r="r" t="t"/>
              <a:pathLst>
                <a:path extrusionOk="0" h="12246" w="9525">
                  <a:moveTo>
                    <a:pt x="1" y="1"/>
                  </a:moveTo>
                  <a:lnTo>
                    <a:pt x="1" y="12246"/>
                  </a:lnTo>
                  <a:lnTo>
                    <a:pt x="9525" y="12246"/>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8"/>
            <p:cNvSpPr/>
            <p:nvPr/>
          </p:nvSpPr>
          <p:spPr>
            <a:xfrm>
              <a:off x="6448669" y="4436437"/>
              <a:ext cx="55595" cy="62546"/>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8"/>
            <p:cNvSpPr/>
            <p:nvPr/>
          </p:nvSpPr>
          <p:spPr>
            <a:xfrm>
              <a:off x="6386148" y="4436437"/>
              <a:ext cx="62546" cy="62546"/>
            </a:xfrm>
            <a:custGeom>
              <a:rect b="b" l="l" r="r" t="t"/>
              <a:pathLst>
                <a:path extrusionOk="0" h="12246" w="12246">
                  <a:moveTo>
                    <a:pt x="1" y="1"/>
                  </a:moveTo>
                  <a:lnTo>
                    <a:pt x="1" y="12246"/>
                  </a:lnTo>
                  <a:lnTo>
                    <a:pt x="12245" y="12246"/>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8"/>
            <p:cNvSpPr/>
            <p:nvPr/>
          </p:nvSpPr>
          <p:spPr>
            <a:xfrm>
              <a:off x="6337521" y="4436437"/>
              <a:ext cx="48649" cy="62546"/>
            </a:xfrm>
            <a:custGeom>
              <a:rect b="b" l="l" r="r" t="t"/>
              <a:pathLst>
                <a:path extrusionOk="0" h="12246" w="9525">
                  <a:moveTo>
                    <a:pt x="1" y="1"/>
                  </a:moveTo>
                  <a:lnTo>
                    <a:pt x="1" y="12246"/>
                  </a:lnTo>
                  <a:lnTo>
                    <a:pt x="9525" y="12246"/>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8"/>
            <p:cNvSpPr/>
            <p:nvPr/>
          </p:nvSpPr>
          <p:spPr>
            <a:xfrm>
              <a:off x="6281950" y="4436437"/>
              <a:ext cx="55595" cy="62546"/>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8"/>
            <p:cNvSpPr/>
            <p:nvPr/>
          </p:nvSpPr>
          <p:spPr>
            <a:xfrm>
              <a:off x="6219430" y="4436437"/>
              <a:ext cx="62546" cy="62546"/>
            </a:xfrm>
            <a:custGeom>
              <a:rect b="b" l="l" r="r" t="t"/>
              <a:pathLst>
                <a:path extrusionOk="0" h="12246" w="12246">
                  <a:moveTo>
                    <a:pt x="0" y="1"/>
                  </a:moveTo>
                  <a:lnTo>
                    <a:pt x="0" y="12246"/>
                  </a:lnTo>
                  <a:lnTo>
                    <a:pt x="12245" y="12246"/>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8"/>
            <p:cNvSpPr/>
            <p:nvPr/>
          </p:nvSpPr>
          <p:spPr>
            <a:xfrm>
              <a:off x="6552862" y="4387810"/>
              <a:ext cx="62552" cy="48649"/>
            </a:xfrm>
            <a:custGeom>
              <a:rect b="b" l="l" r="r" t="t"/>
              <a:pathLst>
                <a:path extrusionOk="0" h="9525" w="12247">
                  <a:moveTo>
                    <a:pt x="1" y="1"/>
                  </a:moveTo>
                  <a:lnTo>
                    <a:pt x="1" y="9525"/>
                  </a:lnTo>
                  <a:lnTo>
                    <a:pt x="12247" y="952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8"/>
            <p:cNvSpPr/>
            <p:nvPr/>
          </p:nvSpPr>
          <p:spPr>
            <a:xfrm>
              <a:off x="6504240" y="4387810"/>
              <a:ext cx="48649" cy="48649"/>
            </a:xfrm>
            <a:custGeom>
              <a:rect b="b" l="l" r="r" t="t"/>
              <a:pathLst>
                <a:path extrusionOk="0" h="9525" w="9525">
                  <a:moveTo>
                    <a:pt x="1" y="1"/>
                  </a:moveTo>
                  <a:lnTo>
                    <a:pt x="1" y="9525"/>
                  </a:lnTo>
                  <a:lnTo>
                    <a:pt x="9525" y="952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8"/>
            <p:cNvSpPr/>
            <p:nvPr/>
          </p:nvSpPr>
          <p:spPr>
            <a:xfrm>
              <a:off x="6448669" y="4387810"/>
              <a:ext cx="55595" cy="48649"/>
            </a:xfrm>
            <a:custGeom>
              <a:rect b="b" l="l" r="r" t="t"/>
              <a:pathLst>
                <a:path extrusionOk="0" h="9525" w="10885">
                  <a:moveTo>
                    <a:pt x="0" y="1"/>
                  </a:moveTo>
                  <a:lnTo>
                    <a:pt x="0" y="9525"/>
                  </a:lnTo>
                  <a:lnTo>
                    <a:pt x="10885" y="9525"/>
                  </a:lnTo>
                  <a:lnTo>
                    <a:pt x="1088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8"/>
            <p:cNvSpPr/>
            <p:nvPr/>
          </p:nvSpPr>
          <p:spPr>
            <a:xfrm>
              <a:off x="6386148" y="4387810"/>
              <a:ext cx="62546" cy="48649"/>
            </a:xfrm>
            <a:custGeom>
              <a:rect b="b" l="l" r="r" t="t"/>
              <a:pathLst>
                <a:path extrusionOk="0" h="9525" w="12246">
                  <a:moveTo>
                    <a:pt x="1" y="1"/>
                  </a:moveTo>
                  <a:lnTo>
                    <a:pt x="1" y="9525"/>
                  </a:lnTo>
                  <a:lnTo>
                    <a:pt x="12245" y="952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8"/>
            <p:cNvSpPr/>
            <p:nvPr/>
          </p:nvSpPr>
          <p:spPr>
            <a:xfrm>
              <a:off x="6337521" y="4387810"/>
              <a:ext cx="48649" cy="48649"/>
            </a:xfrm>
            <a:custGeom>
              <a:rect b="b" l="l" r="r" t="t"/>
              <a:pathLst>
                <a:path extrusionOk="0" h="9525" w="9525">
                  <a:moveTo>
                    <a:pt x="1" y="1"/>
                  </a:moveTo>
                  <a:lnTo>
                    <a:pt x="1" y="9525"/>
                  </a:lnTo>
                  <a:lnTo>
                    <a:pt x="9525" y="952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8"/>
            <p:cNvSpPr/>
            <p:nvPr/>
          </p:nvSpPr>
          <p:spPr>
            <a:xfrm>
              <a:off x="6281950" y="4387810"/>
              <a:ext cx="55595" cy="48649"/>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8"/>
            <p:cNvSpPr/>
            <p:nvPr/>
          </p:nvSpPr>
          <p:spPr>
            <a:xfrm>
              <a:off x="6219430" y="4387810"/>
              <a:ext cx="62546" cy="48649"/>
            </a:xfrm>
            <a:custGeom>
              <a:rect b="b" l="l" r="r" t="t"/>
              <a:pathLst>
                <a:path extrusionOk="0" h="9525" w="12246">
                  <a:moveTo>
                    <a:pt x="0" y="1"/>
                  </a:moveTo>
                  <a:lnTo>
                    <a:pt x="0" y="9525"/>
                  </a:lnTo>
                  <a:lnTo>
                    <a:pt x="12245" y="952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8"/>
            <p:cNvSpPr/>
            <p:nvPr/>
          </p:nvSpPr>
          <p:spPr>
            <a:xfrm>
              <a:off x="6163859" y="4387810"/>
              <a:ext cx="55595" cy="62546"/>
            </a:xfrm>
            <a:custGeom>
              <a:rect b="b" l="l" r="r" t="t"/>
              <a:pathLst>
                <a:path extrusionOk="0" h="12246" w="10885">
                  <a:moveTo>
                    <a:pt x="0" y="1"/>
                  </a:moveTo>
                  <a:lnTo>
                    <a:pt x="0" y="12245"/>
                  </a:lnTo>
                  <a:lnTo>
                    <a:pt x="10884" y="1224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8"/>
            <p:cNvSpPr/>
            <p:nvPr/>
          </p:nvSpPr>
          <p:spPr>
            <a:xfrm>
              <a:off x="6163859" y="4450330"/>
              <a:ext cx="55595" cy="48649"/>
            </a:xfrm>
            <a:custGeom>
              <a:rect b="b" l="l" r="r" t="t"/>
              <a:pathLst>
                <a:path extrusionOk="0" h="9525" w="10885">
                  <a:moveTo>
                    <a:pt x="0" y="0"/>
                  </a:moveTo>
                  <a:lnTo>
                    <a:pt x="0" y="9525"/>
                  </a:lnTo>
                  <a:lnTo>
                    <a:pt x="10884" y="952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8"/>
            <p:cNvSpPr/>
            <p:nvPr/>
          </p:nvSpPr>
          <p:spPr>
            <a:xfrm>
              <a:off x="6163859" y="4498958"/>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8"/>
            <p:cNvSpPr/>
            <p:nvPr/>
          </p:nvSpPr>
          <p:spPr>
            <a:xfrm>
              <a:off x="6163859" y="4554534"/>
              <a:ext cx="55595" cy="55595"/>
            </a:xfrm>
            <a:custGeom>
              <a:rect b="b" l="l" r="r" t="t"/>
              <a:pathLst>
                <a:path extrusionOk="0" h="10885" w="10885">
                  <a:moveTo>
                    <a:pt x="0" y="0"/>
                  </a:moveTo>
                  <a:lnTo>
                    <a:pt x="0" y="10885"/>
                  </a:lnTo>
                  <a:lnTo>
                    <a:pt x="10884" y="1088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8"/>
            <p:cNvSpPr/>
            <p:nvPr/>
          </p:nvSpPr>
          <p:spPr>
            <a:xfrm>
              <a:off x="6163859" y="4610106"/>
              <a:ext cx="55595" cy="55595"/>
            </a:xfrm>
            <a:custGeom>
              <a:rect b="b" l="l" r="r" t="t"/>
              <a:pathLst>
                <a:path extrusionOk="0" h="10885"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8"/>
            <p:cNvSpPr/>
            <p:nvPr/>
          </p:nvSpPr>
          <p:spPr>
            <a:xfrm>
              <a:off x="6163859" y="4665677"/>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8"/>
            <p:cNvSpPr/>
            <p:nvPr/>
          </p:nvSpPr>
          <p:spPr>
            <a:xfrm>
              <a:off x="6163859" y="4721253"/>
              <a:ext cx="55595" cy="55595"/>
            </a:xfrm>
            <a:custGeom>
              <a:rect b="b" l="l" r="r" t="t"/>
              <a:pathLst>
                <a:path extrusionOk="0" h="10885" w="10885">
                  <a:moveTo>
                    <a:pt x="0" y="0"/>
                  </a:moveTo>
                  <a:lnTo>
                    <a:pt x="0" y="10885"/>
                  </a:lnTo>
                  <a:lnTo>
                    <a:pt x="10884" y="1088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8"/>
            <p:cNvSpPr/>
            <p:nvPr/>
          </p:nvSpPr>
          <p:spPr>
            <a:xfrm>
              <a:off x="6163859" y="4776825"/>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8"/>
            <p:cNvSpPr/>
            <p:nvPr/>
          </p:nvSpPr>
          <p:spPr>
            <a:xfrm>
              <a:off x="6552862" y="4325295"/>
              <a:ext cx="62552" cy="62541"/>
            </a:xfrm>
            <a:custGeom>
              <a:rect b="b" l="l" r="r" t="t"/>
              <a:pathLst>
                <a:path extrusionOk="0" h="12245" w="12247">
                  <a:moveTo>
                    <a:pt x="1" y="0"/>
                  </a:moveTo>
                  <a:lnTo>
                    <a:pt x="1" y="12245"/>
                  </a:lnTo>
                  <a:lnTo>
                    <a:pt x="12247" y="1224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8"/>
            <p:cNvSpPr/>
            <p:nvPr/>
          </p:nvSpPr>
          <p:spPr>
            <a:xfrm>
              <a:off x="6504240" y="4325295"/>
              <a:ext cx="48649" cy="62541"/>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8"/>
            <p:cNvSpPr/>
            <p:nvPr/>
          </p:nvSpPr>
          <p:spPr>
            <a:xfrm>
              <a:off x="6448669" y="4325295"/>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8"/>
            <p:cNvSpPr/>
            <p:nvPr/>
          </p:nvSpPr>
          <p:spPr>
            <a:xfrm>
              <a:off x="6386148" y="4325295"/>
              <a:ext cx="62546" cy="62541"/>
            </a:xfrm>
            <a:custGeom>
              <a:rect b="b" l="l" r="r" t="t"/>
              <a:pathLst>
                <a:path extrusionOk="0" h="12245" w="12246">
                  <a:moveTo>
                    <a:pt x="1" y="0"/>
                  </a:moveTo>
                  <a:lnTo>
                    <a:pt x="1"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8"/>
            <p:cNvSpPr/>
            <p:nvPr/>
          </p:nvSpPr>
          <p:spPr>
            <a:xfrm>
              <a:off x="6337521" y="4325295"/>
              <a:ext cx="48649" cy="62541"/>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8"/>
            <p:cNvSpPr/>
            <p:nvPr/>
          </p:nvSpPr>
          <p:spPr>
            <a:xfrm>
              <a:off x="6281950" y="4325295"/>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8"/>
            <p:cNvSpPr/>
            <p:nvPr/>
          </p:nvSpPr>
          <p:spPr>
            <a:xfrm>
              <a:off x="6219430" y="4325295"/>
              <a:ext cx="62546" cy="62541"/>
            </a:xfrm>
            <a:custGeom>
              <a:rect b="b" l="l" r="r" t="t"/>
              <a:pathLst>
                <a:path extrusionOk="0" h="12245" w="12246">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7" name="Google Shape;1117;p8"/>
          <p:cNvSpPr/>
          <p:nvPr/>
        </p:nvSpPr>
        <p:spPr>
          <a:xfrm>
            <a:off x="319350" y="243900"/>
            <a:ext cx="8505300" cy="46557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8"/>
          <p:cNvSpPr txBox="1"/>
          <p:nvPr>
            <p:ph type="title"/>
          </p:nvPr>
        </p:nvSpPr>
        <p:spPr>
          <a:xfrm>
            <a:off x="1812600" y="1266825"/>
            <a:ext cx="5518800" cy="260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1119" name="Google Shape;1119;p8"/>
          <p:cNvGrpSpPr/>
          <p:nvPr/>
        </p:nvGrpSpPr>
        <p:grpSpPr>
          <a:xfrm>
            <a:off x="7398069" y="2977147"/>
            <a:ext cx="1128443" cy="564218"/>
            <a:chOff x="311697" y="-12"/>
            <a:chExt cx="4437449" cy="2218709"/>
          </a:xfrm>
        </p:grpSpPr>
        <p:sp>
          <p:nvSpPr>
            <p:cNvPr id="1120" name="Google Shape;1120;p8"/>
            <p:cNvSpPr/>
            <p:nvPr/>
          </p:nvSpPr>
          <p:spPr>
            <a:xfrm>
              <a:off x="2400974"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8"/>
            <p:cNvSpPr/>
            <p:nvPr/>
          </p:nvSpPr>
          <p:spPr>
            <a:xfrm>
              <a:off x="2253074"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8"/>
            <p:cNvSpPr/>
            <p:nvPr/>
          </p:nvSpPr>
          <p:spPr>
            <a:xfrm>
              <a:off x="208667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8"/>
            <p:cNvSpPr/>
            <p:nvPr/>
          </p:nvSpPr>
          <p:spPr>
            <a:xfrm>
              <a:off x="1957242"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8"/>
            <p:cNvSpPr/>
            <p:nvPr/>
          </p:nvSpPr>
          <p:spPr>
            <a:xfrm>
              <a:off x="1790857" y="2070781"/>
              <a:ext cx="166400" cy="147916"/>
            </a:xfrm>
            <a:custGeom>
              <a:rect b="b" l="l" r="r" t="t"/>
              <a:pathLst>
                <a:path extrusionOk="0" h="9523" w="10713">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8"/>
            <p:cNvSpPr/>
            <p:nvPr/>
          </p:nvSpPr>
          <p:spPr>
            <a:xfrm>
              <a:off x="1642910"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8"/>
            <p:cNvSpPr/>
            <p:nvPr/>
          </p:nvSpPr>
          <p:spPr>
            <a:xfrm>
              <a:off x="1513494"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8"/>
            <p:cNvSpPr/>
            <p:nvPr/>
          </p:nvSpPr>
          <p:spPr>
            <a:xfrm>
              <a:off x="134709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8"/>
            <p:cNvSpPr/>
            <p:nvPr/>
          </p:nvSpPr>
          <p:spPr>
            <a:xfrm>
              <a:off x="1199178"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8"/>
            <p:cNvSpPr/>
            <p:nvPr/>
          </p:nvSpPr>
          <p:spPr>
            <a:xfrm>
              <a:off x="1069761"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8"/>
            <p:cNvSpPr/>
            <p:nvPr/>
          </p:nvSpPr>
          <p:spPr>
            <a:xfrm>
              <a:off x="903361" y="2070781"/>
              <a:ext cx="166415" cy="147916"/>
            </a:xfrm>
            <a:custGeom>
              <a:rect b="b" l="l" r="r" t="t"/>
              <a:pathLst>
                <a:path extrusionOk="0" h="9523" w="10714">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8"/>
            <p:cNvSpPr/>
            <p:nvPr/>
          </p:nvSpPr>
          <p:spPr>
            <a:xfrm>
              <a:off x="755430"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8"/>
            <p:cNvSpPr/>
            <p:nvPr/>
          </p:nvSpPr>
          <p:spPr>
            <a:xfrm>
              <a:off x="625998"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8"/>
            <p:cNvSpPr/>
            <p:nvPr/>
          </p:nvSpPr>
          <p:spPr>
            <a:xfrm>
              <a:off x="2400974"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8"/>
            <p:cNvSpPr/>
            <p:nvPr/>
          </p:nvSpPr>
          <p:spPr>
            <a:xfrm>
              <a:off x="225307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8"/>
            <p:cNvSpPr/>
            <p:nvPr/>
          </p:nvSpPr>
          <p:spPr>
            <a:xfrm>
              <a:off x="208667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8"/>
            <p:cNvSpPr/>
            <p:nvPr/>
          </p:nvSpPr>
          <p:spPr>
            <a:xfrm>
              <a:off x="1957242"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8"/>
            <p:cNvSpPr/>
            <p:nvPr/>
          </p:nvSpPr>
          <p:spPr>
            <a:xfrm>
              <a:off x="1790857" y="192286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8"/>
            <p:cNvSpPr/>
            <p:nvPr/>
          </p:nvSpPr>
          <p:spPr>
            <a:xfrm>
              <a:off x="1642910"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8"/>
            <p:cNvSpPr/>
            <p:nvPr/>
          </p:nvSpPr>
          <p:spPr>
            <a:xfrm>
              <a:off x="1513494"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8"/>
            <p:cNvSpPr/>
            <p:nvPr/>
          </p:nvSpPr>
          <p:spPr>
            <a:xfrm>
              <a:off x="134709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8"/>
            <p:cNvSpPr/>
            <p:nvPr/>
          </p:nvSpPr>
          <p:spPr>
            <a:xfrm>
              <a:off x="1199178"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8"/>
            <p:cNvSpPr/>
            <p:nvPr/>
          </p:nvSpPr>
          <p:spPr>
            <a:xfrm>
              <a:off x="1069761"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8"/>
            <p:cNvSpPr/>
            <p:nvPr/>
          </p:nvSpPr>
          <p:spPr>
            <a:xfrm>
              <a:off x="903361" y="192286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8"/>
            <p:cNvSpPr/>
            <p:nvPr/>
          </p:nvSpPr>
          <p:spPr>
            <a:xfrm>
              <a:off x="755430"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8"/>
            <p:cNvSpPr/>
            <p:nvPr/>
          </p:nvSpPr>
          <p:spPr>
            <a:xfrm>
              <a:off x="625998"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8"/>
            <p:cNvSpPr/>
            <p:nvPr/>
          </p:nvSpPr>
          <p:spPr>
            <a:xfrm>
              <a:off x="459598"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8"/>
            <p:cNvSpPr/>
            <p:nvPr/>
          </p:nvSpPr>
          <p:spPr>
            <a:xfrm>
              <a:off x="311697"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8"/>
            <p:cNvSpPr/>
            <p:nvPr/>
          </p:nvSpPr>
          <p:spPr>
            <a:xfrm>
              <a:off x="2400974"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8"/>
            <p:cNvSpPr/>
            <p:nvPr/>
          </p:nvSpPr>
          <p:spPr>
            <a:xfrm>
              <a:off x="225307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8"/>
            <p:cNvSpPr/>
            <p:nvPr/>
          </p:nvSpPr>
          <p:spPr>
            <a:xfrm>
              <a:off x="208667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8"/>
            <p:cNvSpPr/>
            <p:nvPr/>
          </p:nvSpPr>
          <p:spPr>
            <a:xfrm>
              <a:off x="1957242"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8"/>
            <p:cNvSpPr/>
            <p:nvPr/>
          </p:nvSpPr>
          <p:spPr>
            <a:xfrm>
              <a:off x="1790857" y="175648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8"/>
            <p:cNvSpPr/>
            <p:nvPr/>
          </p:nvSpPr>
          <p:spPr>
            <a:xfrm>
              <a:off x="1642910"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8"/>
            <p:cNvSpPr/>
            <p:nvPr/>
          </p:nvSpPr>
          <p:spPr>
            <a:xfrm>
              <a:off x="1513494"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8"/>
            <p:cNvSpPr/>
            <p:nvPr/>
          </p:nvSpPr>
          <p:spPr>
            <a:xfrm>
              <a:off x="134709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8"/>
            <p:cNvSpPr/>
            <p:nvPr/>
          </p:nvSpPr>
          <p:spPr>
            <a:xfrm>
              <a:off x="1199178"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8"/>
            <p:cNvSpPr/>
            <p:nvPr/>
          </p:nvSpPr>
          <p:spPr>
            <a:xfrm>
              <a:off x="1069761"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8"/>
            <p:cNvSpPr/>
            <p:nvPr/>
          </p:nvSpPr>
          <p:spPr>
            <a:xfrm>
              <a:off x="903361" y="175648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8"/>
            <p:cNvSpPr/>
            <p:nvPr/>
          </p:nvSpPr>
          <p:spPr>
            <a:xfrm>
              <a:off x="755430"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8"/>
            <p:cNvSpPr/>
            <p:nvPr/>
          </p:nvSpPr>
          <p:spPr>
            <a:xfrm>
              <a:off x="625998"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8"/>
            <p:cNvSpPr/>
            <p:nvPr/>
          </p:nvSpPr>
          <p:spPr>
            <a:xfrm>
              <a:off x="459598"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8"/>
            <p:cNvSpPr/>
            <p:nvPr/>
          </p:nvSpPr>
          <p:spPr>
            <a:xfrm>
              <a:off x="311697"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8"/>
            <p:cNvSpPr/>
            <p:nvPr/>
          </p:nvSpPr>
          <p:spPr>
            <a:xfrm>
              <a:off x="2400974"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8"/>
            <p:cNvSpPr/>
            <p:nvPr/>
          </p:nvSpPr>
          <p:spPr>
            <a:xfrm>
              <a:off x="225307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8"/>
            <p:cNvSpPr/>
            <p:nvPr/>
          </p:nvSpPr>
          <p:spPr>
            <a:xfrm>
              <a:off x="208667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8"/>
            <p:cNvSpPr/>
            <p:nvPr/>
          </p:nvSpPr>
          <p:spPr>
            <a:xfrm>
              <a:off x="1957242"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8"/>
            <p:cNvSpPr/>
            <p:nvPr/>
          </p:nvSpPr>
          <p:spPr>
            <a:xfrm>
              <a:off x="1790857" y="1627048"/>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8"/>
            <p:cNvSpPr/>
            <p:nvPr/>
          </p:nvSpPr>
          <p:spPr>
            <a:xfrm>
              <a:off x="1642910"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8"/>
            <p:cNvSpPr/>
            <p:nvPr/>
          </p:nvSpPr>
          <p:spPr>
            <a:xfrm>
              <a:off x="1513494"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8"/>
            <p:cNvSpPr/>
            <p:nvPr/>
          </p:nvSpPr>
          <p:spPr>
            <a:xfrm>
              <a:off x="134709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8"/>
            <p:cNvSpPr/>
            <p:nvPr/>
          </p:nvSpPr>
          <p:spPr>
            <a:xfrm>
              <a:off x="1199178"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8"/>
            <p:cNvSpPr/>
            <p:nvPr/>
          </p:nvSpPr>
          <p:spPr>
            <a:xfrm>
              <a:off x="1069761"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8"/>
            <p:cNvSpPr/>
            <p:nvPr/>
          </p:nvSpPr>
          <p:spPr>
            <a:xfrm>
              <a:off x="903361" y="1627048"/>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8"/>
            <p:cNvSpPr/>
            <p:nvPr/>
          </p:nvSpPr>
          <p:spPr>
            <a:xfrm>
              <a:off x="755430"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8"/>
            <p:cNvSpPr/>
            <p:nvPr/>
          </p:nvSpPr>
          <p:spPr>
            <a:xfrm>
              <a:off x="625998"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8"/>
            <p:cNvSpPr/>
            <p:nvPr/>
          </p:nvSpPr>
          <p:spPr>
            <a:xfrm>
              <a:off x="459598"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8"/>
            <p:cNvSpPr/>
            <p:nvPr/>
          </p:nvSpPr>
          <p:spPr>
            <a:xfrm>
              <a:off x="311697"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8"/>
            <p:cNvSpPr/>
            <p:nvPr/>
          </p:nvSpPr>
          <p:spPr>
            <a:xfrm>
              <a:off x="2400974"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8"/>
            <p:cNvSpPr/>
            <p:nvPr/>
          </p:nvSpPr>
          <p:spPr>
            <a:xfrm>
              <a:off x="225307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8"/>
            <p:cNvSpPr/>
            <p:nvPr/>
          </p:nvSpPr>
          <p:spPr>
            <a:xfrm>
              <a:off x="208667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8"/>
            <p:cNvSpPr/>
            <p:nvPr/>
          </p:nvSpPr>
          <p:spPr>
            <a:xfrm>
              <a:off x="1957242"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8"/>
            <p:cNvSpPr/>
            <p:nvPr/>
          </p:nvSpPr>
          <p:spPr>
            <a:xfrm>
              <a:off x="1790857" y="1460633"/>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8"/>
            <p:cNvSpPr/>
            <p:nvPr/>
          </p:nvSpPr>
          <p:spPr>
            <a:xfrm>
              <a:off x="1642910"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8"/>
            <p:cNvSpPr/>
            <p:nvPr/>
          </p:nvSpPr>
          <p:spPr>
            <a:xfrm>
              <a:off x="1513494"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8"/>
            <p:cNvSpPr/>
            <p:nvPr/>
          </p:nvSpPr>
          <p:spPr>
            <a:xfrm>
              <a:off x="134709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8"/>
            <p:cNvSpPr/>
            <p:nvPr/>
          </p:nvSpPr>
          <p:spPr>
            <a:xfrm>
              <a:off x="1199178"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8"/>
            <p:cNvSpPr/>
            <p:nvPr/>
          </p:nvSpPr>
          <p:spPr>
            <a:xfrm>
              <a:off x="1069761"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8"/>
            <p:cNvSpPr/>
            <p:nvPr/>
          </p:nvSpPr>
          <p:spPr>
            <a:xfrm>
              <a:off x="903361" y="1460633"/>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8"/>
            <p:cNvSpPr/>
            <p:nvPr/>
          </p:nvSpPr>
          <p:spPr>
            <a:xfrm>
              <a:off x="755430"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8"/>
            <p:cNvSpPr/>
            <p:nvPr/>
          </p:nvSpPr>
          <p:spPr>
            <a:xfrm>
              <a:off x="625998"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8"/>
            <p:cNvSpPr/>
            <p:nvPr/>
          </p:nvSpPr>
          <p:spPr>
            <a:xfrm>
              <a:off x="459598"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8"/>
            <p:cNvSpPr/>
            <p:nvPr/>
          </p:nvSpPr>
          <p:spPr>
            <a:xfrm>
              <a:off x="311697"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8"/>
            <p:cNvSpPr/>
            <p:nvPr/>
          </p:nvSpPr>
          <p:spPr>
            <a:xfrm>
              <a:off x="2400974"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8"/>
            <p:cNvSpPr/>
            <p:nvPr/>
          </p:nvSpPr>
          <p:spPr>
            <a:xfrm>
              <a:off x="225307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8"/>
            <p:cNvSpPr/>
            <p:nvPr/>
          </p:nvSpPr>
          <p:spPr>
            <a:xfrm>
              <a:off x="208667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8"/>
            <p:cNvSpPr/>
            <p:nvPr/>
          </p:nvSpPr>
          <p:spPr>
            <a:xfrm>
              <a:off x="1957242"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8"/>
            <p:cNvSpPr/>
            <p:nvPr/>
          </p:nvSpPr>
          <p:spPr>
            <a:xfrm>
              <a:off x="1790857" y="1331201"/>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8"/>
            <p:cNvSpPr/>
            <p:nvPr/>
          </p:nvSpPr>
          <p:spPr>
            <a:xfrm>
              <a:off x="1642910"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8"/>
            <p:cNvSpPr/>
            <p:nvPr/>
          </p:nvSpPr>
          <p:spPr>
            <a:xfrm>
              <a:off x="1513494"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8"/>
            <p:cNvSpPr/>
            <p:nvPr/>
          </p:nvSpPr>
          <p:spPr>
            <a:xfrm>
              <a:off x="134709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8"/>
            <p:cNvSpPr/>
            <p:nvPr/>
          </p:nvSpPr>
          <p:spPr>
            <a:xfrm>
              <a:off x="1199178"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8"/>
            <p:cNvSpPr/>
            <p:nvPr/>
          </p:nvSpPr>
          <p:spPr>
            <a:xfrm>
              <a:off x="1069761"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8"/>
            <p:cNvSpPr/>
            <p:nvPr/>
          </p:nvSpPr>
          <p:spPr>
            <a:xfrm>
              <a:off x="903361" y="1331201"/>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8"/>
            <p:cNvSpPr/>
            <p:nvPr/>
          </p:nvSpPr>
          <p:spPr>
            <a:xfrm>
              <a:off x="755430"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8"/>
            <p:cNvSpPr/>
            <p:nvPr/>
          </p:nvSpPr>
          <p:spPr>
            <a:xfrm>
              <a:off x="625998"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8"/>
            <p:cNvSpPr/>
            <p:nvPr/>
          </p:nvSpPr>
          <p:spPr>
            <a:xfrm>
              <a:off x="459598"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8"/>
            <p:cNvSpPr/>
            <p:nvPr/>
          </p:nvSpPr>
          <p:spPr>
            <a:xfrm>
              <a:off x="2400974"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8"/>
            <p:cNvSpPr/>
            <p:nvPr/>
          </p:nvSpPr>
          <p:spPr>
            <a:xfrm>
              <a:off x="2253074"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8"/>
            <p:cNvSpPr/>
            <p:nvPr/>
          </p:nvSpPr>
          <p:spPr>
            <a:xfrm>
              <a:off x="208667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8"/>
            <p:cNvSpPr/>
            <p:nvPr/>
          </p:nvSpPr>
          <p:spPr>
            <a:xfrm>
              <a:off x="1957242"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8"/>
            <p:cNvSpPr/>
            <p:nvPr/>
          </p:nvSpPr>
          <p:spPr>
            <a:xfrm>
              <a:off x="1790857" y="118328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8"/>
            <p:cNvSpPr/>
            <p:nvPr/>
          </p:nvSpPr>
          <p:spPr>
            <a:xfrm>
              <a:off x="1642910"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8"/>
            <p:cNvSpPr/>
            <p:nvPr/>
          </p:nvSpPr>
          <p:spPr>
            <a:xfrm>
              <a:off x="1513494"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8"/>
            <p:cNvSpPr/>
            <p:nvPr/>
          </p:nvSpPr>
          <p:spPr>
            <a:xfrm>
              <a:off x="134709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8"/>
            <p:cNvSpPr/>
            <p:nvPr/>
          </p:nvSpPr>
          <p:spPr>
            <a:xfrm>
              <a:off x="1199178"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8"/>
            <p:cNvSpPr/>
            <p:nvPr/>
          </p:nvSpPr>
          <p:spPr>
            <a:xfrm>
              <a:off x="1069761"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8"/>
            <p:cNvSpPr/>
            <p:nvPr/>
          </p:nvSpPr>
          <p:spPr>
            <a:xfrm>
              <a:off x="903361" y="118328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8"/>
            <p:cNvSpPr/>
            <p:nvPr/>
          </p:nvSpPr>
          <p:spPr>
            <a:xfrm>
              <a:off x="755430"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8"/>
            <p:cNvSpPr/>
            <p:nvPr/>
          </p:nvSpPr>
          <p:spPr>
            <a:xfrm>
              <a:off x="626013" y="1183285"/>
              <a:ext cx="129432" cy="147932"/>
            </a:xfrm>
            <a:custGeom>
              <a:rect b="b" l="l" r="r" t="t"/>
              <a:pathLst>
                <a:path extrusionOk="0" h="9524" w="8333">
                  <a:moveTo>
                    <a:pt x="1" y="1"/>
                  </a:moveTo>
                  <a:lnTo>
                    <a:pt x="1" y="9523"/>
                  </a:lnTo>
                  <a:lnTo>
                    <a:pt x="8332" y="9523"/>
                  </a:lnTo>
                  <a:lnTo>
                    <a:pt x="833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8"/>
            <p:cNvSpPr/>
            <p:nvPr/>
          </p:nvSpPr>
          <p:spPr>
            <a:xfrm>
              <a:off x="2400974"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8"/>
            <p:cNvSpPr/>
            <p:nvPr/>
          </p:nvSpPr>
          <p:spPr>
            <a:xfrm>
              <a:off x="2253074"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8"/>
            <p:cNvSpPr/>
            <p:nvPr/>
          </p:nvSpPr>
          <p:spPr>
            <a:xfrm>
              <a:off x="208667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8"/>
            <p:cNvSpPr/>
            <p:nvPr/>
          </p:nvSpPr>
          <p:spPr>
            <a:xfrm>
              <a:off x="1957242"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8"/>
            <p:cNvSpPr/>
            <p:nvPr/>
          </p:nvSpPr>
          <p:spPr>
            <a:xfrm>
              <a:off x="1790857" y="101690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8"/>
            <p:cNvSpPr/>
            <p:nvPr/>
          </p:nvSpPr>
          <p:spPr>
            <a:xfrm>
              <a:off x="1642910"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8"/>
            <p:cNvSpPr/>
            <p:nvPr/>
          </p:nvSpPr>
          <p:spPr>
            <a:xfrm>
              <a:off x="1513494"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8"/>
            <p:cNvSpPr/>
            <p:nvPr/>
          </p:nvSpPr>
          <p:spPr>
            <a:xfrm>
              <a:off x="134709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8"/>
            <p:cNvSpPr/>
            <p:nvPr/>
          </p:nvSpPr>
          <p:spPr>
            <a:xfrm>
              <a:off x="1199178"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8"/>
            <p:cNvSpPr/>
            <p:nvPr/>
          </p:nvSpPr>
          <p:spPr>
            <a:xfrm>
              <a:off x="1069761"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8"/>
            <p:cNvSpPr/>
            <p:nvPr/>
          </p:nvSpPr>
          <p:spPr>
            <a:xfrm>
              <a:off x="903361" y="101690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8"/>
            <p:cNvSpPr/>
            <p:nvPr/>
          </p:nvSpPr>
          <p:spPr>
            <a:xfrm>
              <a:off x="755430"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8"/>
            <p:cNvSpPr/>
            <p:nvPr/>
          </p:nvSpPr>
          <p:spPr>
            <a:xfrm>
              <a:off x="2400974"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8"/>
            <p:cNvSpPr/>
            <p:nvPr/>
          </p:nvSpPr>
          <p:spPr>
            <a:xfrm>
              <a:off x="2253074"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8"/>
            <p:cNvSpPr/>
            <p:nvPr/>
          </p:nvSpPr>
          <p:spPr>
            <a:xfrm>
              <a:off x="208667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8"/>
            <p:cNvSpPr/>
            <p:nvPr/>
          </p:nvSpPr>
          <p:spPr>
            <a:xfrm>
              <a:off x="1957242"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8"/>
            <p:cNvSpPr/>
            <p:nvPr/>
          </p:nvSpPr>
          <p:spPr>
            <a:xfrm>
              <a:off x="1790857" y="887468"/>
              <a:ext cx="166400" cy="129448"/>
            </a:xfrm>
            <a:custGeom>
              <a:rect b="b" l="l" r="r" t="t"/>
              <a:pathLst>
                <a:path extrusionOk="0" h="8334" w="10713">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8"/>
            <p:cNvSpPr/>
            <p:nvPr/>
          </p:nvSpPr>
          <p:spPr>
            <a:xfrm>
              <a:off x="1642910"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8"/>
            <p:cNvSpPr/>
            <p:nvPr/>
          </p:nvSpPr>
          <p:spPr>
            <a:xfrm>
              <a:off x="1513494"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8"/>
            <p:cNvSpPr/>
            <p:nvPr/>
          </p:nvSpPr>
          <p:spPr>
            <a:xfrm>
              <a:off x="134709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8"/>
            <p:cNvSpPr/>
            <p:nvPr/>
          </p:nvSpPr>
          <p:spPr>
            <a:xfrm>
              <a:off x="1199178"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8"/>
            <p:cNvSpPr/>
            <p:nvPr/>
          </p:nvSpPr>
          <p:spPr>
            <a:xfrm>
              <a:off x="1069761"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8"/>
            <p:cNvSpPr/>
            <p:nvPr/>
          </p:nvSpPr>
          <p:spPr>
            <a:xfrm>
              <a:off x="903361" y="887468"/>
              <a:ext cx="166415" cy="129448"/>
            </a:xfrm>
            <a:custGeom>
              <a:rect b="b" l="l" r="r" t="t"/>
              <a:pathLst>
                <a:path extrusionOk="0" h="8334" w="10714">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8"/>
            <p:cNvSpPr/>
            <p:nvPr/>
          </p:nvSpPr>
          <p:spPr>
            <a:xfrm>
              <a:off x="755430"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8"/>
            <p:cNvSpPr/>
            <p:nvPr/>
          </p:nvSpPr>
          <p:spPr>
            <a:xfrm>
              <a:off x="2400974"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8"/>
            <p:cNvSpPr/>
            <p:nvPr/>
          </p:nvSpPr>
          <p:spPr>
            <a:xfrm>
              <a:off x="2253074"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8"/>
            <p:cNvSpPr/>
            <p:nvPr/>
          </p:nvSpPr>
          <p:spPr>
            <a:xfrm>
              <a:off x="208667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8"/>
            <p:cNvSpPr/>
            <p:nvPr/>
          </p:nvSpPr>
          <p:spPr>
            <a:xfrm>
              <a:off x="1957242"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8"/>
            <p:cNvSpPr/>
            <p:nvPr/>
          </p:nvSpPr>
          <p:spPr>
            <a:xfrm>
              <a:off x="1790857" y="739552"/>
              <a:ext cx="166400" cy="147932"/>
            </a:xfrm>
            <a:custGeom>
              <a:rect b="b" l="l" r="r" t="t"/>
              <a:pathLst>
                <a:path extrusionOk="0" h="9524" w="10713">
                  <a:moveTo>
                    <a:pt x="0" y="1"/>
                  </a:moveTo>
                  <a:lnTo>
                    <a:pt x="0"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8"/>
            <p:cNvSpPr/>
            <p:nvPr/>
          </p:nvSpPr>
          <p:spPr>
            <a:xfrm>
              <a:off x="1642910"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8"/>
            <p:cNvSpPr/>
            <p:nvPr/>
          </p:nvSpPr>
          <p:spPr>
            <a:xfrm>
              <a:off x="1513494"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8"/>
            <p:cNvSpPr/>
            <p:nvPr/>
          </p:nvSpPr>
          <p:spPr>
            <a:xfrm>
              <a:off x="134709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8"/>
            <p:cNvSpPr/>
            <p:nvPr/>
          </p:nvSpPr>
          <p:spPr>
            <a:xfrm>
              <a:off x="1199178"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8"/>
            <p:cNvSpPr/>
            <p:nvPr/>
          </p:nvSpPr>
          <p:spPr>
            <a:xfrm>
              <a:off x="1069761"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8"/>
            <p:cNvSpPr/>
            <p:nvPr/>
          </p:nvSpPr>
          <p:spPr>
            <a:xfrm>
              <a:off x="903361" y="739552"/>
              <a:ext cx="166415" cy="147932"/>
            </a:xfrm>
            <a:custGeom>
              <a:rect b="b" l="l" r="r" t="t"/>
              <a:pathLst>
                <a:path extrusionOk="0" h="9524" w="10714">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8"/>
            <p:cNvSpPr/>
            <p:nvPr/>
          </p:nvSpPr>
          <p:spPr>
            <a:xfrm>
              <a:off x="2400974"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8"/>
            <p:cNvSpPr/>
            <p:nvPr/>
          </p:nvSpPr>
          <p:spPr>
            <a:xfrm>
              <a:off x="2253074"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8"/>
            <p:cNvSpPr/>
            <p:nvPr/>
          </p:nvSpPr>
          <p:spPr>
            <a:xfrm>
              <a:off x="2086674" y="573137"/>
              <a:ext cx="166415" cy="166431"/>
            </a:xfrm>
            <a:custGeom>
              <a:rect b="b" l="l" r="r" t="t"/>
              <a:pathLst>
                <a:path extrusionOk="0" h="10715" w="10714">
                  <a:moveTo>
                    <a:pt x="1" y="1"/>
                  </a:moveTo>
                  <a:lnTo>
                    <a:pt x="1"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8"/>
            <p:cNvSpPr/>
            <p:nvPr/>
          </p:nvSpPr>
          <p:spPr>
            <a:xfrm>
              <a:off x="1957242"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8"/>
            <p:cNvSpPr/>
            <p:nvPr/>
          </p:nvSpPr>
          <p:spPr>
            <a:xfrm>
              <a:off x="1790857" y="573137"/>
              <a:ext cx="166400" cy="166431"/>
            </a:xfrm>
            <a:custGeom>
              <a:rect b="b" l="l" r="r" t="t"/>
              <a:pathLst>
                <a:path extrusionOk="0" h="10715" w="10713">
                  <a:moveTo>
                    <a:pt x="0" y="1"/>
                  </a:moveTo>
                  <a:lnTo>
                    <a:pt x="0"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8"/>
            <p:cNvSpPr/>
            <p:nvPr/>
          </p:nvSpPr>
          <p:spPr>
            <a:xfrm>
              <a:off x="1642910"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8"/>
            <p:cNvSpPr/>
            <p:nvPr/>
          </p:nvSpPr>
          <p:spPr>
            <a:xfrm>
              <a:off x="1513494" y="573137"/>
              <a:ext cx="129432" cy="166431"/>
            </a:xfrm>
            <a:custGeom>
              <a:rect b="b" l="l" r="r" t="t"/>
              <a:pathLst>
                <a:path extrusionOk="0" h="10715" w="8333">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8"/>
            <p:cNvSpPr/>
            <p:nvPr/>
          </p:nvSpPr>
          <p:spPr>
            <a:xfrm>
              <a:off x="2400974"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8"/>
            <p:cNvSpPr/>
            <p:nvPr/>
          </p:nvSpPr>
          <p:spPr>
            <a:xfrm>
              <a:off x="2253074"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8"/>
            <p:cNvSpPr/>
            <p:nvPr/>
          </p:nvSpPr>
          <p:spPr>
            <a:xfrm>
              <a:off x="2086674" y="443705"/>
              <a:ext cx="166415" cy="129448"/>
            </a:xfrm>
            <a:custGeom>
              <a:rect b="b" l="l" r="r" t="t"/>
              <a:pathLst>
                <a:path extrusionOk="0" h="8334" w="10714">
                  <a:moveTo>
                    <a:pt x="1" y="1"/>
                  </a:moveTo>
                  <a:lnTo>
                    <a:pt x="1"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8"/>
            <p:cNvSpPr/>
            <p:nvPr/>
          </p:nvSpPr>
          <p:spPr>
            <a:xfrm>
              <a:off x="1957242"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8"/>
            <p:cNvSpPr/>
            <p:nvPr/>
          </p:nvSpPr>
          <p:spPr>
            <a:xfrm>
              <a:off x="1790857" y="443705"/>
              <a:ext cx="166400" cy="129448"/>
            </a:xfrm>
            <a:custGeom>
              <a:rect b="b" l="l" r="r" t="t"/>
              <a:pathLst>
                <a:path extrusionOk="0" h="8334" w="10713">
                  <a:moveTo>
                    <a:pt x="0" y="1"/>
                  </a:moveTo>
                  <a:lnTo>
                    <a:pt x="0"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8"/>
            <p:cNvSpPr/>
            <p:nvPr/>
          </p:nvSpPr>
          <p:spPr>
            <a:xfrm>
              <a:off x="1642910"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8"/>
            <p:cNvSpPr/>
            <p:nvPr/>
          </p:nvSpPr>
          <p:spPr>
            <a:xfrm>
              <a:off x="1513494" y="443705"/>
              <a:ext cx="129432" cy="129448"/>
            </a:xfrm>
            <a:custGeom>
              <a:rect b="b" l="l" r="r" t="t"/>
              <a:pathLst>
                <a:path extrusionOk="0" h="8334" w="8333">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8"/>
            <p:cNvSpPr/>
            <p:nvPr/>
          </p:nvSpPr>
          <p:spPr>
            <a:xfrm>
              <a:off x="2400974"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8"/>
            <p:cNvSpPr/>
            <p:nvPr/>
          </p:nvSpPr>
          <p:spPr>
            <a:xfrm>
              <a:off x="2253074"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8"/>
            <p:cNvSpPr/>
            <p:nvPr/>
          </p:nvSpPr>
          <p:spPr>
            <a:xfrm>
              <a:off x="2086674" y="27732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8"/>
            <p:cNvSpPr/>
            <p:nvPr/>
          </p:nvSpPr>
          <p:spPr>
            <a:xfrm>
              <a:off x="1957242"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8"/>
            <p:cNvSpPr/>
            <p:nvPr/>
          </p:nvSpPr>
          <p:spPr>
            <a:xfrm>
              <a:off x="1790857" y="27732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8"/>
            <p:cNvSpPr/>
            <p:nvPr/>
          </p:nvSpPr>
          <p:spPr>
            <a:xfrm>
              <a:off x="1642910"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8"/>
            <p:cNvSpPr/>
            <p:nvPr/>
          </p:nvSpPr>
          <p:spPr>
            <a:xfrm>
              <a:off x="2400974"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8"/>
            <p:cNvSpPr/>
            <p:nvPr/>
          </p:nvSpPr>
          <p:spPr>
            <a:xfrm>
              <a:off x="2253074" y="129404"/>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8"/>
            <p:cNvSpPr/>
            <p:nvPr/>
          </p:nvSpPr>
          <p:spPr>
            <a:xfrm>
              <a:off x="2086674" y="129404"/>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8"/>
            <p:cNvSpPr/>
            <p:nvPr/>
          </p:nvSpPr>
          <p:spPr>
            <a:xfrm>
              <a:off x="1957242"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8"/>
            <p:cNvSpPr/>
            <p:nvPr/>
          </p:nvSpPr>
          <p:spPr>
            <a:xfrm>
              <a:off x="1790857" y="129404"/>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8"/>
            <p:cNvSpPr/>
            <p:nvPr/>
          </p:nvSpPr>
          <p:spPr>
            <a:xfrm>
              <a:off x="2400974" y="-12"/>
              <a:ext cx="129448" cy="129432"/>
            </a:xfrm>
            <a:custGeom>
              <a:rect b="b" l="l" r="r" t="t"/>
              <a:pathLst>
                <a:path extrusionOk="0" h="8333"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8"/>
            <p:cNvSpPr/>
            <p:nvPr/>
          </p:nvSpPr>
          <p:spPr>
            <a:xfrm>
              <a:off x="2253074" y="-12"/>
              <a:ext cx="147916" cy="129432"/>
            </a:xfrm>
            <a:custGeom>
              <a:rect b="b" l="l" r="r" t="t"/>
              <a:pathLst>
                <a:path extrusionOk="0" h="8333"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8"/>
            <p:cNvSpPr/>
            <p:nvPr/>
          </p:nvSpPr>
          <p:spPr>
            <a:xfrm>
              <a:off x="2086674" y="-12"/>
              <a:ext cx="166415" cy="129432"/>
            </a:xfrm>
            <a:custGeom>
              <a:rect b="b" l="l" r="r" t="t"/>
              <a:pathLst>
                <a:path extrusionOk="0" h="8333"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8"/>
            <p:cNvSpPr/>
            <p:nvPr/>
          </p:nvSpPr>
          <p:spPr>
            <a:xfrm>
              <a:off x="1957242"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8"/>
            <p:cNvSpPr/>
            <p:nvPr/>
          </p:nvSpPr>
          <p:spPr>
            <a:xfrm>
              <a:off x="2530406"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8"/>
            <p:cNvSpPr/>
            <p:nvPr/>
          </p:nvSpPr>
          <p:spPr>
            <a:xfrm>
              <a:off x="2678322"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8"/>
            <p:cNvSpPr/>
            <p:nvPr/>
          </p:nvSpPr>
          <p:spPr>
            <a:xfrm>
              <a:off x="2807755" y="2070781"/>
              <a:ext cx="166431" cy="147916"/>
            </a:xfrm>
            <a:custGeom>
              <a:rect b="b" l="l" r="r" t="t"/>
              <a:pathLst>
                <a:path extrusionOk="0" h="9523" w="10715">
                  <a:moveTo>
                    <a:pt x="0" y="0"/>
                  </a:moveTo>
                  <a:lnTo>
                    <a:pt x="0" y="9523"/>
                  </a:lnTo>
                  <a:lnTo>
                    <a:pt x="10714" y="952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8"/>
            <p:cNvSpPr/>
            <p:nvPr/>
          </p:nvSpPr>
          <p:spPr>
            <a:xfrm>
              <a:off x="2974170"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8"/>
            <p:cNvSpPr/>
            <p:nvPr/>
          </p:nvSpPr>
          <p:spPr>
            <a:xfrm>
              <a:off x="312208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8"/>
            <p:cNvSpPr/>
            <p:nvPr/>
          </p:nvSpPr>
          <p:spPr>
            <a:xfrm>
              <a:off x="326998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8"/>
            <p:cNvSpPr/>
            <p:nvPr/>
          </p:nvSpPr>
          <p:spPr>
            <a:xfrm>
              <a:off x="341790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8"/>
            <p:cNvSpPr/>
            <p:nvPr/>
          </p:nvSpPr>
          <p:spPr>
            <a:xfrm>
              <a:off x="3565818"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8"/>
            <p:cNvSpPr/>
            <p:nvPr/>
          </p:nvSpPr>
          <p:spPr>
            <a:xfrm>
              <a:off x="3713719" y="2070781"/>
              <a:ext cx="147963" cy="147916"/>
            </a:xfrm>
            <a:custGeom>
              <a:rect b="b" l="l" r="r" t="t"/>
              <a:pathLst>
                <a:path extrusionOk="0" h="9523" w="9526">
                  <a:moveTo>
                    <a:pt x="1" y="0"/>
                  </a:moveTo>
                  <a:lnTo>
                    <a:pt x="1" y="9523"/>
                  </a:lnTo>
                  <a:lnTo>
                    <a:pt x="9525" y="952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8"/>
            <p:cNvSpPr/>
            <p:nvPr/>
          </p:nvSpPr>
          <p:spPr>
            <a:xfrm>
              <a:off x="386166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8"/>
            <p:cNvSpPr/>
            <p:nvPr/>
          </p:nvSpPr>
          <p:spPr>
            <a:xfrm>
              <a:off x="400956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8"/>
            <p:cNvSpPr/>
            <p:nvPr/>
          </p:nvSpPr>
          <p:spPr>
            <a:xfrm>
              <a:off x="415748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8"/>
            <p:cNvSpPr/>
            <p:nvPr/>
          </p:nvSpPr>
          <p:spPr>
            <a:xfrm>
              <a:off x="4305398"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8"/>
            <p:cNvSpPr/>
            <p:nvPr/>
          </p:nvSpPr>
          <p:spPr>
            <a:xfrm>
              <a:off x="2530406"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8"/>
            <p:cNvSpPr/>
            <p:nvPr/>
          </p:nvSpPr>
          <p:spPr>
            <a:xfrm>
              <a:off x="2678322"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8"/>
            <p:cNvSpPr/>
            <p:nvPr/>
          </p:nvSpPr>
          <p:spPr>
            <a:xfrm>
              <a:off x="2807755" y="192286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8"/>
            <p:cNvSpPr/>
            <p:nvPr/>
          </p:nvSpPr>
          <p:spPr>
            <a:xfrm>
              <a:off x="2974170"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8"/>
            <p:cNvSpPr/>
            <p:nvPr/>
          </p:nvSpPr>
          <p:spPr>
            <a:xfrm>
              <a:off x="312208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8"/>
            <p:cNvSpPr/>
            <p:nvPr/>
          </p:nvSpPr>
          <p:spPr>
            <a:xfrm>
              <a:off x="326998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8"/>
            <p:cNvSpPr/>
            <p:nvPr/>
          </p:nvSpPr>
          <p:spPr>
            <a:xfrm>
              <a:off x="341790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8"/>
            <p:cNvSpPr/>
            <p:nvPr/>
          </p:nvSpPr>
          <p:spPr>
            <a:xfrm>
              <a:off x="3565818"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8"/>
            <p:cNvSpPr/>
            <p:nvPr/>
          </p:nvSpPr>
          <p:spPr>
            <a:xfrm>
              <a:off x="3713719" y="192286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8"/>
            <p:cNvSpPr/>
            <p:nvPr/>
          </p:nvSpPr>
          <p:spPr>
            <a:xfrm>
              <a:off x="386166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8"/>
            <p:cNvSpPr/>
            <p:nvPr/>
          </p:nvSpPr>
          <p:spPr>
            <a:xfrm>
              <a:off x="400956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8"/>
            <p:cNvSpPr/>
            <p:nvPr/>
          </p:nvSpPr>
          <p:spPr>
            <a:xfrm>
              <a:off x="415748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8"/>
            <p:cNvSpPr/>
            <p:nvPr/>
          </p:nvSpPr>
          <p:spPr>
            <a:xfrm>
              <a:off x="4305398"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8"/>
            <p:cNvSpPr/>
            <p:nvPr/>
          </p:nvSpPr>
          <p:spPr>
            <a:xfrm>
              <a:off x="445331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8"/>
            <p:cNvSpPr/>
            <p:nvPr/>
          </p:nvSpPr>
          <p:spPr>
            <a:xfrm>
              <a:off x="4601215"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8"/>
            <p:cNvSpPr/>
            <p:nvPr/>
          </p:nvSpPr>
          <p:spPr>
            <a:xfrm>
              <a:off x="2530406"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8"/>
            <p:cNvSpPr/>
            <p:nvPr/>
          </p:nvSpPr>
          <p:spPr>
            <a:xfrm>
              <a:off x="2678322"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8"/>
            <p:cNvSpPr/>
            <p:nvPr/>
          </p:nvSpPr>
          <p:spPr>
            <a:xfrm>
              <a:off x="2807755" y="175648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8"/>
            <p:cNvSpPr/>
            <p:nvPr/>
          </p:nvSpPr>
          <p:spPr>
            <a:xfrm>
              <a:off x="2974170"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8"/>
            <p:cNvSpPr/>
            <p:nvPr/>
          </p:nvSpPr>
          <p:spPr>
            <a:xfrm>
              <a:off x="312208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8"/>
            <p:cNvSpPr/>
            <p:nvPr/>
          </p:nvSpPr>
          <p:spPr>
            <a:xfrm>
              <a:off x="326998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8"/>
            <p:cNvSpPr/>
            <p:nvPr/>
          </p:nvSpPr>
          <p:spPr>
            <a:xfrm>
              <a:off x="341790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8"/>
            <p:cNvSpPr/>
            <p:nvPr/>
          </p:nvSpPr>
          <p:spPr>
            <a:xfrm>
              <a:off x="3565818"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8"/>
            <p:cNvSpPr/>
            <p:nvPr/>
          </p:nvSpPr>
          <p:spPr>
            <a:xfrm>
              <a:off x="3713719" y="175648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8"/>
            <p:cNvSpPr/>
            <p:nvPr/>
          </p:nvSpPr>
          <p:spPr>
            <a:xfrm>
              <a:off x="386166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8"/>
            <p:cNvSpPr/>
            <p:nvPr/>
          </p:nvSpPr>
          <p:spPr>
            <a:xfrm>
              <a:off x="400956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8"/>
            <p:cNvSpPr/>
            <p:nvPr/>
          </p:nvSpPr>
          <p:spPr>
            <a:xfrm>
              <a:off x="415748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8"/>
            <p:cNvSpPr/>
            <p:nvPr/>
          </p:nvSpPr>
          <p:spPr>
            <a:xfrm>
              <a:off x="4305398"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8"/>
            <p:cNvSpPr/>
            <p:nvPr/>
          </p:nvSpPr>
          <p:spPr>
            <a:xfrm>
              <a:off x="445331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8"/>
            <p:cNvSpPr/>
            <p:nvPr/>
          </p:nvSpPr>
          <p:spPr>
            <a:xfrm>
              <a:off x="4601215"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8"/>
            <p:cNvSpPr/>
            <p:nvPr/>
          </p:nvSpPr>
          <p:spPr>
            <a:xfrm>
              <a:off x="2530406"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8"/>
            <p:cNvSpPr/>
            <p:nvPr/>
          </p:nvSpPr>
          <p:spPr>
            <a:xfrm>
              <a:off x="2678322"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8"/>
            <p:cNvSpPr/>
            <p:nvPr/>
          </p:nvSpPr>
          <p:spPr>
            <a:xfrm>
              <a:off x="2807755" y="1627048"/>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8"/>
            <p:cNvSpPr/>
            <p:nvPr/>
          </p:nvSpPr>
          <p:spPr>
            <a:xfrm>
              <a:off x="2974170"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8"/>
            <p:cNvSpPr/>
            <p:nvPr/>
          </p:nvSpPr>
          <p:spPr>
            <a:xfrm>
              <a:off x="312208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8"/>
            <p:cNvSpPr/>
            <p:nvPr/>
          </p:nvSpPr>
          <p:spPr>
            <a:xfrm>
              <a:off x="326998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8"/>
            <p:cNvSpPr/>
            <p:nvPr/>
          </p:nvSpPr>
          <p:spPr>
            <a:xfrm>
              <a:off x="341790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8"/>
            <p:cNvSpPr/>
            <p:nvPr/>
          </p:nvSpPr>
          <p:spPr>
            <a:xfrm>
              <a:off x="3565818"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8"/>
            <p:cNvSpPr/>
            <p:nvPr/>
          </p:nvSpPr>
          <p:spPr>
            <a:xfrm>
              <a:off x="3713719" y="1627048"/>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8"/>
            <p:cNvSpPr/>
            <p:nvPr/>
          </p:nvSpPr>
          <p:spPr>
            <a:xfrm>
              <a:off x="386166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8"/>
            <p:cNvSpPr/>
            <p:nvPr/>
          </p:nvSpPr>
          <p:spPr>
            <a:xfrm>
              <a:off x="400956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8"/>
            <p:cNvSpPr/>
            <p:nvPr/>
          </p:nvSpPr>
          <p:spPr>
            <a:xfrm>
              <a:off x="415748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8"/>
            <p:cNvSpPr/>
            <p:nvPr/>
          </p:nvSpPr>
          <p:spPr>
            <a:xfrm>
              <a:off x="4305398"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8"/>
            <p:cNvSpPr/>
            <p:nvPr/>
          </p:nvSpPr>
          <p:spPr>
            <a:xfrm>
              <a:off x="445331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8"/>
            <p:cNvSpPr/>
            <p:nvPr/>
          </p:nvSpPr>
          <p:spPr>
            <a:xfrm>
              <a:off x="4601215"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8"/>
            <p:cNvSpPr/>
            <p:nvPr/>
          </p:nvSpPr>
          <p:spPr>
            <a:xfrm>
              <a:off x="2530406"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8"/>
            <p:cNvSpPr/>
            <p:nvPr/>
          </p:nvSpPr>
          <p:spPr>
            <a:xfrm>
              <a:off x="2678322"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8"/>
            <p:cNvSpPr/>
            <p:nvPr/>
          </p:nvSpPr>
          <p:spPr>
            <a:xfrm>
              <a:off x="2807755" y="1460633"/>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8"/>
            <p:cNvSpPr/>
            <p:nvPr/>
          </p:nvSpPr>
          <p:spPr>
            <a:xfrm>
              <a:off x="2974170"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8"/>
            <p:cNvSpPr/>
            <p:nvPr/>
          </p:nvSpPr>
          <p:spPr>
            <a:xfrm>
              <a:off x="312208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8"/>
            <p:cNvSpPr/>
            <p:nvPr/>
          </p:nvSpPr>
          <p:spPr>
            <a:xfrm>
              <a:off x="326998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8"/>
            <p:cNvSpPr/>
            <p:nvPr/>
          </p:nvSpPr>
          <p:spPr>
            <a:xfrm>
              <a:off x="341790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8"/>
            <p:cNvSpPr/>
            <p:nvPr/>
          </p:nvSpPr>
          <p:spPr>
            <a:xfrm>
              <a:off x="3565818"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8"/>
            <p:cNvSpPr/>
            <p:nvPr/>
          </p:nvSpPr>
          <p:spPr>
            <a:xfrm>
              <a:off x="3713719" y="1460633"/>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8"/>
            <p:cNvSpPr/>
            <p:nvPr/>
          </p:nvSpPr>
          <p:spPr>
            <a:xfrm>
              <a:off x="386166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8"/>
            <p:cNvSpPr/>
            <p:nvPr/>
          </p:nvSpPr>
          <p:spPr>
            <a:xfrm>
              <a:off x="400956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8"/>
            <p:cNvSpPr/>
            <p:nvPr/>
          </p:nvSpPr>
          <p:spPr>
            <a:xfrm>
              <a:off x="415748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8"/>
            <p:cNvSpPr/>
            <p:nvPr/>
          </p:nvSpPr>
          <p:spPr>
            <a:xfrm>
              <a:off x="4305398"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8"/>
            <p:cNvSpPr/>
            <p:nvPr/>
          </p:nvSpPr>
          <p:spPr>
            <a:xfrm>
              <a:off x="445331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8"/>
            <p:cNvSpPr/>
            <p:nvPr/>
          </p:nvSpPr>
          <p:spPr>
            <a:xfrm>
              <a:off x="4601215"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8"/>
            <p:cNvSpPr/>
            <p:nvPr/>
          </p:nvSpPr>
          <p:spPr>
            <a:xfrm>
              <a:off x="2530406"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8"/>
            <p:cNvSpPr/>
            <p:nvPr/>
          </p:nvSpPr>
          <p:spPr>
            <a:xfrm>
              <a:off x="2678322"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8"/>
            <p:cNvSpPr/>
            <p:nvPr/>
          </p:nvSpPr>
          <p:spPr>
            <a:xfrm>
              <a:off x="2807755" y="1331201"/>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8"/>
            <p:cNvSpPr/>
            <p:nvPr/>
          </p:nvSpPr>
          <p:spPr>
            <a:xfrm>
              <a:off x="2974170"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8"/>
            <p:cNvSpPr/>
            <p:nvPr/>
          </p:nvSpPr>
          <p:spPr>
            <a:xfrm>
              <a:off x="312208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8"/>
            <p:cNvSpPr/>
            <p:nvPr/>
          </p:nvSpPr>
          <p:spPr>
            <a:xfrm>
              <a:off x="326998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8"/>
            <p:cNvSpPr/>
            <p:nvPr/>
          </p:nvSpPr>
          <p:spPr>
            <a:xfrm>
              <a:off x="341790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8"/>
            <p:cNvSpPr/>
            <p:nvPr/>
          </p:nvSpPr>
          <p:spPr>
            <a:xfrm>
              <a:off x="3565818"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8"/>
            <p:cNvSpPr/>
            <p:nvPr/>
          </p:nvSpPr>
          <p:spPr>
            <a:xfrm>
              <a:off x="3713719" y="1331201"/>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8"/>
            <p:cNvSpPr/>
            <p:nvPr/>
          </p:nvSpPr>
          <p:spPr>
            <a:xfrm>
              <a:off x="386166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8"/>
            <p:cNvSpPr/>
            <p:nvPr/>
          </p:nvSpPr>
          <p:spPr>
            <a:xfrm>
              <a:off x="400956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8"/>
            <p:cNvSpPr/>
            <p:nvPr/>
          </p:nvSpPr>
          <p:spPr>
            <a:xfrm>
              <a:off x="415748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8"/>
            <p:cNvSpPr/>
            <p:nvPr/>
          </p:nvSpPr>
          <p:spPr>
            <a:xfrm>
              <a:off x="4305398"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8"/>
            <p:cNvSpPr/>
            <p:nvPr/>
          </p:nvSpPr>
          <p:spPr>
            <a:xfrm>
              <a:off x="445331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8"/>
            <p:cNvSpPr/>
            <p:nvPr/>
          </p:nvSpPr>
          <p:spPr>
            <a:xfrm>
              <a:off x="4601215"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8"/>
            <p:cNvSpPr/>
            <p:nvPr/>
          </p:nvSpPr>
          <p:spPr>
            <a:xfrm>
              <a:off x="2530406"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8"/>
            <p:cNvSpPr/>
            <p:nvPr/>
          </p:nvSpPr>
          <p:spPr>
            <a:xfrm>
              <a:off x="2678322" y="118328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8"/>
            <p:cNvSpPr/>
            <p:nvPr/>
          </p:nvSpPr>
          <p:spPr>
            <a:xfrm>
              <a:off x="2807755" y="118328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8"/>
            <p:cNvSpPr/>
            <p:nvPr/>
          </p:nvSpPr>
          <p:spPr>
            <a:xfrm>
              <a:off x="2974170" y="118328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8"/>
            <p:cNvSpPr/>
            <p:nvPr/>
          </p:nvSpPr>
          <p:spPr>
            <a:xfrm>
              <a:off x="312208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8"/>
            <p:cNvSpPr/>
            <p:nvPr/>
          </p:nvSpPr>
          <p:spPr>
            <a:xfrm>
              <a:off x="326998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8"/>
            <p:cNvSpPr/>
            <p:nvPr/>
          </p:nvSpPr>
          <p:spPr>
            <a:xfrm>
              <a:off x="341790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8"/>
            <p:cNvSpPr/>
            <p:nvPr/>
          </p:nvSpPr>
          <p:spPr>
            <a:xfrm>
              <a:off x="3565818"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8"/>
            <p:cNvSpPr/>
            <p:nvPr/>
          </p:nvSpPr>
          <p:spPr>
            <a:xfrm>
              <a:off x="3713719" y="118328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8"/>
            <p:cNvSpPr/>
            <p:nvPr/>
          </p:nvSpPr>
          <p:spPr>
            <a:xfrm>
              <a:off x="386166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8"/>
            <p:cNvSpPr/>
            <p:nvPr/>
          </p:nvSpPr>
          <p:spPr>
            <a:xfrm>
              <a:off x="400956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8"/>
            <p:cNvSpPr/>
            <p:nvPr/>
          </p:nvSpPr>
          <p:spPr>
            <a:xfrm>
              <a:off x="415748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8"/>
            <p:cNvSpPr/>
            <p:nvPr/>
          </p:nvSpPr>
          <p:spPr>
            <a:xfrm>
              <a:off x="4305398"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8"/>
            <p:cNvSpPr/>
            <p:nvPr/>
          </p:nvSpPr>
          <p:spPr>
            <a:xfrm>
              <a:off x="2530406"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8"/>
            <p:cNvSpPr/>
            <p:nvPr/>
          </p:nvSpPr>
          <p:spPr>
            <a:xfrm>
              <a:off x="2678322" y="101690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8"/>
            <p:cNvSpPr/>
            <p:nvPr/>
          </p:nvSpPr>
          <p:spPr>
            <a:xfrm>
              <a:off x="2807755" y="101690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8"/>
            <p:cNvSpPr/>
            <p:nvPr/>
          </p:nvSpPr>
          <p:spPr>
            <a:xfrm>
              <a:off x="2974170" y="101690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8"/>
            <p:cNvSpPr/>
            <p:nvPr/>
          </p:nvSpPr>
          <p:spPr>
            <a:xfrm>
              <a:off x="312208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8"/>
            <p:cNvSpPr/>
            <p:nvPr/>
          </p:nvSpPr>
          <p:spPr>
            <a:xfrm>
              <a:off x="326998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8"/>
            <p:cNvSpPr/>
            <p:nvPr/>
          </p:nvSpPr>
          <p:spPr>
            <a:xfrm>
              <a:off x="341790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8"/>
            <p:cNvSpPr/>
            <p:nvPr/>
          </p:nvSpPr>
          <p:spPr>
            <a:xfrm>
              <a:off x="3565818"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8"/>
            <p:cNvSpPr/>
            <p:nvPr/>
          </p:nvSpPr>
          <p:spPr>
            <a:xfrm>
              <a:off x="3713719" y="101690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8"/>
            <p:cNvSpPr/>
            <p:nvPr/>
          </p:nvSpPr>
          <p:spPr>
            <a:xfrm>
              <a:off x="386166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8"/>
            <p:cNvSpPr/>
            <p:nvPr/>
          </p:nvSpPr>
          <p:spPr>
            <a:xfrm>
              <a:off x="400956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8"/>
            <p:cNvSpPr/>
            <p:nvPr/>
          </p:nvSpPr>
          <p:spPr>
            <a:xfrm>
              <a:off x="415748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8"/>
            <p:cNvSpPr/>
            <p:nvPr/>
          </p:nvSpPr>
          <p:spPr>
            <a:xfrm>
              <a:off x="2530406"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8"/>
            <p:cNvSpPr/>
            <p:nvPr/>
          </p:nvSpPr>
          <p:spPr>
            <a:xfrm>
              <a:off x="2678322" y="887468"/>
              <a:ext cx="129448" cy="129448"/>
            </a:xfrm>
            <a:custGeom>
              <a:rect b="b" l="l" r="r" t="t"/>
              <a:pathLst>
                <a:path extrusionOk="0" h="8334" w="8334">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8"/>
            <p:cNvSpPr/>
            <p:nvPr/>
          </p:nvSpPr>
          <p:spPr>
            <a:xfrm>
              <a:off x="2807755" y="887468"/>
              <a:ext cx="166431" cy="129448"/>
            </a:xfrm>
            <a:custGeom>
              <a:rect b="b" l="l" r="r" t="t"/>
              <a:pathLst>
                <a:path extrusionOk="0" h="8334" w="10715">
                  <a:moveTo>
                    <a:pt x="0" y="1"/>
                  </a:moveTo>
                  <a:lnTo>
                    <a:pt x="0" y="8333"/>
                  </a:lnTo>
                  <a:lnTo>
                    <a:pt x="10714" y="833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8"/>
            <p:cNvSpPr/>
            <p:nvPr/>
          </p:nvSpPr>
          <p:spPr>
            <a:xfrm>
              <a:off x="2974170" y="887468"/>
              <a:ext cx="147932" cy="129448"/>
            </a:xfrm>
            <a:custGeom>
              <a:rect b="b" l="l" r="r" t="t"/>
              <a:pathLst>
                <a:path extrusionOk="0" h="8334" w="9524">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8"/>
            <p:cNvSpPr/>
            <p:nvPr/>
          </p:nvSpPr>
          <p:spPr>
            <a:xfrm>
              <a:off x="312208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8"/>
            <p:cNvSpPr/>
            <p:nvPr/>
          </p:nvSpPr>
          <p:spPr>
            <a:xfrm>
              <a:off x="326998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8"/>
            <p:cNvSpPr/>
            <p:nvPr/>
          </p:nvSpPr>
          <p:spPr>
            <a:xfrm>
              <a:off x="341790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8"/>
            <p:cNvSpPr/>
            <p:nvPr/>
          </p:nvSpPr>
          <p:spPr>
            <a:xfrm>
              <a:off x="3565818"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8"/>
            <p:cNvSpPr/>
            <p:nvPr/>
          </p:nvSpPr>
          <p:spPr>
            <a:xfrm>
              <a:off x="3713719" y="887468"/>
              <a:ext cx="147963" cy="129448"/>
            </a:xfrm>
            <a:custGeom>
              <a:rect b="b" l="l" r="r" t="t"/>
              <a:pathLst>
                <a:path extrusionOk="0" h="8334" w="9526">
                  <a:moveTo>
                    <a:pt x="1" y="1"/>
                  </a:moveTo>
                  <a:lnTo>
                    <a:pt x="1" y="8333"/>
                  </a:lnTo>
                  <a:lnTo>
                    <a:pt x="9525" y="833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8"/>
            <p:cNvSpPr/>
            <p:nvPr/>
          </p:nvSpPr>
          <p:spPr>
            <a:xfrm>
              <a:off x="386166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8"/>
            <p:cNvSpPr/>
            <p:nvPr/>
          </p:nvSpPr>
          <p:spPr>
            <a:xfrm>
              <a:off x="400956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8"/>
            <p:cNvSpPr/>
            <p:nvPr/>
          </p:nvSpPr>
          <p:spPr>
            <a:xfrm>
              <a:off x="415748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8"/>
            <p:cNvSpPr/>
            <p:nvPr/>
          </p:nvSpPr>
          <p:spPr>
            <a:xfrm>
              <a:off x="2530406"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8"/>
            <p:cNvSpPr/>
            <p:nvPr/>
          </p:nvSpPr>
          <p:spPr>
            <a:xfrm>
              <a:off x="2678322" y="739552"/>
              <a:ext cx="129448" cy="147932"/>
            </a:xfrm>
            <a:custGeom>
              <a:rect b="b" l="l" r="r" t="t"/>
              <a:pathLst>
                <a:path extrusionOk="0" h="9524" w="8334">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8"/>
            <p:cNvSpPr/>
            <p:nvPr/>
          </p:nvSpPr>
          <p:spPr>
            <a:xfrm>
              <a:off x="2807755" y="739552"/>
              <a:ext cx="166431" cy="147932"/>
            </a:xfrm>
            <a:custGeom>
              <a:rect b="b" l="l" r="r" t="t"/>
              <a:pathLst>
                <a:path extrusionOk="0" h="9524" w="10715">
                  <a:moveTo>
                    <a:pt x="0" y="1"/>
                  </a:moveTo>
                  <a:lnTo>
                    <a:pt x="0" y="9524"/>
                  </a:lnTo>
                  <a:lnTo>
                    <a:pt x="10714" y="952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8"/>
            <p:cNvSpPr/>
            <p:nvPr/>
          </p:nvSpPr>
          <p:spPr>
            <a:xfrm>
              <a:off x="2974170" y="739552"/>
              <a:ext cx="147932" cy="147932"/>
            </a:xfrm>
            <a:custGeom>
              <a:rect b="b" l="l" r="r" t="t"/>
              <a:pathLst>
                <a:path extrusionOk="0" h="9524" w="9524">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8"/>
            <p:cNvSpPr/>
            <p:nvPr/>
          </p:nvSpPr>
          <p:spPr>
            <a:xfrm>
              <a:off x="312208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8"/>
            <p:cNvSpPr/>
            <p:nvPr/>
          </p:nvSpPr>
          <p:spPr>
            <a:xfrm>
              <a:off x="3269986"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8"/>
            <p:cNvSpPr/>
            <p:nvPr/>
          </p:nvSpPr>
          <p:spPr>
            <a:xfrm>
              <a:off x="3417902"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8"/>
            <p:cNvSpPr/>
            <p:nvPr/>
          </p:nvSpPr>
          <p:spPr>
            <a:xfrm>
              <a:off x="3565818"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8"/>
            <p:cNvSpPr/>
            <p:nvPr/>
          </p:nvSpPr>
          <p:spPr>
            <a:xfrm>
              <a:off x="3713719" y="739552"/>
              <a:ext cx="147963" cy="147932"/>
            </a:xfrm>
            <a:custGeom>
              <a:rect b="b" l="l" r="r" t="t"/>
              <a:pathLst>
                <a:path extrusionOk="0" h="9524" w="9526">
                  <a:moveTo>
                    <a:pt x="1" y="1"/>
                  </a:moveTo>
                  <a:lnTo>
                    <a:pt x="1" y="9524"/>
                  </a:lnTo>
                  <a:lnTo>
                    <a:pt x="9525" y="9524"/>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8"/>
            <p:cNvSpPr/>
            <p:nvPr/>
          </p:nvSpPr>
          <p:spPr>
            <a:xfrm>
              <a:off x="386166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8"/>
            <p:cNvSpPr/>
            <p:nvPr/>
          </p:nvSpPr>
          <p:spPr>
            <a:xfrm>
              <a:off x="400956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8"/>
            <p:cNvSpPr/>
            <p:nvPr/>
          </p:nvSpPr>
          <p:spPr>
            <a:xfrm>
              <a:off x="2530406"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8"/>
            <p:cNvSpPr/>
            <p:nvPr/>
          </p:nvSpPr>
          <p:spPr>
            <a:xfrm>
              <a:off x="2678322" y="573137"/>
              <a:ext cx="129448" cy="166431"/>
            </a:xfrm>
            <a:custGeom>
              <a:rect b="b" l="l" r="r" t="t"/>
              <a:pathLst>
                <a:path extrusionOk="0" h="10715" w="8334">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8"/>
            <p:cNvSpPr/>
            <p:nvPr/>
          </p:nvSpPr>
          <p:spPr>
            <a:xfrm>
              <a:off x="2807755" y="573137"/>
              <a:ext cx="166431" cy="166431"/>
            </a:xfrm>
            <a:custGeom>
              <a:rect b="b" l="l" r="r" t="t"/>
              <a:pathLst>
                <a:path extrusionOk="0" h="10715" w="10715">
                  <a:moveTo>
                    <a:pt x="0" y="1"/>
                  </a:moveTo>
                  <a:lnTo>
                    <a:pt x="0" y="10715"/>
                  </a:lnTo>
                  <a:lnTo>
                    <a:pt x="10714" y="10715"/>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8"/>
            <p:cNvSpPr/>
            <p:nvPr/>
          </p:nvSpPr>
          <p:spPr>
            <a:xfrm>
              <a:off x="2974170" y="573137"/>
              <a:ext cx="147932" cy="166431"/>
            </a:xfrm>
            <a:custGeom>
              <a:rect b="b" l="l" r="r" t="t"/>
              <a:pathLst>
                <a:path extrusionOk="0" h="10715" w="9524">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8"/>
            <p:cNvSpPr/>
            <p:nvPr/>
          </p:nvSpPr>
          <p:spPr>
            <a:xfrm>
              <a:off x="3122086"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8"/>
            <p:cNvSpPr/>
            <p:nvPr/>
          </p:nvSpPr>
          <p:spPr>
            <a:xfrm>
              <a:off x="3269986"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8"/>
            <p:cNvSpPr/>
            <p:nvPr/>
          </p:nvSpPr>
          <p:spPr>
            <a:xfrm>
              <a:off x="3417902"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8"/>
            <p:cNvSpPr/>
            <p:nvPr/>
          </p:nvSpPr>
          <p:spPr>
            <a:xfrm>
              <a:off x="2530406"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8"/>
            <p:cNvSpPr/>
            <p:nvPr/>
          </p:nvSpPr>
          <p:spPr>
            <a:xfrm>
              <a:off x="2678322" y="443705"/>
              <a:ext cx="129448" cy="129448"/>
            </a:xfrm>
            <a:custGeom>
              <a:rect b="b" l="l" r="r" t="t"/>
              <a:pathLst>
                <a:path extrusionOk="0" h="8334" w="8334">
                  <a:moveTo>
                    <a:pt x="0" y="1"/>
                  </a:moveTo>
                  <a:lnTo>
                    <a:pt x="0" y="8334"/>
                  </a:lnTo>
                  <a:lnTo>
                    <a:pt x="8333" y="833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8"/>
            <p:cNvSpPr/>
            <p:nvPr/>
          </p:nvSpPr>
          <p:spPr>
            <a:xfrm>
              <a:off x="2807755" y="443705"/>
              <a:ext cx="166431" cy="129448"/>
            </a:xfrm>
            <a:custGeom>
              <a:rect b="b" l="l" r="r" t="t"/>
              <a:pathLst>
                <a:path extrusionOk="0" h="8334" w="10715">
                  <a:moveTo>
                    <a:pt x="0" y="1"/>
                  </a:moveTo>
                  <a:lnTo>
                    <a:pt x="0" y="8334"/>
                  </a:lnTo>
                  <a:lnTo>
                    <a:pt x="10714" y="833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8"/>
            <p:cNvSpPr/>
            <p:nvPr/>
          </p:nvSpPr>
          <p:spPr>
            <a:xfrm>
              <a:off x="2974170" y="443705"/>
              <a:ext cx="147932" cy="129448"/>
            </a:xfrm>
            <a:custGeom>
              <a:rect b="b" l="l" r="r" t="t"/>
              <a:pathLst>
                <a:path extrusionOk="0" h="8334" w="9524">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8"/>
            <p:cNvSpPr/>
            <p:nvPr/>
          </p:nvSpPr>
          <p:spPr>
            <a:xfrm>
              <a:off x="3122086"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8"/>
            <p:cNvSpPr/>
            <p:nvPr/>
          </p:nvSpPr>
          <p:spPr>
            <a:xfrm>
              <a:off x="3269986"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8"/>
            <p:cNvSpPr/>
            <p:nvPr/>
          </p:nvSpPr>
          <p:spPr>
            <a:xfrm>
              <a:off x="3417902"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8"/>
            <p:cNvSpPr/>
            <p:nvPr/>
          </p:nvSpPr>
          <p:spPr>
            <a:xfrm>
              <a:off x="2530406" y="27732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8"/>
            <p:cNvSpPr/>
            <p:nvPr/>
          </p:nvSpPr>
          <p:spPr>
            <a:xfrm>
              <a:off x="2678322" y="27732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8"/>
            <p:cNvSpPr/>
            <p:nvPr/>
          </p:nvSpPr>
          <p:spPr>
            <a:xfrm>
              <a:off x="2807755" y="27732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8"/>
            <p:cNvSpPr/>
            <p:nvPr/>
          </p:nvSpPr>
          <p:spPr>
            <a:xfrm>
              <a:off x="2974170" y="27732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8"/>
            <p:cNvSpPr/>
            <p:nvPr/>
          </p:nvSpPr>
          <p:spPr>
            <a:xfrm>
              <a:off x="3122086"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8"/>
            <p:cNvSpPr/>
            <p:nvPr/>
          </p:nvSpPr>
          <p:spPr>
            <a:xfrm>
              <a:off x="3269986"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8"/>
            <p:cNvSpPr/>
            <p:nvPr/>
          </p:nvSpPr>
          <p:spPr>
            <a:xfrm>
              <a:off x="2530406" y="129404"/>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8"/>
            <p:cNvSpPr/>
            <p:nvPr/>
          </p:nvSpPr>
          <p:spPr>
            <a:xfrm>
              <a:off x="2678322" y="129404"/>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8"/>
            <p:cNvSpPr/>
            <p:nvPr/>
          </p:nvSpPr>
          <p:spPr>
            <a:xfrm>
              <a:off x="2807755" y="129404"/>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8"/>
            <p:cNvSpPr/>
            <p:nvPr/>
          </p:nvSpPr>
          <p:spPr>
            <a:xfrm>
              <a:off x="2974170" y="129404"/>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8"/>
            <p:cNvSpPr/>
            <p:nvPr/>
          </p:nvSpPr>
          <p:spPr>
            <a:xfrm>
              <a:off x="3122086"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8"/>
            <p:cNvSpPr/>
            <p:nvPr/>
          </p:nvSpPr>
          <p:spPr>
            <a:xfrm>
              <a:off x="2530406" y="-12"/>
              <a:ext cx="147932" cy="129432"/>
            </a:xfrm>
            <a:custGeom>
              <a:rect b="b" l="l" r="r" t="t"/>
              <a:pathLst>
                <a:path extrusionOk="0" h="8333"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8"/>
            <p:cNvSpPr/>
            <p:nvPr/>
          </p:nvSpPr>
          <p:spPr>
            <a:xfrm>
              <a:off x="2678322" y="-12"/>
              <a:ext cx="129448" cy="129432"/>
            </a:xfrm>
            <a:custGeom>
              <a:rect b="b" l="l" r="r" t="t"/>
              <a:pathLst>
                <a:path extrusionOk="0" h="8333"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8"/>
            <p:cNvSpPr/>
            <p:nvPr/>
          </p:nvSpPr>
          <p:spPr>
            <a:xfrm>
              <a:off x="2807755" y="-12"/>
              <a:ext cx="166431" cy="129432"/>
            </a:xfrm>
            <a:custGeom>
              <a:rect b="b" l="l" r="r" t="t"/>
              <a:pathLst>
                <a:path extrusionOk="0" h="8333"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8"/>
            <p:cNvSpPr/>
            <p:nvPr/>
          </p:nvSpPr>
          <p:spPr>
            <a:xfrm>
              <a:off x="2974170" y="-12"/>
              <a:ext cx="147932" cy="129432"/>
            </a:xfrm>
            <a:custGeom>
              <a:rect b="b" l="l" r="r" t="t"/>
              <a:pathLst>
                <a:path extrusionOk="0" h="8333"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9" name="Google Shape;1449;p8"/>
          <p:cNvGrpSpPr/>
          <p:nvPr/>
        </p:nvGrpSpPr>
        <p:grpSpPr>
          <a:xfrm>
            <a:off x="560813" y="539503"/>
            <a:ext cx="1443946" cy="721968"/>
            <a:chOff x="311697" y="-12"/>
            <a:chExt cx="4437449" cy="2218709"/>
          </a:xfrm>
        </p:grpSpPr>
        <p:sp>
          <p:nvSpPr>
            <p:cNvPr id="1450" name="Google Shape;1450;p8"/>
            <p:cNvSpPr/>
            <p:nvPr/>
          </p:nvSpPr>
          <p:spPr>
            <a:xfrm>
              <a:off x="2400974"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8"/>
            <p:cNvSpPr/>
            <p:nvPr/>
          </p:nvSpPr>
          <p:spPr>
            <a:xfrm>
              <a:off x="2253074"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8"/>
            <p:cNvSpPr/>
            <p:nvPr/>
          </p:nvSpPr>
          <p:spPr>
            <a:xfrm>
              <a:off x="208667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8"/>
            <p:cNvSpPr/>
            <p:nvPr/>
          </p:nvSpPr>
          <p:spPr>
            <a:xfrm>
              <a:off x="1957242"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8"/>
            <p:cNvSpPr/>
            <p:nvPr/>
          </p:nvSpPr>
          <p:spPr>
            <a:xfrm>
              <a:off x="1790857" y="2070781"/>
              <a:ext cx="166400" cy="147916"/>
            </a:xfrm>
            <a:custGeom>
              <a:rect b="b" l="l" r="r" t="t"/>
              <a:pathLst>
                <a:path extrusionOk="0" h="9523" w="10713">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8"/>
            <p:cNvSpPr/>
            <p:nvPr/>
          </p:nvSpPr>
          <p:spPr>
            <a:xfrm>
              <a:off x="1642910"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8"/>
            <p:cNvSpPr/>
            <p:nvPr/>
          </p:nvSpPr>
          <p:spPr>
            <a:xfrm>
              <a:off x="1513494"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8"/>
            <p:cNvSpPr/>
            <p:nvPr/>
          </p:nvSpPr>
          <p:spPr>
            <a:xfrm>
              <a:off x="134709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8"/>
            <p:cNvSpPr/>
            <p:nvPr/>
          </p:nvSpPr>
          <p:spPr>
            <a:xfrm>
              <a:off x="1199178"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8"/>
            <p:cNvSpPr/>
            <p:nvPr/>
          </p:nvSpPr>
          <p:spPr>
            <a:xfrm>
              <a:off x="1069761"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8"/>
            <p:cNvSpPr/>
            <p:nvPr/>
          </p:nvSpPr>
          <p:spPr>
            <a:xfrm>
              <a:off x="903361" y="2070781"/>
              <a:ext cx="166415" cy="147916"/>
            </a:xfrm>
            <a:custGeom>
              <a:rect b="b" l="l" r="r" t="t"/>
              <a:pathLst>
                <a:path extrusionOk="0" h="9523" w="10714">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8"/>
            <p:cNvSpPr/>
            <p:nvPr/>
          </p:nvSpPr>
          <p:spPr>
            <a:xfrm>
              <a:off x="755430"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8"/>
            <p:cNvSpPr/>
            <p:nvPr/>
          </p:nvSpPr>
          <p:spPr>
            <a:xfrm>
              <a:off x="625998"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8"/>
            <p:cNvSpPr/>
            <p:nvPr/>
          </p:nvSpPr>
          <p:spPr>
            <a:xfrm>
              <a:off x="2400974"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8"/>
            <p:cNvSpPr/>
            <p:nvPr/>
          </p:nvSpPr>
          <p:spPr>
            <a:xfrm>
              <a:off x="225307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8"/>
            <p:cNvSpPr/>
            <p:nvPr/>
          </p:nvSpPr>
          <p:spPr>
            <a:xfrm>
              <a:off x="208667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8"/>
            <p:cNvSpPr/>
            <p:nvPr/>
          </p:nvSpPr>
          <p:spPr>
            <a:xfrm>
              <a:off x="1957242"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8"/>
            <p:cNvSpPr/>
            <p:nvPr/>
          </p:nvSpPr>
          <p:spPr>
            <a:xfrm>
              <a:off x="1790857" y="192286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8"/>
            <p:cNvSpPr/>
            <p:nvPr/>
          </p:nvSpPr>
          <p:spPr>
            <a:xfrm>
              <a:off x="1642910"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8"/>
            <p:cNvSpPr/>
            <p:nvPr/>
          </p:nvSpPr>
          <p:spPr>
            <a:xfrm>
              <a:off x="1513494"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8"/>
            <p:cNvSpPr/>
            <p:nvPr/>
          </p:nvSpPr>
          <p:spPr>
            <a:xfrm>
              <a:off x="134709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8"/>
            <p:cNvSpPr/>
            <p:nvPr/>
          </p:nvSpPr>
          <p:spPr>
            <a:xfrm>
              <a:off x="1199178"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8"/>
            <p:cNvSpPr/>
            <p:nvPr/>
          </p:nvSpPr>
          <p:spPr>
            <a:xfrm>
              <a:off x="1069761"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8"/>
            <p:cNvSpPr/>
            <p:nvPr/>
          </p:nvSpPr>
          <p:spPr>
            <a:xfrm>
              <a:off x="903361" y="192286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8"/>
            <p:cNvSpPr/>
            <p:nvPr/>
          </p:nvSpPr>
          <p:spPr>
            <a:xfrm>
              <a:off x="755430"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8"/>
            <p:cNvSpPr/>
            <p:nvPr/>
          </p:nvSpPr>
          <p:spPr>
            <a:xfrm>
              <a:off x="625998"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8"/>
            <p:cNvSpPr/>
            <p:nvPr/>
          </p:nvSpPr>
          <p:spPr>
            <a:xfrm>
              <a:off x="459598"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8"/>
            <p:cNvSpPr/>
            <p:nvPr/>
          </p:nvSpPr>
          <p:spPr>
            <a:xfrm>
              <a:off x="311697"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8"/>
            <p:cNvSpPr/>
            <p:nvPr/>
          </p:nvSpPr>
          <p:spPr>
            <a:xfrm>
              <a:off x="2400974"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8"/>
            <p:cNvSpPr/>
            <p:nvPr/>
          </p:nvSpPr>
          <p:spPr>
            <a:xfrm>
              <a:off x="225307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8"/>
            <p:cNvSpPr/>
            <p:nvPr/>
          </p:nvSpPr>
          <p:spPr>
            <a:xfrm>
              <a:off x="208667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8"/>
            <p:cNvSpPr/>
            <p:nvPr/>
          </p:nvSpPr>
          <p:spPr>
            <a:xfrm>
              <a:off x="1957242"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8"/>
            <p:cNvSpPr/>
            <p:nvPr/>
          </p:nvSpPr>
          <p:spPr>
            <a:xfrm>
              <a:off x="1790857" y="175648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8"/>
            <p:cNvSpPr/>
            <p:nvPr/>
          </p:nvSpPr>
          <p:spPr>
            <a:xfrm>
              <a:off x="1642910"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8"/>
            <p:cNvSpPr/>
            <p:nvPr/>
          </p:nvSpPr>
          <p:spPr>
            <a:xfrm>
              <a:off x="1513494"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8"/>
            <p:cNvSpPr/>
            <p:nvPr/>
          </p:nvSpPr>
          <p:spPr>
            <a:xfrm>
              <a:off x="134709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8"/>
            <p:cNvSpPr/>
            <p:nvPr/>
          </p:nvSpPr>
          <p:spPr>
            <a:xfrm>
              <a:off x="1199178"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8"/>
            <p:cNvSpPr/>
            <p:nvPr/>
          </p:nvSpPr>
          <p:spPr>
            <a:xfrm>
              <a:off x="1069761"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8"/>
            <p:cNvSpPr/>
            <p:nvPr/>
          </p:nvSpPr>
          <p:spPr>
            <a:xfrm>
              <a:off x="903361" y="175648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8"/>
            <p:cNvSpPr/>
            <p:nvPr/>
          </p:nvSpPr>
          <p:spPr>
            <a:xfrm>
              <a:off x="755430"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8"/>
            <p:cNvSpPr/>
            <p:nvPr/>
          </p:nvSpPr>
          <p:spPr>
            <a:xfrm>
              <a:off x="625998"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8"/>
            <p:cNvSpPr/>
            <p:nvPr/>
          </p:nvSpPr>
          <p:spPr>
            <a:xfrm>
              <a:off x="459598"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8"/>
            <p:cNvSpPr/>
            <p:nvPr/>
          </p:nvSpPr>
          <p:spPr>
            <a:xfrm>
              <a:off x="311697"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8"/>
            <p:cNvSpPr/>
            <p:nvPr/>
          </p:nvSpPr>
          <p:spPr>
            <a:xfrm>
              <a:off x="2400974"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8"/>
            <p:cNvSpPr/>
            <p:nvPr/>
          </p:nvSpPr>
          <p:spPr>
            <a:xfrm>
              <a:off x="225307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8"/>
            <p:cNvSpPr/>
            <p:nvPr/>
          </p:nvSpPr>
          <p:spPr>
            <a:xfrm>
              <a:off x="208667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8"/>
            <p:cNvSpPr/>
            <p:nvPr/>
          </p:nvSpPr>
          <p:spPr>
            <a:xfrm>
              <a:off x="1957242"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8"/>
            <p:cNvSpPr/>
            <p:nvPr/>
          </p:nvSpPr>
          <p:spPr>
            <a:xfrm>
              <a:off x="1790857" y="1627048"/>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8"/>
            <p:cNvSpPr/>
            <p:nvPr/>
          </p:nvSpPr>
          <p:spPr>
            <a:xfrm>
              <a:off x="1642910"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8"/>
            <p:cNvSpPr/>
            <p:nvPr/>
          </p:nvSpPr>
          <p:spPr>
            <a:xfrm>
              <a:off x="1513494"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8"/>
            <p:cNvSpPr/>
            <p:nvPr/>
          </p:nvSpPr>
          <p:spPr>
            <a:xfrm>
              <a:off x="134709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8"/>
            <p:cNvSpPr/>
            <p:nvPr/>
          </p:nvSpPr>
          <p:spPr>
            <a:xfrm>
              <a:off x="1199178"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8"/>
            <p:cNvSpPr/>
            <p:nvPr/>
          </p:nvSpPr>
          <p:spPr>
            <a:xfrm>
              <a:off x="1069761"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8"/>
            <p:cNvSpPr/>
            <p:nvPr/>
          </p:nvSpPr>
          <p:spPr>
            <a:xfrm>
              <a:off x="903361" y="1627048"/>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8"/>
            <p:cNvSpPr/>
            <p:nvPr/>
          </p:nvSpPr>
          <p:spPr>
            <a:xfrm>
              <a:off x="755430"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8"/>
            <p:cNvSpPr/>
            <p:nvPr/>
          </p:nvSpPr>
          <p:spPr>
            <a:xfrm>
              <a:off x="625998"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8"/>
            <p:cNvSpPr/>
            <p:nvPr/>
          </p:nvSpPr>
          <p:spPr>
            <a:xfrm>
              <a:off x="459598"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8"/>
            <p:cNvSpPr/>
            <p:nvPr/>
          </p:nvSpPr>
          <p:spPr>
            <a:xfrm>
              <a:off x="311697"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8"/>
            <p:cNvSpPr/>
            <p:nvPr/>
          </p:nvSpPr>
          <p:spPr>
            <a:xfrm>
              <a:off x="2400974"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8"/>
            <p:cNvSpPr/>
            <p:nvPr/>
          </p:nvSpPr>
          <p:spPr>
            <a:xfrm>
              <a:off x="225307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8"/>
            <p:cNvSpPr/>
            <p:nvPr/>
          </p:nvSpPr>
          <p:spPr>
            <a:xfrm>
              <a:off x="208667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8"/>
            <p:cNvSpPr/>
            <p:nvPr/>
          </p:nvSpPr>
          <p:spPr>
            <a:xfrm>
              <a:off x="1957242"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8"/>
            <p:cNvSpPr/>
            <p:nvPr/>
          </p:nvSpPr>
          <p:spPr>
            <a:xfrm>
              <a:off x="1790857" y="1460633"/>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8"/>
            <p:cNvSpPr/>
            <p:nvPr/>
          </p:nvSpPr>
          <p:spPr>
            <a:xfrm>
              <a:off x="1642910"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8"/>
            <p:cNvSpPr/>
            <p:nvPr/>
          </p:nvSpPr>
          <p:spPr>
            <a:xfrm>
              <a:off x="1513494"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8"/>
            <p:cNvSpPr/>
            <p:nvPr/>
          </p:nvSpPr>
          <p:spPr>
            <a:xfrm>
              <a:off x="134709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8"/>
            <p:cNvSpPr/>
            <p:nvPr/>
          </p:nvSpPr>
          <p:spPr>
            <a:xfrm>
              <a:off x="1199178"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8"/>
            <p:cNvSpPr/>
            <p:nvPr/>
          </p:nvSpPr>
          <p:spPr>
            <a:xfrm>
              <a:off x="1069761"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8"/>
            <p:cNvSpPr/>
            <p:nvPr/>
          </p:nvSpPr>
          <p:spPr>
            <a:xfrm>
              <a:off x="903361" y="1460633"/>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8"/>
            <p:cNvSpPr/>
            <p:nvPr/>
          </p:nvSpPr>
          <p:spPr>
            <a:xfrm>
              <a:off x="755430"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8"/>
            <p:cNvSpPr/>
            <p:nvPr/>
          </p:nvSpPr>
          <p:spPr>
            <a:xfrm>
              <a:off x="625998"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8"/>
            <p:cNvSpPr/>
            <p:nvPr/>
          </p:nvSpPr>
          <p:spPr>
            <a:xfrm>
              <a:off x="459598"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8"/>
            <p:cNvSpPr/>
            <p:nvPr/>
          </p:nvSpPr>
          <p:spPr>
            <a:xfrm>
              <a:off x="311697"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8"/>
            <p:cNvSpPr/>
            <p:nvPr/>
          </p:nvSpPr>
          <p:spPr>
            <a:xfrm>
              <a:off x="2400974"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8"/>
            <p:cNvSpPr/>
            <p:nvPr/>
          </p:nvSpPr>
          <p:spPr>
            <a:xfrm>
              <a:off x="225307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8"/>
            <p:cNvSpPr/>
            <p:nvPr/>
          </p:nvSpPr>
          <p:spPr>
            <a:xfrm>
              <a:off x="208667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8"/>
            <p:cNvSpPr/>
            <p:nvPr/>
          </p:nvSpPr>
          <p:spPr>
            <a:xfrm>
              <a:off x="1957242"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8"/>
            <p:cNvSpPr/>
            <p:nvPr/>
          </p:nvSpPr>
          <p:spPr>
            <a:xfrm>
              <a:off x="1790857" y="1331201"/>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8"/>
            <p:cNvSpPr/>
            <p:nvPr/>
          </p:nvSpPr>
          <p:spPr>
            <a:xfrm>
              <a:off x="1642910"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8"/>
            <p:cNvSpPr/>
            <p:nvPr/>
          </p:nvSpPr>
          <p:spPr>
            <a:xfrm>
              <a:off x="1513494"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8"/>
            <p:cNvSpPr/>
            <p:nvPr/>
          </p:nvSpPr>
          <p:spPr>
            <a:xfrm>
              <a:off x="134709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8"/>
            <p:cNvSpPr/>
            <p:nvPr/>
          </p:nvSpPr>
          <p:spPr>
            <a:xfrm>
              <a:off x="1199178"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8"/>
            <p:cNvSpPr/>
            <p:nvPr/>
          </p:nvSpPr>
          <p:spPr>
            <a:xfrm>
              <a:off x="1069761"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8"/>
            <p:cNvSpPr/>
            <p:nvPr/>
          </p:nvSpPr>
          <p:spPr>
            <a:xfrm>
              <a:off x="903361" y="1331201"/>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8"/>
            <p:cNvSpPr/>
            <p:nvPr/>
          </p:nvSpPr>
          <p:spPr>
            <a:xfrm>
              <a:off x="755430"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8"/>
            <p:cNvSpPr/>
            <p:nvPr/>
          </p:nvSpPr>
          <p:spPr>
            <a:xfrm>
              <a:off x="625998"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8"/>
            <p:cNvSpPr/>
            <p:nvPr/>
          </p:nvSpPr>
          <p:spPr>
            <a:xfrm>
              <a:off x="459598"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8"/>
            <p:cNvSpPr/>
            <p:nvPr/>
          </p:nvSpPr>
          <p:spPr>
            <a:xfrm>
              <a:off x="2400974"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8"/>
            <p:cNvSpPr/>
            <p:nvPr/>
          </p:nvSpPr>
          <p:spPr>
            <a:xfrm>
              <a:off x="2253074"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8"/>
            <p:cNvSpPr/>
            <p:nvPr/>
          </p:nvSpPr>
          <p:spPr>
            <a:xfrm>
              <a:off x="208667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8"/>
            <p:cNvSpPr/>
            <p:nvPr/>
          </p:nvSpPr>
          <p:spPr>
            <a:xfrm>
              <a:off x="1957242"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8"/>
            <p:cNvSpPr/>
            <p:nvPr/>
          </p:nvSpPr>
          <p:spPr>
            <a:xfrm>
              <a:off x="1790857" y="118328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8"/>
            <p:cNvSpPr/>
            <p:nvPr/>
          </p:nvSpPr>
          <p:spPr>
            <a:xfrm>
              <a:off x="1642910"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8"/>
            <p:cNvSpPr/>
            <p:nvPr/>
          </p:nvSpPr>
          <p:spPr>
            <a:xfrm>
              <a:off x="1513494"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8"/>
            <p:cNvSpPr/>
            <p:nvPr/>
          </p:nvSpPr>
          <p:spPr>
            <a:xfrm>
              <a:off x="134709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8"/>
            <p:cNvSpPr/>
            <p:nvPr/>
          </p:nvSpPr>
          <p:spPr>
            <a:xfrm>
              <a:off x="1199178"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8"/>
            <p:cNvSpPr/>
            <p:nvPr/>
          </p:nvSpPr>
          <p:spPr>
            <a:xfrm>
              <a:off x="1069761"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8"/>
            <p:cNvSpPr/>
            <p:nvPr/>
          </p:nvSpPr>
          <p:spPr>
            <a:xfrm>
              <a:off x="903361" y="118328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8"/>
            <p:cNvSpPr/>
            <p:nvPr/>
          </p:nvSpPr>
          <p:spPr>
            <a:xfrm>
              <a:off x="755430"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8"/>
            <p:cNvSpPr/>
            <p:nvPr/>
          </p:nvSpPr>
          <p:spPr>
            <a:xfrm>
              <a:off x="626013" y="1183285"/>
              <a:ext cx="129432" cy="147932"/>
            </a:xfrm>
            <a:custGeom>
              <a:rect b="b" l="l" r="r" t="t"/>
              <a:pathLst>
                <a:path extrusionOk="0" h="9524" w="8333">
                  <a:moveTo>
                    <a:pt x="1" y="1"/>
                  </a:moveTo>
                  <a:lnTo>
                    <a:pt x="1" y="9523"/>
                  </a:lnTo>
                  <a:lnTo>
                    <a:pt x="8332" y="9523"/>
                  </a:lnTo>
                  <a:lnTo>
                    <a:pt x="833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8"/>
            <p:cNvSpPr/>
            <p:nvPr/>
          </p:nvSpPr>
          <p:spPr>
            <a:xfrm>
              <a:off x="2400974"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8"/>
            <p:cNvSpPr/>
            <p:nvPr/>
          </p:nvSpPr>
          <p:spPr>
            <a:xfrm>
              <a:off x="2253074"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8"/>
            <p:cNvSpPr/>
            <p:nvPr/>
          </p:nvSpPr>
          <p:spPr>
            <a:xfrm>
              <a:off x="208667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8"/>
            <p:cNvSpPr/>
            <p:nvPr/>
          </p:nvSpPr>
          <p:spPr>
            <a:xfrm>
              <a:off x="1957242"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8"/>
            <p:cNvSpPr/>
            <p:nvPr/>
          </p:nvSpPr>
          <p:spPr>
            <a:xfrm>
              <a:off x="1790857" y="101690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8"/>
            <p:cNvSpPr/>
            <p:nvPr/>
          </p:nvSpPr>
          <p:spPr>
            <a:xfrm>
              <a:off x="1642910"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8"/>
            <p:cNvSpPr/>
            <p:nvPr/>
          </p:nvSpPr>
          <p:spPr>
            <a:xfrm>
              <a:off x="1513494"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8"/>
            <p:cNvSpPr/>
            <p:nvPr/>
          </p:nvSpPr>
          <p:spPr>
            <a:xfrm>
              <a:off x="134709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8"/>
            <p:cNvSpPr/>
            <p:nvPr/>
          </p:nvSpPr>
          <p:spPr>
            <a:xfrm>
              <a:off x="1199178"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8"/>
            <p:cNvSpPr/>
            <p:nvPr/>
          </p:nvSpPr>
          <p:spPr>
            <a:xfrm>
              <a:off x="1069761"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8"/>
            <p:cNvSpPr/>
            <p:nvPr/>
          </p:nvSpPr>
          <p:spPr>
            <a:xfrm>
              <a:off x="903361" y="101690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8"/>
            <p:cNvSpPr/>
            <p:nvPr/>
          </p:nvSpPr>
          <p:spPr>
            <a:xfrm>
              <a:off x="755430"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8"/>
            <p:cNvSpPr/>
            <p:nvPr/>
          </p:nvSpPr>
          <p:spPr>
            <a:xfrm>
              <a:off x="2400974"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8"/>
            <p:cNvSpPr/>
            <p:nvPr/>
          </p:nvSpPr>
          <p:spPr>
            <a:xfrm>
              <a:off x="2253074"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8"/>
            <p:cNvSpPr/>
            <p:nvPr/>
          </p:nvSpPr>
          <p:spPr>
            <a:xfrm>
              <a:off x="208667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8"/>
            <p:cNvSpPr/>
            <p:nvPr/>
          </p:nvSpPr>
          <p:spPr>
            <a:xfrm>
              <a:off x="1957242"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8"/>
            <p:cNvSpPr/>
            <p:nvPr/>
          </p:nvSpPr>
          <p:spPr>
            <a:xfrm>
              <a:off x="1790857" y="887468"/>
              <a:ext cx="166400" cy="129448"/>
            </a:xfrm>
            <a:custGeom>
              <a:rect b="b" l="l" r="r" t="t"/>
              <a:pathLst>
                <a:path extrusionOk="0" h="8334" w="10713">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8"/>
            <p:cNvSpPr/>
            <p:nvPr/>
          </p:nvSpPr>
          <p:spPr>
            <a:xfrm>
              <a:off x="1642910"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8"/>
            <p:cNvSpPr/>
            <p:nvPr/>
          </p:nvSpPr>
          <p:spPr>
            <a:xfrm>
              <a:off x="1513494"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8"/>
            <p:cNvSpPr/>
            <p:nvPr/>
          </p:nvSpPr>
          <p:spPr>
            <a:xfrm>
              <a:off x="134709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8"/>
            <p:cNvSpPr/>
            <p:nvPr/>
          </p:nvSpPr>
          <p:spPr>
            <a:xfrm>
              <a:off x="1199178"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8"/>
            <p:cNvSpPr/>
            <p:nvPr/>
          </p:nvSpPr>
          <p:spPr>
            <a:xfrm>
              <a:off x="1069761"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8"/>
            <p:cNvSpPr/>
            <p:nvPr/>
          </p:nvSpPr>
          <p:spPr>
            <a:xfrm>
              <a:off x="903361" y="887468"/>
              <a:ext cx="166415" cy="129448"/>
            </a:xfrm>
            <a:custGeom>
              <a:rect b="b" l="l" r="r" t="t"/>
              <a:pathLst>
                <a:path extrusionOk="0" h="8334" w="10714">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8"/>
            <p:cNvSpPr/>
            <p:nvPr/>
          </p:nvSpPr>
          <p:spPr>
            <a:xfrm>
              <a:off x="755430"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8"/>
            <p:cNvSpPr/>
            <p:nvPr/>
          </p:nvSpPr>
          <p:spPr>
            <a:xfrm>
              <a:off x="2400974"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8"/>
            <p:cNvSpPr/>
            <p:nvPr/>
          </p:nvSpPr>
          <p:spPr>
            <a:xfrm>
              <a:off x="2253074"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8"/>
            <p:cNvSpPr/>
            <p:nvPr/>
          </p:nvSpPr>
          <p:spPr>
            <a:xfrm>
              <a:off x="208667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8"/>
            <p:cNvSpPr/>
            <p:nvPr/>
          </p:nvSpPr>
          <p:spPr>
            <a:xfrm>
              <a:off x="1957242"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8"/>
            <p:cNvSpPr/>
            <p:nvPr/>
          </p:nvSpPr>
          <p:spPr>
            <a:xfrm>
              <a:off x="1790857" y="739552"/>
              <a:ext cx="166400" cy="147932"/>
            </a:xfrm>
            <a:custGeom>
              <a:rect b="b" l="l" r="r" t="t"/>
              <a:pathLst>
                <a:path extrusionOk="0" h="9524" w="10713">
                  <a:moveTo>
                    <a:pt x="0" y="1"/>
                  </a:moveTo>
                  <a:lnTo>
                    <a:pt x="0"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8"/>
            <p:cNvSpPr/>
            <p:nvPr/>
          </p:nvSpPr>
          <p:spPr>
            <a:xfrm>
              <a:off x="1642910"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8"/>
            <p:cNvSpPr/>
            <p:nvPr/>
          </p:nvSpPr>
          <p:spPr>
            <a:xfrm>
              <a:off x="1513494"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8"/>
            <p:cNvSpPr/>
            <p:nvPr/>
          </p:nvSpPr>
          <p:spPr>
            <a:xfrm>
              <a:off x="134709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8"/>
            <p:cNvSpPr/>
            <p:nvPr/>
          </p:nvSpPr>
          <p:spPr>
            <a:xfrm>
              <a:off x="1199178"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8"/>
            <p:cNvSpPr/>
            <p:nvPr/>
          </p:nvSpPr>
          <p:spPr>
            <a:xfrm>
              <a:off x="1069761"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8"/>
            <p:cNvSpPr/>
            <p:nvPr/>
          </p:nvSpPr>
          <p:spPr>
            <a:xfrm>
              <a:off x="903361" y="739552"/>
              <a:ext cx="166415" cy="147932"/>
            </a:xfrm>
            <a:custGeom>
              <a:rect b="b" l="l" r="r" t="t"/>
              <a:pathLst>
                <a:path extrusionOk="0" h="9524" w="10714">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8"/>
            <p:cNvSpPr/>
            <p:nvPr/>
          </p:nvSpPr>
          <p:spPr>
            <a:xfrm>
              <a:off x="2400974"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8"/>
            <p:cNvSpPr/>
            <p:nvPr/>
          </p:nvSpPr>
          <p:spPr>
            <a:xfrm>
              <a:off x="2253074"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8"/>
            <p:cNvSpPr/>
            <p:nvPr/>
          </p:nvSpPr>
          <p:spPr>
            <a:xfrm>
              <a:off x="2086674" y="573137"/>
              <a:ext cx="166415" cy="166431"/>
            </a:xfrm>
            <a:custGeom>
              <a:rect b="b" l="l" r="r" t="t"/>
              <a:pathLst>
                <a:path extrusionOk="0" h="10715" w="10714">
                  <a:moveTo>
                    <a:pt x="1" y="1"/>
                  </a:moveTo>
                  <a:lnTo>
                    <a:pt x="1"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8"/>
            <p:cNvSpPr/>
            <p:nvPr/>
          </p:nvSpPr>
          <p:spPr>
            <a:xfrm>
              <a:off x="1957242"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8"/>
            <p:cNvSpPr/>
            <p:nvPr/>
          </p:nvSpPr>
          <p:spPr>
            <a:xfrm>
              <a:off x="1790857" y="573137"/>
              <a:ext cx="166400" cy="166431"/>
            </a:xfrm>
            <a:custGeom>
              <a:rect b="b" l="l" r="r" t="t"/>
              <a:pathLst>
                <a:path extrusionOk="0" h="10715" w="10713">
                  <a:moveTo>
                    <a:pt x="0" y="1"/>
                  </a:moveTo>
                  <a:lnTo>
                    <a:pt x="0"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8"/>
            <p:cNvSpPr/>
            <p:nvPr/>
          </p:nvSpPr>
          <p:spPr>
            <a:xfrm>
              <a:off x="1642910"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8"/>
            <p:cNvSpPr/>
            <p:nvPr/>
          </p:nvSpPr>
          <p:spPr>
            <a:xfrm>
              <a:off x="1513494" y="573137"/>
              <a:ext cx="129432" cy="166431"/>
            </a:xfrm>
            <a:custGeom>
              <a:rect b="b" l="l" r="r" t="t"/>
              <a:pathLst>
                <a:path extrusionOk="0" h="10715" w="8333">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8"/>
            <p:cNvSpPr/>
            <p:nvPr/>
          </p:nvSpPr>
          <p:spPr>
            <a:xfrm>
              <a:off x="2400974"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8"/>
            <p:cNvSpPr/>
            <p:nvPr/>
          </p:nvSpPr>
          <p:spPr>
            <a:xfrm>
              <a:off x="2253074"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8"/>
            <p:cNvSpPr/>
            <p:nvPr/>
          </p:nvSpPr>
          <p:spPr>
            <a:xfrm>
              <a:off x="2086674" y="443705"/>
              <a:ext cx="166415" cy="129448"/>
            </a:xfrm>
            <a:custGeom>
              <a:rect b="b" l="l" r="r" t="t"/>
              <a:pathLst>
                <a:path extrusionOk="0" h="8334" w="10714">
                  <a:moveTo>
                    <a:pt x="1" y="1"/>
                  </a:moveTo>
                  <a:lnTo>
                    <a:pt x="1"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8"/>
            <p:cNvSpPr/>
            <p:nvPr/>
          </p:nvSpPr>
          <p:spPr>
            <a:xfrm>
              <a:off x="1957242"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8"/>
            <p:cNvSpPr/>
            <p:nvPr/>
          </p:nvSpPr>
          <p:spPr>
            <a:xfrm>
              <a:off x="1790857" y="443705"/>
              <a:ext cx="166400" cy="129448"/>
            </a:xfrm>
            <a:custGeom>
              <a:rect b="b" l="l" r="r" t="t"/>
              <a:pathLst>
                <a:path extrusionOk="0" h="8334" w="10713">
                  <a:moveTo>
                    <a:pt x="0" y="1"/>
                  </a:moveTo>
                  <a:lnTo>
                    <a:pt x="0"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8"/>
            <p:cNvSpPr/>
            <p:nvPr/>
          </p:nvSpPr>
          <p:spPr>
            <a:xfrm>
              <a:off x="1642910"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8"/>
            <p:cNvSpPr/>
            <p:nvPr/>
          </p:nvSpPr>
          <p:spPr>
            <a:xfrm>
              <a:off x="1513494" y="443705"/>
              <a:ext cx="129432" cy="129448"/>
            </a:xfrm>
            <a:custGeom>
              <a:rect b="b" l="l" r="r" t="t"/>
              <a:pathLst>
                <a:path extrusionOk="0" h="8334" w="8333">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8"/>
            <p:cNvSpPr/>
            <p:nvPr/>
          </p:nvSpPr>
          <p:spPr>
            <a:xfrm>
              <a:off x="2400974"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8"/>
            <p:cNvSpPr/>
            <p:nvPr/>
          </p:nvSpPr>
          <p:spPr>
            <a:xfrm>
              <a:off x="2253074"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8"/>
            <p:cNvSpPr/>
            <p:nvPr/>
          </p:nvSpPr>
          <p:spPr>
            <a:xfrm>
              <a:off x="2086674" y="27732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8"/>
            <p:cNvSpPr/>
            <p:nvPr/>
          </p:nvSpPr>
          <p:spPr>
            <a:xfrm>
              <a:off x="1957242"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8"/>
            <p:cNvSpPr/>
            <p:nvPr/>
          </p:nvSpPr>
          <p:spPr>
            <a:xfrm>
              <a:off x="1790857" y="27732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8"/>
            <p:cNvSpPr/>
            <p:nvPr/>
          </p:nvSpPr>
          <p:spPr>
            <a:xfrm>
              <a:off x="1642910"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8"/>
            <p:cNvSpPr/>
            <p:nvPr/>
          </p:nvSpPr>
          <p:spPr>
            <a:xfrm>
              <a:off x="2400974"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8"/>
            <p:cNvSpPr/>
            <p:nvPr/>
          </p:nvSpPr>
          <p:spPr>
            <a:xfrm>
              <a:off x="2253074" y="129404"/>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8"/>
            <p:cNvSpPr/>
            <p:nvPr/>
          </p:nvSpPr>
          <p:spPr>
            <a:xfrm>
              <a:off x="2086674" y="129404"/>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8"/>
            <p:cNvSpPr/>
            <p:nvPr/>
          </p:nvSpPr>
          <p:spPr>
            <a:xfrm>
              <a:off x="1957242"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8"/>
            <p:cNvSpPr/>
            <p:nvPr/>
          </p:nvSpPr>
          <p:spPr>
            <a:xfrm>
              <a:off x="1790857" y="129404"/>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8"/>
            <p:cNvSpPr/>
            <p:nvPr/>
          </p:nvSpPr>
          <p:spPr>
            <a:xfrm>
              <a:off x="2400974" y="-12"/>
              <a:ext cx="129448" cy="129432"/>
            </a:xfrm>
            <a:custGeom>
              <a:rect b="b" l="l" r="r" t="t"/>
              <a:pathLst>
                <a:path extrusionOk="0" h="8333"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8"/>
            <p:cNvSpPr/>
            <p:nvPr/>
          </p:nvSpPr>
          <p:spPr>
            <a:xfrm>
              <a:off x="2253074" y="-12"/>
              <a:ext cx="147916" cy="129432"/>
            </a:xfrm>
            <a:custGeom>
              <a:rect b="b" l="l" r="r" t="t"/>
              <a:pathLst>
                <a:path extrusionOk="0" h="8333"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8"/>
            <p:cNvSpPr/>
            <p:nvPr/>
          </p:nvSpPr>
          <p:spPr>
            <a:xfrm>
              <a:off x="2086674" y="-12"/>
              <a:ext cx="166415" cy="129432"/>
            </a:xfrm>
            <a:custGeom>
              <a:rect b="b" l="l" r="r" t="t"/>
              <a:pathLst>
                <a:path extrusionOk="0" h="8333"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8"/>
            <p:cNvSpPr/>
            <p:nvPr/>
          </p:nvSpPr>
          <p:spPr>
            <a:xfrm>
              <a:off x="1957242"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8"/>
            <p:cNvSpPr/>
            <p:nvPr/>
          </p:nvSpPr>
          <p:spPr>
            <a:xfrm>
              <a:off x="2530406"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8"/>
            <p:cNvSpPr/>
            <p:nvPr/>
          </p:nvSpPr>
          <p:spPr>
            <a:xfrm>
              <a:off x="2678322"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8"/>
            <p:cNvSpPr/>
            <p:nvPr/>
          </p:nvSpPr>
          <p:spPr>
            <a:xfrm>
              <a:off x="2807755" y="2070781"/>
              <a:ext cx="166431" cy="147916"/>
            </a:xfrm>
            <a:custGeom>
              <a:rect b="b" l="l" r="r" t="t"/>
              <a:pathLst>
                <a:path extrusionOk="0" h="9523" w="10715">
                  <a:moveTo>
                    <a:pt x="0" y="0"/>
                  </a:moveTo>
                  <a:lnTo>
                    <a:pt x="0" y="9523"/>
                  </a:lnTo>
                  <a:lnTo>
                    <a:pt x="10714" y="952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8"/>
            <p:cNvSpPr/>
            <p:nvPr/>
          </p:nvSpPr>
          <p:spPr>
            <a:xfrm>
              <a:off x="2974170"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8"/>
            <p:cNvSpPr/>
            <p:nvPr/>
          </p:nvSpPr>
          <p:spPr>
            <a:xfrm>
              <a:off x="312208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8"/>
            <p:cNvSpPr/>
            <p:nvPr/>
          </p:nvSpPr>
          <p:spPr>
            <a:xfrm>
              <a:off x="326998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8"/>
            <p:cNvSpPr/>
            <p:nvPr/>
          </p:nvSpPr>
          <p:spPr>
            <a:xfrm>
              <a:off x="341790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8"/>
            <p:cNvSpPr/>
            <p:nvPr/>
          </p:nvSpPr>
          <p:spPr>
            <a:xfrm>
              <a:off x="3565818"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8"/>
            <p:cNvSpPr/>
            <p:nvPr/>
          </p:nvSpPr>
          <p:spPr>
            <a:xfrm>
              <a:off x="3713719" y="2070781"/>
              <a:ext cx="147963" cy="147916"/>
            </a:xfrm>
            <a:custGeom>
              <a:rect b="b" l="l" r="r" t="t"/>
              <a:pathLst>
                <a:path extrusionOk="0" h="9523" w="9526">
                  <a:moveTo>
                    <a:pt x="1" y="0"/>
                  </a:moveTo>
                  <a:lnTo>
                    <a:pt x="1" y="9523"/>
                  </a:lnTo>
                  <a:lnTo>
                    <a:pt x="9525" y="952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8"/>
            <p:cNvSpPr/>
            <p:nvPr/>
          </p:nvSpPr>
          <p:spPr>
            <a:xfrm>
              <a:off x="386166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8"/>
            <p:cNvSpPr/>
            <p:nvPr/>
          </p:nvSpPr>
          <p:spPr>
            <a:xfrm>
              <a:off x="400956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8"/>
            <p:cNvSpPr/>
            <p:nvPr/>
          </p:nvSpPr>
          <p:spPr>
            <a:xfrm>
              <a:off x="415748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8"/>
            <p:cNvSpPr/>
            <p:nvPr/>
          </p:nvSpPr>
          <p:spPr>
            <a:xfrm>
              <a:off x="4305398"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8"/>
            <p:cNvSpPr/>
            <p:nvPr/>
          </p:nvSpPr>
          <p:spPr>
            <a:xfrm>
              <a:off x="2530406"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8"/>
            <p:cNvSpPr/>
            <p:nvPr/>
          </p:nvSpPr>
          <p:spPr>
            <a:xfrm>
              <a:off x="2678322"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8"/>
            <p:cNvSpPr/>
            <p:nvPr/>
          </p:nvSpPr>
          <p:spPr>
            <a:xfrm>
              <a:off x="2807755" y="192286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8"/>
            <p:cNvSpPr/>
            <p:nvPr/>
          </p:nvSpPr>
          <p:spPr>
            <a:xfrm>
              <a:off x="2974170"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8"/>
            <p:cNvSpPr/>
            <p:nvPr/>
          </p:nvSpPr>
          <p:spPr>
            <a:xfrm>
              <a:off x="312208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8"/>
            <p:cNvSpPr/>
            <p:nvPr/>
          </p:nvSpPr>
          <p:spPr>
            <a:xfrm>
              <a:off x="326998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8"/>
            <p:cNvSpPr/>
            <p:nvPr/>
          </p:nvSpPr>
          <p:spPr>
            <a:xfrm>
              <a:off x="341790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8"/>
            <p:cNvSpPr/>
            <p:nvPr/>
          </p:nvSpPr>
          <p:spPr>
            <a:xfrm>
              <a:off x="3565818"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8"/>
            <p:cNvSpPr/>
            <p:nvPr/>
          </p:nvSpPr>
          <p:spPr>
            <a:xfrm>
              <a:off x="3713719" y="192286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8"/>
            <p:cNvSpPr/>
            <p:nvPr/>
          </p:nvSpPr>
          <p:spPr>
            <a:xfrm>
              <a:off x="386166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8"/>
            <p:cNvSpPr/>
            <p:nvPr/>
          </p:nvSpPr>
          <p:spPr>
            <a:xfrm>
              <a:off x="400956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8"/>
            <p:cNvSpPr/>
            <p:nvPr/>
          </p:nvSpPr>
          <p:spPr>
            <a:xfrm>
              <a:off x="415748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8"/>
            <p:cNvSpPr/>
            <p:nvPr/>
          </p:nvSpPr>
          <p:spPr>
            <a:xfrm>
              <a:off x="4305398"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8"/>
            <p:cNvSpPr/>
            <p:nvPr/>
          </p:nvSpPr>
          <p:spPr>
            <a:xfrm>
              <a:off x="445331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8"/>
            <p:cNvSpPr/>
            <p:nvPr/>
          </p:nvSpPr>
          <p:spPr>
            <a:xfrm>
              <a:off x="4601215"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8"/>
            <p:cNvSpPr/>
            <p:nvPr/>
          </p:nvSpPr>
          <p:spPr>
            <a:xfrm>
              <a:off x="2530406"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8"/>
            <p:cNvSpPr/>
            <p:nvPr/>
          </p:nvSpPr>
          <p:spPr>
            <a:xfrm>
              <a:off x="2678322"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8"/>
            <p:cNvSpPr/>
            <p:nvPr/>
          </p:nvSpPr>
          <p:spPr>
            <a:xfrm>
              <a:off x="2807755" y="175648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8"/>
            <p:cNvSpPr/>
            <p:nvPr/>
          </p:nvSpPr>
          <p:spPr>
            <a:xfrm>
              <a:off x="2974170"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8"/>
            <p:cNvSpPr/>
            <p:nvPr/>
          </p:nvSpPr>
          <p:spPr>
            <a:xfrm>
              <a:off x="312208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8"/>
            <p:cNvSpPr/>
            <p:nvPr/>
          </p:nvSpPr>
          <p:spPr>
            <a:xfrm>
              <a:off x="326998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8"/>
            <p:cNvSpPr/>
            <p:nvPr/>
          </p:nvSpPr>
          <p:spPr>
            <a:xfrm>
              <a:off x="341790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8"/>
            <p:cNvSpPr/>
            <p:nvPr/>
          </p:nvSpPr>
          <p:spPr>
            <a:xfrm>
              <a:off x="3565818"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8"/>
            <p:cNvSpPr/>
            <p:nvPr/>
          </p:nvSpPr>
          <p:spPr>
            <a:xfrm>
              <a:off x="3713719" y="175648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8"/>
            <p:cNvSpPr/>
            <p:nvPr/>
          </p:nvSpPr>
          <p:spPr>
            <a:xfrm>
              <a:off x="386166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8"/>
            <p:cNvSpPr/>
            <p:nvPr/>
          </p:nvSpPr>
          <p:spPr>
            <a:xfrm>
              <a:off x="400956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8"/>
            <p:cNvSpPr/>
            <p:nvPr/>
          </p:nvSpPr>
          <p:spPr>
            <a:xfrm>
              <a:off x="415748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8"/>
            <p:cNvSpPr/>
            <p:nvPr/>
          </p:nvSpPr>
          <p:spPr>
            <a:xfrm>
              <a:off x="4305398"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8"/>
            <p:cNvSpPr/>
            <p:nvPr/>
          </p:nvSpPr>
          <p:spPr>
            <a:xfrm>
              <a:off x="445331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8"/>
            <p:cNvSpPr/>
            <p:nvPr/>
          </p:nvSpPr>
          <p:spPr>
            <a:xfrm>
              <a:off x="4601215"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8"/>
            <p:cNvSpPr/>
            <p:nvPr/>
          </p:nvSpPr>
          <p:spPr>
            <a:xfrm>
              <a:off x="2530406"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8"/>
            <p:cNvSpPr/>
            <p:nvPr/>
          </p:nvSpPr>
          <p:spPr>
            <a:xfrm>
              <a:off x="2678322"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8"/>
            <p:cNvSpPr/>
            <p:nvPr/>
          </p:nvSpPr>
          <p:spPr>
            <a:xfrm>
              <a:off x="2807755" y="1627048"/>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8"/>
            <p:cNvSpPr/>
            <p:nvPr/>
          </p:nvSpPr>
          <p:spPr>
            <a:xfrm>
              <a:off x="2974170"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8"/>
            <p:cNvSpPr/>
            <p:nvPr/>
          </p:nvSpPr>
          <p:spPr>
            <a:xfrm>
              <a:off x="312208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8"/>
            <p:cNvSpPr/>
            <p:nvPr/>
          </p:nvSpPr>
          <p:spPr>
            <a:xfrm>
              <a:off x="326998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8"/>
            <p:cNvSpPr/>
            <p:nvPr/>
          </p:nvSpPr>
          <p:spPr>
            <a:xfrm>
              <a:off x="341790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8"/>
            <p:cNvSpPr/>
            <p:nvPr/>
          </p:nvSpPr>
          <p:spPr>
            <a:xfrm>
              <a:off x="3565818"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8"/>
            <p:cNvSpPr/>
            <p:nvPr/>
          </p:nvSpPr>
          <p:spPr>
            <a:xfrm>
              <a:off x="3713719" y="1627048"/>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8"/>
            <p:cNvSpPr/>
            <p:nvPr/>
          </p:nvSpPr>
          <p:spPr>
            <a:xfrm>
              <a:off x="386166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8"/>
            <p:cNvSpPr/>
            <p:nvPr/>
          </p:nvSpPr>
          <p:spPr>
            <a:xfrm>
              <a:off x="400956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8"/>
            <p:cNvSpPr/>
            <p:nvPr/>
          </p:nvSpPr>
          <p:spPr>
            <a:xfrm>
              <a:off x="415748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8"/>
            <p:cNvSpPr/>
            <p:nvPr/>
          </p:nvSpPr>
          <p:spPr>
            <a:xfrm>
              <a:off x="4305398"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8"/>
            <p:cNvSpPr/>
            <p:nvPr/>
          </p:nvSpPr>
          <p:spPr>
            <a:xfrm>
              <a:off x="445331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8"/>
            <p:cNvSpPr/>
            <p:nvPr/>
          </p:nvSpPr>
          <p:spPr>
            <a:xfrm>
              <a:off x="4601215"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8"/>
            <p:cNvSpPr/>
            <p:nvPr/>
          </p:nvSpPr>
          <p:spPr>
            <a:xfrm>
              <a:off x="2530406"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8"/>
            <p:cNvSpPr/>
            <p:nvPr/>
          </p:nvSpPr>
          <p:spPr>
            <a:xfrm>
              <a:off x="2678322"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8"/>
            <p:cNvSpPr/>
            <p:nvPr/>
          </p:nvSpPr>
          <p:spPr>
            <a:xfrm>
              <a:off x="2807755" y="1460633"/>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8"/>
            <p:cNvSpPr/>
            <p:nvPr/>
          </p:nvSpPr>
          <p:spPr>
            <a:xfrm>
              <a:off x="2974170"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8"/>
            <p:cNvSpPr/>
            <p:nvPr/>
          </p:nvSpPr>
          <p:spPr>
            <a:xfrm>
              <a:off x="312208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8"/>
            <p:cNvSpPr/>
            <p:nvPr/>
          </p:nvSpPr>
          <p:spPr>
            <a:xfrm>
              <a:off x="326998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8"/>
            <p:cNvSpPr/>
            <p:nvPr/>
          </p:nvSpPr>
          <p:spPr>
            <a:xfrm>
              <a:off x="341790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8"/>
            <p:cNvSpPr/>
            <p:nvPr/>
          </p:nvSpPr>
          <p:spPr>
            <a:xfrm>
              <a:off x="3565818"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8"/>
            <p:cNvSpPr/>
            <p:nvPr/>
          </p:nvSpPr>
          <p:spPr>
            <a:xfrm>
              <a:off x="3713719" y="1460633"/>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8"/>
            <p:cNvSpPr/>
            <p:nvPr/>
          </p:nvSpPr>
          <p:spPr>
            <a:xfrm>
              <a:off x="386166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8"/>
            <p:cNvSpPr/>
            <p:nvPr/>
          </p:nvSpPr>
          <p:spPr>
            <a:xfrm>
              <a:off x="400956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8"/>
            <p:cNvSpPr/>
            <p:nvPr/>
          </p:nvSpPr>
          <p:spPr>
            <a:xfrm>
              <a:off x="415748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8"/>
            <p:cNvSpPr/>
            <p:nvPr/>
          </p:nvSpPr>
          <p:spPr>
            <a:xfrm>
              <a:off x="4305398"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8"/>
            <p:cNvSpPr/>
            <p:nvPr/>
          </p:nvSpPr>
          <p:spPr>
            <a:xfrm>
              <a:off x="445331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8"/>
            <p:cNvSpPr/>
            <p:nvPr/>
          </p:nvSpPr>
          <p:spPr>
            <a:xfrm>
              <a:off x="4601215"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8"/>
            <p:cNvSpPr/>
            <p:nvPr/>
          </p:nvSpPr>
          <p:spPr>
            <a:xfrm>
              <a:off x="2530406"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8"/>
            <p:cNvSpPr/>
            <p:nvPr/>
          </p:nvSpPr>
          <p:spPr>
            <a:xfrm>
              <a:off x="2678322"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8"/>
            <p:cNvSpPr/>
            <p:nvPr/>
          </p:nvSpPr>
          <p:spPr>
            <a:xfrm>
              <a:off x="2807755" y="1331201"/>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8"/>
            <p:cNvSpPr/>
            <p:nvPr/>
          </p:nvSpPr>
          <p:spPr>
            <a:xfrm>
              <a:off x="2974170"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8"/>
            <p:cNvSpPr/>
            <p:nvPr/>
          </p:nvSpPr>
          <p:spPr>
            <a:xfrm>
              <a:off x="312208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8"/>
            <p:cNvSpPr/>
            <p:nvPr/>
          </p:nvSpPr>
          <p:spPr>
            <a:xfrm>
              <a:off x="326998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8"/>
            <p:cNvSpPr/>
            <p:nvPr/>
          </p:nvSpPr>
          <p:spPr>
            <a:xfrm>
              <a:off x="341790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8"/>
            <p:cNvSpPr/>
            <p:nvPr/>
          </p:nvSpPr>
          <p:spPr>
            <a:xfrm>
              <a:off x="3565818"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8"/>
            <p:cNvSpPr/>
            <p:nvPr/>
          </p:nvSpPr>
          <p:spPr>
            <a:xfrm>
              <a:off x="3713719" y="1331201"/>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8"/>
            <p:cNvSpPr/>
            <p:nvPr/>
          </p:nvSpPr>
          <p:spPr>
            <a:xfrm>
              <a:off x="386166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8"/>
            <p:cNvSpPr/>
            <p:nvPr/>
          </p:nvSpPr>
          <p:spPr>
            <a:xfrm>
              <a:off x="400956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8"/>
            <p:cNvSpPr/>
            <p:nvPr/>
          </p:nvSpPr>
          <p:spPr>
            <a:xfrm>
              <a:off x="415748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8"/>
            <p:cNvSpPr/>
            <p:nvPr/>
          </p:nvSpPr>
          <p:spPr>
            <a:xfrm>
              <a:off x="4305398"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8"/>
            <p:cNvSpPr/>
            <p:nvPr/>
          </p:nvSpPr>
          <p:spPr>
            <a:xfrm>
              <a:off x="445331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8"/>
            <p:cNvSpPr/>
            <p:nvPr/>
          </p:nvSpPr>
          <p:spPr>
            <a:xfrm>
              <a:off x="4601215"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8"/>
            <p:cNvSpPr/>
            <p:nvPr/>
          </p:nvSpPr>
          <p:spPr>
            <a:xfrm>
              <a:off x="2530406"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8"/>
            <p:cNvSpPr/>
            <p:nvPr/>
          </p:nvSpPr>
          <p:spPr>
            <a:xfrm>
              <a:off x="2678322" y="118328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8"/>
            <p:cNvSpPr/>
            <p:nvPr/>
          </p:nvSpPr>
          <p:spPr>
            <a:xfrm>
              <a:off x="2807755" y="118328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8"/>
            <p:cNvSpPr/>
            <p:nvPr/>
          </p:nvSpPr>
          <p:spPr>
            <a:xfrm>
              <a:off x="2974170" y="118328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8"/>
            <p:cNvSpPr/>
            <p:nvPr/>
          </p:nvSpPr>
          <p:spPr>
            <a:xfrm>
              <a:off x="312208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8"/>
            <p:cNvSpPr/>
            <p:nvPr/>
          </p:nvSpPr>
          <p:spPr>
            <a:xfrm>
              <a:off x="326998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8"/>
            <p:cNvSpPr/>
            <p:nvPr/>
          </p:nvSpPr>
          <p:spPr>
            <a:xfrm>
              <a:off x="341790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8"/>
            <p:cNvSpPr/>
            <p:nvPr/>
          </p:nvSpPr>
          <p:spPr>
            <a:xfrm>
              <a:off x="3565818"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8"/>
            <p:cNvSpPr/>
            <p:nvPr/>
          </p:nvSpPr>
          <p:spPr>
            <a:xfrm>
              <a:off x="3713719" y="118328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8"/>
            <p:cNvSpPr/>
            <p:nvPr/>
          </p:nvSpPr>
          <p:spPr>
            <a:xfrm>
              <a:off x="386166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8"/>
            <p:cNvSpPr/>
            <p:nvPr/>
          </p:nvSpPr>
          <p:spPr>
            <a:xfrm>
              <a:off x="400956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8"/>
            <p:cNvSpPr/>
            <p:nvPr/>
          </p:nvSpPr>
          <p:spPr>
            <a:xfrm>
              <a:off x="415748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8"/>
            <p:cNvSpPr/>
            <p:nvPr/>
          </p:nvSpPr>
          <p:spPr>
            <a:xfrm>
              <a:off x="4305398"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8"/>
            <p:cNvSpPr/>
            <p:nvPr/>
          </p:nvSpPr>
          <p:spPr>
            <a:xfrm>
              <a:off x="2530406"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8"/>
            <p:cNvSpPr/>
            <p:nvPr/>
          </p:nvSpPr>
          <p:spPr>
            <a:xfrm>
              <a:off x="2678322" y="101690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8"/>
            <p:cNvSpPr/>
            <p:nvPr/>
          </p:nvSpPr>
          <p:spPr>
            <a:xfrm>
              <a:off x="2807755" y="101690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8"/>
            <p:cNvSpPr/>
            <p:nvPr/>
          </p:nvSpPr>
          <p:spPr>
            <a:xfrm>
              <a:off x="2974170" y="101690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8"/>
            <p:cNvSpPr/>
            <p:nvPr/>
          </p:nvSpPr>
          <p:spPr>
            <a:xfrm>
              <a:off x="312208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8"/>
            <p:cNvSpPr/>
            <p:nvPr/>
          </p:nvSpPr>
          <p:spPr>
            <a:xfrm>
              <a:off x="326998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8"/>
            <p:cNvSpPr/>
            <p:nvPr/>
          </p:nvSpPr>
          <p:spPr>
            <a:xfrm>
              <a:off x="341790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8"/>
            <p:cNvSpPr/>
            <p:nvPr/>
          </p:nvSpPr>
          <p:spPr>
            <a:xfrm>
              <a:off x="3565818"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8"/>
            <p:cNvSpPr/>
            <p:nvPr/>
          </p:nvSpPr>
          <p:spPr>
            <a:xfrm>
              <a:off x="3713719" y="101690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8"/>
            <p:cNvSpPr/>
            <p:nvPr/>
          </p:nvSpPr>
          <p:spPr>
            <a:xfrm>
              <a:off x="386166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8"/>
            <p:cNvSpPr/>
            <p:nvPr/>
          </p:nvSpPr>
          <p:spPr>
            <a:xfrm>
              <a:off x="400956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8"/>
            <p:cNvSpPr/>
            <p:nvPr/>
          </p:nvSpPr>
          <p:spPr>
            <a:xfrm>
              <a:off x="415748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8"/>
            <p:cNvSpPr/>
            <p:nvPr/>
          </p:nvSpPr>
          <p:spPr>
            <a:xfrm>
              <a:off x="2530406"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8"/>
            <p:cNvSpPr/>
            <p:nvPr/>
          </p:nvSpPr>
          <p:spPr>
            <a:xfrm>
              <a:off x="2678322" y="887468"/>
              <a:ext cx="129448" cy="129448"/>
            </a:xfrm>
            <a:custGeom>
              <a:rect b="b" l="l" r="r" t="t"/>
              <a:pathLst>
                <a:path extrusionOk="0" h="8334" w="8334">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8"/>
            <p:cNvSpPr/>
            <p:nvPr/>
          </p:nvSpPr>
          <p:spPr>
            <a:xfrm>
              <a:off x="2807755" y="887468"/>
              <a:ext cx="166431" cy="129448"/>
            </a:xfrm>
            <a:custGeom>
              <a:rect b="b" l="l" r="r" t="t"/>
              <a:pathLst>
                <a:path extrusionOk="0" h="8334" w="10715">
                  <a:moveTo>
                    <a:pt x="0" y="1"/>
                  </a:moveTo>
                  <a:lnTo>
                    <a:pt x="0" y="8333"/>
                  </a:lnTo>
                  <a:lnTo>
                    <a:pt x="10714" y="833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8"/>
            <p:cNvSpPr/>
            <p:nvPr/>
          </p:nvSpPr>
          <p:spPr>
            <a:xfrm>
              <a:off x="2974170" y="887468"/>
              <a:ext cx="147932" cy="129448"/>
            </a:xfrm>
            <a:custGeom>
              <a:rect b="b" l="l" r="r" t="t"/>
              <a:pathLst>
                <a:path extrusionOk="0" h="8334" w="9524">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8"/>
            <p:cNvSpPr/>
            <p:nvPr/>
          </p:nvSpPr>
          <p:spPr>
            <a:xfrm>
              <a:off x="312208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8"/>
            <p:cNvSpPr/>
            <p:nvPr/>
          </p:nvSpPr>
          <p:spPr>
            <a:xfrm>
              <a:off x="326998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8"/>
            <p:cNvSpPr/>
            <p:nvPr/>
          </p:nvSpPr>
          <p:spPr>
            <a:xfrm>
              <a:off x="341790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8"/>
            <p:cNvSpPr/>
            <p:nvPr/>
          </p:nvSpPr>
          <p:spPr>
            <a:xfrm>
              <a:off x="3565818"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8"/>
            <p:cNvSpPr/>
            <p:nvPr/>
          </p:nvSpPr>
          <p:spPr>
            <a:xfrm>
              <a:off x="3713719" y="887468"/>
              <a:ext cx="147963" cy="129448"/>
            </a:xfrm>
            <a:custGeom>
              <a:rect b="b" l="l" r="r" t="t"/>
              <a:pathLst>
                <a:path extrusionOk="0" h="8334" w="9526">
                  <a:moveTo>
                    <a:pt x="1" y="1"/>
                  </a:moveTo>
                  <a:lnTo>
                    <a:pt x="1" y="8333"/>
                  </a:lnTo>
                  <a:lnTo>
                    <a:pt x="9525" y="833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8"/>
            <p:cNvSpPr/>
            <p:nvPr/>
          </p:nvSpPr>
          <p:spPr>
            <a:xfrm>
              <a:off x="386166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8"/>
            <p:cNvSpPr/>
            <p:nvPr/>
          </p:nvSpPr>
          <p:spPr>
            <a:xfrm>
              <a:off x="400956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8"/>
            <p:cNvSpPr/>
            <p:nvPr/>
          </p:nvSpPr>
          <p:spPr>
            <a:xfrm>
              <a:off x="415748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8"/>
            <p:cNvSpPr/>
            <p:nvPr/>
          </p:nvSpPr>
          <p:spPr>
            <a:xfrm>
              <a:off x="2530406"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8"/>
            <p:cNvSpPr/>
            <p:nvPr/>
          </p:nvSpPr>
          <p:spPr>
            <a:xfrm>
              <a:off x="2678322" y="739552"/>
              <a:ext cx="129448" cy="147932"/>
            </a:xfrm>
            <a:custGeom>
              <a:rect b="b" l="l" r="r" t="t"/>
              <a:pathLst>
                <a:path extrusionOk="0" h="9524" w="8334">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8"/>
            <p:cNvSpPr/>
            <p:nvPr/>
          </p:nvSpPr>
          <p:spPr>
            <a:xfrm>
              <a:off x="2807755" y="739552"/>
              <a:ext cx="166431" cy="147932"/>
            </a:xfrm>
            <a:custGeom>
              <a:rect b="b" l="l" r="r" t="t"/>
              <a:pathLst>
                <a:path extrusionOk="0" h="9524" w="10715">
                  <a:moveTo>
                    <a:pt x="0" y="1"/>
                  </a:moveTo>
                  <a:lnTo>
                    <a:pt x="0" y="9524"/>
                  </a:lnTo>
                  <a:lnTo>
                    <a:pt x="10714" y="952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8"/>
            <p:cNvSpPr/>
            <p:nvPr/>
          </p:nvSpPr>
          <p:spPr>
            <a:xfrm>
              <a:off x="2974170" y="739552"/>
              <a:ext cx="147932" cy="147932"/>
            </a:xfrm>
            <a:custGeom>
              <a:rect b="b" l="l" r="r" t="t"/>
              <a:pathLst>
                <a:path extrusionOk="0" h="9524" w="9524">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8"/>
            <p:cNvSpPr/>
            <p:nvPr/>
          </p:nvSpPr>
          <p:spPr>
            <a:xfrm>
              <a:off x="312208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8"/>
            <p:cNvSpPr/>
            <p:nvPr/>
          </p:nvSpPr>
          <p:spPr>
            <a:xfrm>
              <a:off x="3269986"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8"/>
            <p:cNvSpPr/>
            <p:nvPr/>
          </p:nvSpPr>
          <p:spPr>
            <a:xfrm>
              <a:off x="3417902"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8"/>
            <p:cNvSpPr/>
            <p:nvPr/>
          </p:nvSpPr>
          <p:spPr>
            <a:xfrm>
              <a:off x="3565818"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8"/>
            <p:cNvSpPr/>
            <p:nvPr/>
          </p:nvSpPr>
          <p:spPr>
            <a:xfrm>
              <a:off x="3713719" y="739552"/>
              <a:ext cx="147963" cy="147932"/>
            </a:xfrm>
            <a:custGeom>
              <a:rect b="b" l="l" r="r" t="t"/>
              <a:pathLst>
                <a:path extrusionOk="0" h="9524" w="9526">
                  <a:moveTo>
                    <a:pt x="1" y="1"/>
                  </a:moveTo>
                  <a:lnTo>
                    <a:pt x="1" y="9524"/>
                  </a:lnTo>
                  <a:lnTo>
                    <a:pt x="9525" y="9524"/>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8"/>
            <p:cNvSpPr/>
            <p:nvPr/>
          </p:nvSpPr>
          <p:spPr>
            <a:xfrm>
              <a:off x="386166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8"/>
            <p:cNvSpPr/>
            <p:nvPr/>
          </p:nvSpPr>
          <p:spPr>
            <a:xfrm>
              <a:off x="400956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8"/>
            <p:cNvSpPr/>
            <p:nvPr/>
          </p:nvSpPr>
          <p:spPr>
            <a:xfrm>
              <a:off x="2530406"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8"/>
            <p:cNvSpPr/>
            <p:nvPr/>
          </p:nvSpPr>
          <p:spPr>
            <a:xfrm>
              <a:off x="2678322" y="573137"/>
              <a:ext cx="129448" cy="166431"/>
            </a:xfrm>
            <a:custGeom>
              <a:rect b="b" l="l" r="r" t="t"/>
              <a:pathLst>
                <a:path extrusionOk="0" h="10715" w="8334">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8"/>
            <p:cNvSpPr/>
            <p:nvPr/>
          </p:nvSpPr>
          <p:spPr>
            <a:xfrm>
              <a:off x="2807755" y="573137"/>
              <a:ext cx="166431" cy="166431"/>
            </a:xfrm>
            <a:custGeom>
              <a:rect b="b" l="l" r="r" t="t"/>
              <a:pathLst>
                <a:path extrusionOk="0" h="10715" w="10715">
                  <a:moveTo>
                    <a:pt x="0" y="1"/>
                  </a:moveTo>
                  <a:lnTo>
                    <a:pt x="0" y="10715"/>
                  </a:lnTo>
                  <a:lnTo>
                    <a:pt x="10714" y="10715"/>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8"/>
            <p:cNvSpPr/>
            <p:nvPr/>
          </p:nvSpPr>
          <p:spPr>
            <a:xfrm>
              <a:off x="2974170" y="573137"/>
              <a:ext cx="147932" cy="166431"/>
            </a:xfrm>
            <a:custGeom>
              <a:rect b="b" l="l" r="r" t="t"/>
              <a:pathLst>
                <a:path extrusionOk="0" h="10715" w="9524">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8"/>
            <p:cNvSpPr/>
            <p:nvPr/>
          </p:nvSpPr>
          <p:spPr>
            <a:xfrm>
              <a:off x="3122086"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8"/>
            <p:cNvSpPr/>
            <p:nvPr/>
          </p:nvSpPr>
          <p:spPr>
            <a:xfrm>
              <a:off x="3269986"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8"/>
            <p:cNvSpPr/>
            <p:nvPr/>
          </p:nvSpPr>
          <p:spPr>
            <a:xfrm>
              <a:off x="3417902"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8"/>
            <p:cNvSpPr/>
            <p:nvPr/>
          </p:nvSpPr>
          <p:spPr>
            <a:xfrm>
              <a:off x="2530406"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8"/>
            <p:cNvSpPr/>
            <p:nvPr/>
          </p:nvSpPr>
          <p:spPr>
            <a:xfrm>
              <a:off x="2678322" y="443705"/>
              <a:ext cx="129448" cy="129448"/>
            </a:xfrm>
            <a:custGeom>
              <a:rect b="b" l="l" r="r" t="t"/>
              <a:pathLst>
                <a:path extrusionOk="0" h="8334" w="8334">
                  <a:moveTo>
                    <a:pt x="0" y="1"/>
                  </a:moveTo>
                  <a:lnTo>
                    <a:pt x="0" y="8334"/>
                  </a:lnTo>
                  <a:lnTo>
                    <a:pt x="8333" y="833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8"/>
            <p:cNvSpPr/>
            <p:nvPr/>
          </p:nvSpPr>
          <p:spPr>
            <a:xfrm>
              <a:off x="2807755" y="443705"/>
              <a:ext cx="166431" cy="129448"/>
            </a:xfrm>
            <a:custGeom>
              <a:rect b="b" l="l" r="r" t="t"/>
              <a:pathLst>
                <a:path extrusionOk="0" h="8334" w="10715">
                  <a:moveTo>
                    <a:pt x="0" y="1"/>
                  </a:moveTo>
                  <a:lnTo>
                    <a:pt x="0" y="8334"/>
                  </a:lnTo>
                  <a:lnTo>
                    <a:pt x="10714" y="833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8"/>
            <p:cNvSpPr/>
            <p:nvPr/>
          </p:nvSpPr>
          <p:spPr>
            <a:xfrm>
              <a:off x="2974170" y="443705"/>
              <a:ext cx="147932" cy="129448"/>
            </a:xfrm>
            <a:custGeom>
              <a:rect b="b" l="l" r="r" t="t"/>
              <a:pathLst>
                <a:path extrusionOk="0" h="8334" w="9524">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8"/>
            <p:cNvSpPr/>
            <p:nvPr/>
          </p:nvSpPr>
          <p:spPr>
            <a:xfrm>
              <a:off x="3122086"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8"/>
            <p:cNvSpPr/>
            <p:nvPr/>
          </p:nvSpPr>
          <p:spPr>
            <a:xfrm>
              <a:off x="3269986"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8"/>
            <p:cNvSpPr/>
            <p:nvPr/>
          </p:nvSpPr>
          <p:spPr>
            <a:xfrm>
              <a:off x="3417902"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8"/>
            <p:cNvSpPr/>
            <p:nvPr/>
          </p:nvSpPr>
          <p:spPr>
            <a:xfrm>
              <a:off x="2530406" y="27732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8"/>
            <p:cNvSpPr/>
            <p:nvPr/>
          </p:nvSpPr>
          <p:spPr>
            <a:xfrm>
              <a:off x="2678322" y="27732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8"/>
            <p:cNvSpPr/>
            <p:nvPr/>
          </p:nvSpPr>
          <p:spPr>
            <a:xfrm>
              <a:off x="2807755" y="27732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8"/>
            <p:cNvSpPr/>
            <p:nvPr/>
          </p:nvSpPr>
          <p:spPr>
            <a:xfrm>
              <a:off x="2974170" y="27732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8"/>
            <p:cNvSpPr/>
            <p:nvPr/>
          </p:nvSpPr>
          <p:spPr>
            <a:xfrm>
              <a:off x="3122086"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8"/>
            <p:cNvSpPr/>
            <p:nvPr/>
          </p:nvSpPr>
          <p:spPr>
            <a:xfrm>
              <a:off x="3269986"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8"/>
            <p:cNvSpPr/>
            <p:nvPr/>
          </p:nvSpPr>
          <p:spPr>
            <a:xfrm>
              <a:off x="2530406" y="129404"/>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8"/>
            <p:cNvSpPr/>
            <p:nvPr/>
          </p:nvSpPr>
          <p:spPr>
            <a:xfrm>
              <a:off x="2678322" y="129404"/>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8"/>
            <p:cNvSpPr/>
            <p:nvPr/>
          </p:nvSpPr>
          <p:spPr>
            <a:xfrm>
              <a:off x="2807755" y="129404"/>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8"/>
            <p:cNvSpPr/>
            <p:nvPr/>
          </p:nvSpPr>
          <p:spPr>
            <a:xfrm>
              <a:off x="2974170" y="129404"/>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8"/>
            <p:cNvSpPr/>
            <p:nvPr/>
          </p:nvSpPr>
          <p:spPr>
            <a:xfrm>
              <a:off x="3122086"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8"/>
            <p:cNvSpPr/>
            <p:nvPr/>
          </p:nvSpPr>
          <p:spPr>
            <a:xfrm>
              <a:off x="2530406" y="-12"/>
              <a:ext cx="147932" cy="129432"/>
            </a:xfrm>
            <a:custGeom>
              <a:rect b="b" l="l" r="r" t="t"/>
              <a:pathLst>
                <a:path extrusionOk="0" h="8333"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8"/>
            <p:cNvSpPr/>
            <p:nvPr/>
          </p:nvSpPr>
          <p:spPr>
            <a:xfrm>
              <a:off x="2678322" y="-12"/>
              <a:ext cx="129448" cy="129432"/>
            </a:xfrm>
            <a:custGeom>
              <a:rect b="b" l="l" r="r" t="t"/>
              <a:pathLst>
                <a:path extrusionOk="0" h="8333"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8"/>
            <p:cNvSpPr/>
            <p:nvPr/>
          </p:nvSpPr>
          <p:spPr>
            <a:xfrm>
              <a:off x="2807755" y="-12"/>
              <a:ext cx="166431" cy="129432"/>
            </a:xfrm>
            <a:custGeom>
              <a:rect b="b" l="l" r="r" t="t"/>
              <a:pathLst>
                <a:path extrusionOk="0" h="8333"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8"/>
            <p:cNvSpPr/>
            <p:nvPr/>
          </p:nvSpPr>
          <p:spPr>
            <a:xfrm>
              <a:off x="2974170" y="-12"/>
              <a:ext cx="147932" cy="129432"/>
            </a:xfrm>
            <a:custGeom>
              <a:rect b="b" l="l" r="r" t="t"/>
              <a:pathLst>
                <a:path extrusionOk="0" h="8333"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9" name="Google Shape;1779;p8"/>
          <p:cNvGrpSpPr/>
          <p:nvPr/>
        </p:nvGrpSpPr>
        <p:grpSpPr>
          <a:xfrm>
            <a:off x="4103916" y="1106508"/>
            <a:ext cx="264001" cy="226285"/>
            <a:chOff x="753950" y="238125"/>
            <a:chExt cx="6111125" cy="5238075"/>
          </a:xfrm>
        </p:grpSpPr>
        <p:sp>
          <p:nvSpPr>
            <p:cNvPr id="1780" name="Google Shape;1780;p8"/>
            <p:cNvSpPr/>
            <p:nvPr/>
          </p:nvSpPr>
          <p:spPr>
            <a:xfrm>
              <a:off x="1627000" y="238125"/>
              <a:ext cx="873075" cy="873075"/>
            </a:xfrm>
            <a:custGeom>
              <a:rect b="b" l="l" r="r" t="t"/>
              <a:pathLst>
                <a:path extrusionOk="0" h="34923" w="34923">
                  <a:moveTo>
                    <a:pt x="0" y="0"/>
                  </a:moveTo>
                  <a:lnTo>
                    <a:pt x="0" y="34922"/>
                  </a:lnTo>
                  <a:lnTo>
                    <a:pt x="34922" y="34922"/>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8"/>
            <p:cNvSpPr/>
            <p:nvPr/>
          </p:nvSpPr>
          <p:spPr>
            <a:xfrm>
              <a:off x="2500050" y="238125"/>
              <a:ext cx="873000" cy="873075"/>
            </a:xfrm>
            <a:custGeom>
              <a:rect b="b" l="l" r="r" t="t"/>
              <a:pathLst>
                <a:path extrusionOk="0" h="34923" w="34920">
                  <a:moveTo>
                    <a:pt x="0" y="0"/>
                  </a:moveTo>
                  <a:lnTo>
                    <a:pt x="0" y="34922"/>
                  </a:lnTo>
                  <a:lnTo>
                    <a:pt x="34919" y="34922"/>
                  </a:lnTo>
                  <a:lnTo>
                    <a:pt x="34919"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8"/>
            <p:cNvSpPr/>
            <p:nvPr/>
          </p:nvSpPr>
          <p:spPr>
            <a:xfrm>
              <a:off x="4246075" y="238125"/>
              <a:ext cx="872975" cy="873075"/>
            </a:xfrm>
            <a:custGeom>
              <a:rect b="b" l="l" r="r" t="t"/>
              <a:pathLst>
                <a:path extrusionOk="0" h="34923" w="34919">
                  <a:moveTo>
                    <a:pt x="0" y="0"/>
                  </a:moveTo>
                  <a:lnTo>
                    <a:pt x="0" y="34922"/>
                  </a:lnTo>
                  <a:lnTo>
                    <a:pt x="34918" y="34922"/>
                  </a:lnTo>
                  <a:lnTo>
                    <a:pt x="34918"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8"/>
            <p:cNvSpPr/>
            <p:nvPr/>
          </p:nvSpPr>
          <p:spPr>
            <a:xfrm>
              <a:off x="5119025" y="238125"/>
              <a:ext cx="873000" cy="873075"/>
            </a:xfrm>
            <a:custGeom>
              <a:rect b="b" l="l" r="r" t="t"/>
              <a:pathLst>
                <a:path extrusionOk="0" h="34923" w="34920">
                  <a:moveTo>
                    <a:pt x="0" y="0"/>
                  </a:moveTo>
                  <a:lnTo>
                    <a:pt x="0" y="34922"/>
                  </a:lnTo>
                  <a:lnTo>
                    <a:pt x="34920" y="34922"/>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8"/>
            <p:cNvSpPr/>
            <p:nvPr/>
          </p:nvSpPr>
          <p:spPr>
            <a:xfrm>
              <a:off x="753950"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8"/>
            <p:cNvSpPr/>
            <p:nvPr/>
          </p:nvSpPr>
          <p:spPr>
            <a:xfrm>
              <a:off x="1627000" y="1111175"/>
              <a:ext cx="873075" cy="872925"/>
            </a:xfrm>
            <a:custGeom>
              <a:rect b="b" l="l" r="r" t="t"/>
              <a:pathLst>
                <a:path extrusionOk="0" h="34917" w="34923">
                  <a:moveTo>
                    <a:pt x="0" y="0"/>
                  </a:moveTo>
                  <a:lnTo>
                    <a:pt x="0" y="34917"/>
                  </a:lnTo>
                  <a:lnTo>
                    <a:pt x="34922" y="34917"/>
                  </a:lnTo>
                  <a:lnTo>
                    <a:pt x="34922" y="0"/>
                  </a:ln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8"/>
            <p:cNvSpPr/>
            <p:nvPr/>
          </p:nvSpPr>
          <p:spPr>
            <a:xfrm>
              <a:off x="2500050" y="1111175"/>
              <a:ext cx="873000" cy="872925"/>
            </a:xfrm>
            <a:custGeom>
              <a:rect b="b" l="l" r="r" t="t"/>
              <a:pathLst>
                <a:path extrusionOk="0" h="34917" w="34920">
                  <a:moveTo>
                    <a:pt x="0" y="0"/>
                  </a:moveTo>
                  <a:lnTo>
                    <a:pt x="0" y="34917"/>
                  </a:lnTo>
                  <a:lnTo>
                    <a:pt x="34919" y="34917"/>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8"/>
            <p:cNvSpPr/>
            <p:nvPr/>
          </p:nvSpPr>
          <p:spPr>
            <a:xfrm>
              <a:off x="3372944"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8"/>
            <p:cNvSpPr/>
            <p:nvPr/>
          </p:nvSpPr>
          <p:spPr>
            <a:xfrm>
              <a:off x="4245994" y="1111175"/>
              <a:ext cx="872975" cy="872925"/>
            </a:xfrm>
            <a:custGeom>
              <a:rect b="b" l="l" r="r" t="t"/>
              <a:pathLst>
                <a:path extrusionOk="0" h="34917" w="34919">
                  <a:moveTo>
                    <a:pt x="0" y="0"/>
                  </a:moveTo>
                  <a:lnTo>
                    <a:pt x="0" y="34917"/>
                  </a:lnTo>
                  <a:lnTo>
                    <a:pt x="34918" y="34917"/>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8"/>
            <p:cNvSpPr/>
            <p:nvPr/>
          </p:nvSpPr>
          <p:spPr>
            <a:xfrm>
              <a:off x="5119025" y="1111175"/>
              <a:ext cx="873000" cy="872925"/>
            </a:xfrm>
            <a:custGeom>
              <a:rect b="b" l="l" r="r" t="t"/>
              <a:pathLst>
                <a:path extrusionOk="0" h="34917" w="34920">
                  <a:moveTo>
                    <a:pt x="0" y="0"/>
                  </a:moveTo>
                  <a:lnTo>
                    <a:pt x="0" y="34917"/>
                  </a:lnTo>
                  <a:lnTo>
                    <a:pt x="34920" y="34917"/>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8"/>
            <p:cNvSpPr/>
            <p:nvPr/>
          </p:nvSpPr>
          <p:spPr>
            <a:xfrm>
              <a:off x="5992000" y="1111175"/>
              <a:ext cx="873075" cy="872925"/>
            </a:xfrm>
            <a:custGeom>
              <a:rect b="b" l="l" r="r" t="t"/>
              <a:pathLst>
                <a:path extrusionOk="0" h="34917" w="34923">
                  <a:moveTo>
                    <a:pt x="1" y="0"/>
                  </a:moveTo>
                  <a:lnTo>
                    <a:pt x="1" y="34917"/>
                  </a:lnTo>
                  <a:lnTo>
                    <a:pt x="34923" y="34917"/>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8"/>
            <p:cNvSpPr/>
            <p:nvPr/>
          </p:nvSpPr>
          <p:spPr>
            <a:xfrm>
              <a:off x="75395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8"/>
            <p:cNvSpPr/>
            <p:nvPr/>
          </p:nvSpPr>
          <p:spPr>
            <a:xfrm>
              <a:off x="162700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8"/>
            <p:cNvSpPr/>
            <p:nvPr/>
          </p:nvSpPr>
          <p:spPr>
            <a:xfrm>
              <a:off x="2500050" y="1984125"/>
              <a:ext cx="873000" cy="873025"/>
            </a:xfrm>
            <a:custGeom>
              <a:rect b="b" l="l" r="r" t="t"/>
              <a:pathLst>
                <a:path extrusionOk="0" h="34921" w="34920">
                  <a:moveTo>
                    <a:pt x="0" y="0"/>
                  </a:moveTo>
                  <a:lnTo>
                    <a:pt x="0" y="34921"/>
                  </a:lnTo>
                  <a:lnTo>
                    <a:pt x="34919" y="34921"/>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8"/>
            <p:cNvSpPr/>
            <p:nvPr/>
          </p:nvSpPr>
          <p:spPr>
            <a:xfrm>
              <a:off x="3372944"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8"/>
            <p:cNvSpPr/>
            <p:nvPr/>
          </p:nvSpPr>
          <p:spPr>
            <a:xfrm>
              <a:off x="4245994" y="1984125"/>
              <a:ext cx="872975" cy="873025"/>
            </a:xfrm>
            <a:custGeom>
              <a:rect b="b" l="l" r="r" t="t"/>
              <a:pathLst>
                <a:path extrusionOk="0" h="34921" w="34919">
                  <a:moveTo>
                    <a:pt x="0" y="0"/>
                  </a:moveTo>
                  <a:lnTo>
                    <a:pt x="0" y="34921"/>
                  </a:lnTo>
                  <a:lnTo>
                    <a:pt x="34918" y="34921"/>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8"/>
            <p:cNvSpPr/>
            <p:nvPr/>
          </p:nvSpPr>
          <p:spPr>
            <a:xfrm>
              <a:off x="5119025" y="1984125"/>
              <a:ext cx="873000" cy="873025"/>
            </a:xfrm>
            <a:custGeom>
              <a:rect b="b" l="l" r="r" t="t"/>
              <a:pathLst>
                <a:path extrusionOk="0" h="34921" w="34920">
                  <a:moveTo>
                    <a:pt x="0" y="0"/>
                  </a:moveTo>
                  <a:lnTo>
                    <a:pt x="0" y="34921"/>
                  </a:lnTo>
                  <a:lnTo>
                    <a:pt x="34920" y="34921"/>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8"/>
            <p:cNvSpPr/>
            <p:nvPr/>
          </p:nvSpPr>
          <p:spPr>
            <a:xfrm>
              <a:off x="5992000" y="1984125"/>
              <a:ext cx="873075" cy="873025"/>
            </a:xfrm>
            <a:custGeom>
              <a:rect b="b" l="l" r="r" t="t"/>
              <a:pathLst>
                <a:path extrusionOk="0" h="34921" w="34923">
                  <a:moveTo>
                    <a:pt x="1" y="0"/>
                  </a:moveTo>
                  <a:lnTo>
                    <a:pt x="1" y="34921"/>
                  </a:lnTo>
                  <a:lnTo>
                    <a:pt x="34923" y="34921"/>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8"/>
            <p:cNvSpPr/>
            <p:nvPr/>
          </p:nvSpPr>
          <p:spPr>
            <a:xfrm>
              <a:off x="1627000"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8"/>
            <p:cNvSpPr/>
            <p:nvPr/>
          </p:nvSpPr>
          <p:spPr>
            <a:xfrm>
              <a:off x="2499969" y="2857125"/>
              <a:ext cx="873000" cy="873125"/>
            </a:xfrm>
            <a:custGeom>
              <a:rect b="b" l="l" r="r" t="t"/>
              <a:pathLst>
                <a:path extrusionOk="0" h="34925" w="34920">
                  <a:moveTo>
                    <a:pt x="0" y="1"/>
                  </a:moveTo>
                  <a:lnTo>
                    <a:pt x="0" y="34924"/>
                  </a:lnTo>
                  <a:lnTo>
                    <a:pt x="34919" y="34924"/>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8"/>
            <p:cNvSpPr/>
            <p:nvPr/>
          </p:nvSpPr>
          <p:spPr>
            <a:xfrm>
              <a:off x="3372944"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8"/>
            <p:cNvSpPr/>
            <p:nvPr/>
          </p:nvSpPr>
          <p:spPr>
            <a:xfrm>
              <a:off x="4246075" y="2857125"/>
              <a:ext cx="872975" cy="873125"/>
            </a:xfrm>
            <a:custGeom>
              <a:rect b="b" l="l" r="r" t="t"/>
              <a:pathLst>
                <a:path extrusionOk="0" h="34925" w="34919">
                  <a:moveTo>
                    <a:pt x="0" y="1"/>
                  </a:moveTo>
                  <a:lnTo>
                    <a:pt x="0" y="34924"/>
                  </a:lnTo>
                  <a:lnTo>
                    <a:pt x="34918" y="34924"/>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8"/>
            <p:cNvSpPr/>
            <p:nvPr/>
          </p:nvSpPr>
          <p:spPr>
            <a:xfrm>
              <a:off x="5119025" y="2857125"/>
              <a:ext cx="873000" cy="873125"/>
            </a:xfrm>
            <a:custGeom>
              <a:rect b="b" l="l" r="r" t="t"/>
              <a:pathLst>
                <a:path extrusionOk="0" h="34925" w="34920">
                  <a:moveTo>
                    <a:pt x="0" y="1"/>
                  </a:moveTo>
                  <a:lnTo>
                    <a:pt x="0" y="34924"/>
                  </a:lnTo>
                  <a:lnTo>
                    <a:pt x="34920" y="34924"/>
                  </a:lnTo>
                  <a:lnTo>
                    <a:pt x="3492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8"/>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8"/>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8"/>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8"/>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7" name="Google Shape;1807;p8"/>
          <p:cNvGrpSpPr/>
          <p:nvPr/>
        </p:nvGrpSpPr>
        <p:grpSpPr>
          <a:xfrm>
            <a:off x="4439996" y="1106508"/>
            <a:ext cx="264001" cy="226285"/>
            <a:chOff x="753950" y="238125"/>
            <a:chExt cx="6111125" cy="5238075"/>
          </a:xfrm>
        </p:grpSpPr>
        <p:sp>
          <p:nvSpPr>
            <p:cNvPr id="1808" name="Google Shape;1808;p8"/>
            <p:cNvSpPr/>
            <p:nvPr/>
          </p:nvSpPr>
          <p:spPr>
            <a:xfrm>
              <a:off x="1627000" y="238125"/>
              <a:ext cx="873075" cy="873075"/>
            </a:xfrm>
            <a:custGeom>
              <a:rect b="b" l="l" r="r" t="t"/>
              <a:pathLst>
                <a:path extrusionOk="0" h="34923" w="34923">
                  <a:moveTo>
                    <a:pt x="0" y="0"/>
                  </a:moveTo>
                  <a:lnTo>
                    <a:pt x="0" y="34922"/>
                  </a:lnTo>
                  <a:lnTo>
                    <a:pt x="34922" y="34922"/>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8"/>
            <p:cNvSpPr/>
            <p:nvPr/>
          </p:nvSpPr>
          <p:spPr>
            <a:xfrm>
              <a:off x="2500050" y="238125"/>
              <a:ext cx="873000" cy="873075"/>
            </a:xfrm>
            <a:custGeom>
              <a:rect b="b" l="l" r="r" t="t"/>
              <a:pathLst>
                <a:path extrusionOk="0" h="34923" w="34920">
                  <a:moveTo>
                    <a:pt x="0" y="0"/>
                  </a:moveTo>
                  <a:lnTo>
                    <a:pt x="0" y="34922"/>
                  </a:lnTo>
                  <a:lnTo>
                    <a:pt x="34919" y="34922"/>
                  </a:lnTo>
                  <a:lnTo>
                    <a:pt x="34919"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8"/>
            <p:cNvSpPr/>
            <p:nvPr/>
          </p:nvSpPr>
          <p:spPr>
            <a:xfrm>
              <a:off x="4246075" y="238125"/>
              <a:ext cx="872975" cy="873075"/>
            </a:xfrm>
            <a:custGeom>
              <a:rect b="b" l="l" r="r" t="t"/>
              <a:pathLst>
                <a:path extrusionOk="0" h="34923" w="34919">
                  <a:moveTo>
                    <a:pt x="0" y="0"/>
                  </a:moveTo>
                  <a:lnTo>
                    <a:pt x="0" y="34922"/>
                  </a:lnTo>
                  <a:lnTo>
                    <a:pt x="34918" y="34922"/>
                  </a:lnTo>
                  <a:lnTo>
                    <a:pt x="34918"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8"/>
            <p:cNvSpPr/>
            <p:nvPr/>
          </p:nvSpPr>
          <p:spPr>
            <a:xfrm>
              <a:off x="5119025" y="238125"/>
              <a:ext cx="873000" cy="873075"/>
            </a:xfrm>
            <a:custGeom>
              <a:rect b="b" l="l" r="r" t="t"/>
              <a:pathLst>
                <a:path extrusionOk="0" h="34923" w="34920">
                  <a:moveTo>
                    <a:pt x="0" y="0"/>
                  </a:moveTo>
                  <a:lnTo>
                    <a:pt x="0" y="34922"/>
                  </a:lnTo>
                  <a:lnTo>
                    <a:pt x="34920" y="34922"/>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8"/>
            <p:cNvSpPr/>
            <p:nvPr/>
          </p:nvSpPr>
          <p:spPr>
            <a:xfrm>
              <a:off x="753950"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8"/>
            <p:cNvSpPr/>
            <p:nvPr/>
          </p:nvSpPr>
          <p:spPr>
            <a:xfrm>
              <a:off x="1627000" y="1111175"/>
              <a:ext cx="873075" cy="872925"/>
            </a:xfrm>
            <a:custGeom>
              <a:rect b="b" l="l" r="r" t="t"/>
              <a:pathLst>
                <a:path extrusionOk="0" h="34917" w="34923">
                  <a:moveTo>
                    <a:pt x="0" y="0"/>
                  </a:moveTo>
                  <a:lnTo>
                    <a:pt x="0" y="34917"/>
                  </a:lnTo>
                  <a:lnTo>
                    <a:pt x="34922" y="34917"/>
                  </a:lnTo>
                  <a:lnTo>
                    <a:pt x="34922" y="0"/>
                  </a:ln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8"/>
            <p:cNvSpPr/>
            <p:nvPr/>
          </p:nvSpPr>
          <p:spPr>
            <a:xfrm>
              <a:off x="2500050" y="1111175"/>
              <a:ext cx="873000" cy="872925"/>
            </a:xfrm>
            <a:custGeom>
              <a:rect b="b" l="l" r="r" t="t"/>
              <a:pathLst>
                <a:path extrusionOk="0" h="34917" w="34920">
                  <a:moveTo>
                    <a:pt x="0" y="0"/>
                  </a:moveTo>
                  <a:lnTo>
                    <a:pt x="0" y="34917"/>
                  </a:lnTo>
                  <a:lnTo>
                    <a:pt x="34919" y="34917"/>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8"/>
            <p:cNvSpPr/>
            <p:nvPr/>
          </p:nvSpPr>
          <p:spPr>
            <a:xfrm>
              <a:off x="3372944"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8"/>
            <p:cNvSpPr/>
            <p:nvPr/>
          </p:nvSpPr>
          <p:spPr>
            <a:xfrm>
              <a:off x="4245994" y="1111175"/>
              <a:ext cx="872975" cy="872925"/>
            </a:xfrm>
            <a:custGeom>
              <a:rect b="b" l="l" r="r" t="t"/>
              <a:pathLst>
                <a:path extrusionOk="0" h="34917" w="34919">
                  <a:moveTo>
                    <a:pt x="0" y="0"/>
                  </a:moveTo>
                  <a:lnTo>
                    <a:pt x="0" y="34917"/>
                  </a:lnTo>
                  <a:lnTo>
                    <a:pt x="34918" y="34917"/>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8"/>
            <p:cNvSpPr/>
            <p:nvPr/>
          </p:nvSpPr>
          <p:spPr>
            <a:xfrm>
              <a:off x="5119025" y="1111175"/>
              <a:ext cx="873000" cy="872925"/>
            </a:xfrm>
            <a:custGeom>
              <a:rect b="b" l="l" r="r" t="t"/>
              <a:pathLst>
                <a:path extrusionOk="0" h="34917" w="34920">
                  <a:moveTo>
                    <a:pt x="0" y="0"/>
                  </a:moveTo>
                  <a:lnTo>
                    <a:pt x="0" y="34917"/>
                  </a:lnTo>
                  <a:lnTo>
                    <a:pt x="34920" y="34917"/>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8"/>
            <p:cNvSpPr/>
            <p:nvPr/>
          </p:nvSpPr>
          <p:spPr>
            <a:xfrm>
              <a:off x="5992000" y="1111175"/>
              <a:ext cx="873075" cy="872925"/>
            </a:xfrm>
            <a:custGeom>
              <a:rect b="b" l="l" r="r" t="t"/>
              <a:pathLst>
                <a:path extrusionOk="0" h="34917" w="34923">
                  <a:moveTo>
                    <a:pt x="1" y="0"/>
                  </a:moveTo>
                  <a:lnTo>
                    <a:pt x="1" y="34917"/>
                  </a:lnTo>
                  <a:lnTo>
                    <a:pt x="34923" y="34917"/>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8"/>
            <p:cNvSpPr/>
            <p:nvPr/>
          </p:nvSpPr>
          <p:spPr>
            <a:xfrm>
              <a:off x="75395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8"/>
            <p:cNvSpPr/>
            <p:nvPr/>
          </p:nvSpPr>
          <p:spPr>
            <a:xfrm>
              <a:off x="162700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8"/>
            <p:cNvSpPr/>
            <p:nvPr/>
          </p:nvSpPr>
          <p:spPr>
            <a:xfrm>
              <a:off x="2500050" y="1984125"/>
              <a:ext cx="873000" cy="873025"/>
            </a:xfrm>
            <a:custGeom>
              <a:rect b="b" l="l" r="r" t="t"/>
              <a:pathLst>
                <a:path extrusionOk="0" h="34921" w="34920">
                  <a:moveTo>
                    <a:pt x="0" y="0"/>
                  </a:moveTo>
                  <a:lnTo>
                    <a:pt x="0" y="34921"/>
                  </a:lnTo>
                  <a:lnTo>
                    <a:pt x="34919" y="34921"/>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8"/>
            <p:cNvSpPr/>
            <p:nvPr/>
          </p:nvSpPr>
          <p:spPr>
            <a:xfrm>
              <a:off x="3372944"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8"/>
            <p:cNvSpPr/>
            <p:nvPr/>
          </p:nvSpPr>
          <p:spPr>
            <a:xfrm>
              <a:off x="4245994" y="1984125"/>
              <a:ext cx="872975" cy="873025"/>
            </a:xfrm>
            <a:custGeom>
              <a:rect b="b" l="l" r="r" t="t"/>
              <a:pathLst>
                <a:path extrusionOk="0" h="34921" w="34919">
                  <a:moveTo>
                    <a:pt x="0" y="0"/>
                  </a:moveTo>
                  <a:lnTo>
                    <a:pt x="0" y="34921"/>
                  </a:lnTo>
                  <a:lnTo>
                    <a:pt x="34918" y="34921"/>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8"/>
            <p:cNvSpPr/>
            <p:nvPr/>
          </p:nvSpPr>
          <p:spPr>
            <a:xfrm>
              <a:off x="5119025" y="1984125"/>
              <a:ext cx="873000" cy="873025"/>
            </a:xfrm>
            <a:custGeom>
              <a:rect b="b" l="l" r="r" t="t"/>
              <a:pathLst>
                <a:path extrusionOk="0" h="34921" w="34920">
                  <a:moveTo>
                    <a:pt x="0" y="0"/>
                  </a:moveTo>
                  <a:lnTo>
                    <a:pt x="0" y="34921"/>
                  </a:lnTo>
                  <a:lnTo>
                    <a:pt x="34920" y="34921"/>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8"/>
            <p:cNvSpPr/>
            <p:nvPr/>
          </p:nvSpPr>
          <p:spPr>
            <a:xfrm>
              <a:off x="5992000" y="1984125"/>
              <a:ext cx="873075" cy="873025"/>
            </a:xfrm>
            <a:custGeom>
              <a:rect b="b" l="l" r="r" t="t"/>
              <a:pathLst>
                <a:path extrusionOk="0" h="34921" w="34923">
                  <a:moveTo>
                    <a:pt x="1" y="0"/>
                  </a:moveTo>
                  <a:lnTo>
                    <a:pt x="1" y="34921"/>
                  </a:lnTo>
                  <a:lnTo>
                    <a:pt x="34923" y="34921"/>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8"/>
            <p:cNvSpPr/>
            <p:nvPr/>
          </p:nvSpPr>
          <p:spPr>
            <a:xfrm>
              <a:off x="1627000"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8"/>
            <p:cNvSpPr/>
            <p:nvPr/>
          </p:nvSpPr>
          <p:spPr>
            <a:xfrm>
              <a:off x="2499969" y="2857125"/>
              <a:ext cx="873000" cy="873125"/>
            </a:xfrm>
            <a:custGeom>
              <a:rect b="b" l="l" r="r" t="t"/>
              <a:pathLst>
                <a:path extrusionOk="0" h="34925" w="34920">
                  <a:moveTo>
                    <a:pt x="0" y="1"/>
                  </a:moveTo>
                  <a:lnTo>
                    <a:pt x="0" y="34924"/>
                  </a:lnTo>
                  <a:lnTo>
                    <a:pt x="34919" y="34924"/>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8"/>
            <p:cNvSpPr/>
            <p:nvPr/>
          </p:nvSpPr>
          <p:spPr>
            <a:xfrm>
              <a:off x="3372944"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8"/>
            <p:cNvSpPr/>
            <p:nvPr/>
          </p:nvSpPr>
          <p:spPr>
            <a:xfrm>
              <a:off x="4246075" y="2857125"/>
              <a:ext cx="872975" cy="873125"/>
            </a:xfrm>
            <a:custGeom>
              <a:rect b="b" l="l" r="r" t="t"/>
              <a:pathLst>
                <a:path extrusionOk="0" h="34925" w="34919">
                  <a:moveTo>
                    <a:pt x="0" y="1"/>
                  </a:moveTo>
                  <a:lnTo>
                    <a:pt x="0" y="34924"/>
                  </a:lnTo>
                  <a:lnTo>
                    <a:pt x="34918" y="34924"/>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8"/>
            <p:cNvSpPr/>
            <p:nvPr/>
          </p:nvSpPr>
          <p:spPr>
            <a:xfrm>
              <a:off x="5119025" y="2857125"/>
              <a:ext cx="873000" cy="873125"/>
            </a:xfrm>
            <a:custGeom>
              <a:rect b="b" l="l" r="r" t="t"/>
              <a:pathLst>
                <a:path extrusionOk="0" h="34925" w="34920">
                  <a:moveTo>
                    <a:pt x="0" y="1"/>
                  </a:moveTo>
                  <a:lnTo>
                    <a:pt x="0" y="34924"/>
                  </a:lnTo>
                  <a:lnTo>
                    <a:pt x="34920" y="34924"/>
                  </a:lnTo>
                  <a:lnTo>
                    <a:pt x="3492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8"/>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8"/>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8"/>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8"/>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5" name="Google Shape;1835;p8"/>
          <p:cNvGrpSpPr/>
          <p:nvPr/>
        </p:nvGrpSpPr>
        <p:grpSpPr>
          <a:xfrm>
            <a:off x="4776076" y="1106508"/>
            <a:ext cx="264001" cy="226285"/>
            <a:chOff x="753950" y="238125"/>
            <a:chExt cx="6111125" cy="5238075"/>
          </a:xfrm>
        </p:grpSpPr>
        <p:sp>
          <p:nvSpPr>
            <p:cNvPr id="1836" name="Google Shape;1836;p8"/>
            <p:cNvSpPr/>
            <p:nvPr/>
          </p:nvSpPr>
          <p:spPr>
            <a:xfrm>
              <a:off x="1627000" y="238125"/>
              <a:ext cx="873075" cy="873075"/>
            </a:xfrm>
            <a:custGeom>
              <a:rect b="b" l="l" r="r" t="t"/>
              <a:pathLst>
                <a:path extrusionOk="0" h="34923" w="34923">
                  <a:moveTo>
                    <a:pt x="0" y="0"/>
                  </a:moveTo>
                  <a:lnTo>
                    <a:pt x="0" y="34922"/>
                  </a:lnTo>
                  <a:lnTo>
                    <a:pt x="34922" y="34922"/>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8"/>
            <p:cNvSpPr/>
            <p:nvPr/>
          </p:nvSpPr>
          <p:spPr>
            <a:xfrm>
              <a:off x="2500050" y="238125"/>
              <a:ext cx="873000" cy="873075"/>
            </a:xfrm>
            <a:custGeom>
              <a:rect b="b" l="l" r="r" t="t"/>
              <a:pathLst>
                <a:path extrusionOk="0" h="34923" w="34920">
                  <a:moveTo>
                    <a:pt x="0" y="0"/>
                  </a:moveTo>
                  <a:lnTo>
                    <a:pt x="0" y="34922"/>
                  </a:lnTo>
                  <a:lnTo>
                    <a:pt x="34919" y="34922"/>
                  </a:lnTo>
                  <a:lnTo>
                    <a:pt x="34919"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8"/>
            <p:cNvSpPr/>
            <p:nvPr/>
          </p:nvSpPr>
          <p:spPr>
            <a:xfrm>
              <a:off x="4246075" y="238125"/>
              <a:ext cx="872975" cy="873075"/>
            </a:xfrm>
            <a:custGeom>
              <a:rect b="b" l="l" r="r" t="t"/>
              <a:pathLst>
                <a:path extrusionOk="0" h="34923" w="34919">
                  <a:moveTo>
                    <a:pt x="0" y="0"/>
                  </a:moveTo>
                  <a:lnTo>
                    <a:pt x="0" y="34922"/>
                  </a:lnTo>
                  <a:lnTo>
                    <a:pt x="34918" y="34922"/>
                  </a:lnTo>
                  <a:lnTo>
                    <a:pt x="34918"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8"/>
            <p:cNvSpPr/>
            <p:nvPr/>
          </p:nvSpPr>
          <p:spPr>
            <a:xfrm>
              <a:off x="5119025" y="238125"/>
              <a:ext cx="873000" cy="873075"/>
            </a:xfrm>
            <a:custGeom>
              <a:rect b="b" l="l" r="r" t="t"/>
              <a:pathLst>
                <a:path extrusionOk="0" h="34923" w="34920">
                  <a:moveTo>
                    <a:pt x="0" y="0"/>
                  </a:moveTo>
                  <a:lnTo>
                    <a:pt x="0" y="34922"/>
                  </a:lnTo>
                  <a:lnTo>
                    <a:pt x="34920" y="34922"/>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8"/>
            <p:cNvSpPr/>
            <p:nvPr/>
          </p:nvSpPr>
          <p:spPr>
            <a:xfrm>
              <a:off x="753950"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8"/>
            <p:cNvSpPr/>
            <p:nvPr/>
          </p:nvSpPr>
          <p:spPr>
            <a:xfrm>
              <a:off x="1627000" y="1111175"/>
              <a:ext cx="873075" cy="872925"/>
            </a:xfrm>
            <a:custGeom>
              <a:rect b="b" l="l" r="r" t="t"/>
              <a:pathLst>
                <a:path extrusionOk="0" h="34917" w="34923">
                  <a:moveTo>
                    <a:pt x="0" y="0"/>
                  </a:moveTo>
                  <a:lnTo>
                    <a:pt x="0" y="34917"/>
                  </a:lnTo>
                  <a:lnTo>
                    <a:pt x="34922" y="34917"/>
                  </a:lnTo>
                  <a:lnTo>
                    <a:pt x="34922" y="0"/>
                  </a:ln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8"/>
            <p:cNvSpPr/>
            <p:nvPr/>
          </p:nvSpPr>
          <p:spPr>
            <a:xfrm>
              <a:off x="2500050" y="1111175"/>
              <a:ext cx="873000" cy="872925"/>
            </a:xfrm>
            <a:custGeom>
              <a:rect b="b" l="l" r="r" t="t"/>
              <a:pathLst>
                <a:path extrusionOk="0" h="34917" w="34920">
                  <a:moveTo>
                    <a:pt x="0" y="0"/>
                  </a:moveTo>
                  <a:lnTo>
                    <a:pt x="0" y="34917"/>
                  </a:lnTo>
                  <a:lnTo>
                    <a:pt x="34919" y="34917"/>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8"/>
            <p:cNvSpPr/>
            <p:nvPr/>
          </p:nvSpPr>
          <p:spPr>
            <a:xfrm>
              <a:off x="3372944"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8"/>
            <p:cNvSpPr/>
            <p:nvPr/>
          </p:nvSpPr>
          <p:spPr>
            <a:xfrm>
              <a:off x="4245994" y="1111175"/>
              <a:ext cx="872975" cy="872925"/>
            </a:xfrm>
            <a:custGeom>
              <a:rect b="b" l="l" r="r" t="t"/>
              <a:pathLst>
                <a:path extrusionOk="0" h="34917" w="34919">
                  <a:moveTo>
                    <a:pt x="0" y="0"/>
                  </a:moveTo>
                  <a:lnTo>
                    <a:pt x="0" y="34917"/>
                  </a:lnTo>
                  <a:lnTo>
                    <a:pt x="34918" y="34917"/>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8"/>
            <p:cNvSpPr/>
            <p:nvPr/>
          </p:nvSpPr>
          <p:spPr>
            <a:xfrm>
              <a:off x="5119025" y="1111175"/>
              <a:ext cx="873000" cy="872925"/>
            </a:xfrm>
            <a:custGeom>
              <a:rect b="b" l="l" r="r" t="t"/>
              <a:pathLst>
                <a:path extrusionOk="0" h="34917" w="34920">
                  <a:moveTo>
                    <a:pt x="0" y="0"/>
                  </a:moveTo>
                  <a:lnTo>
                    <a:pt x="0" y="34917"/>
                  </a:lnTo>
                  <a:lnTo>
                    <a:pt x="34920" y="34917"/>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8"/>
            <p:cNvSpPr/>
            <p:nvPr/>
          </p:nvSpPr>
          <p:spPr>
            <a:xfrm>
              <a:off x="5992000" y="1111175"/>
              <a:ext cx="873075" cy="872925"/>
            </a:xfrm>
            <a:custGeom>
              <a:rect b="b" l="l" r="r" t="t"/>
              <a:pathLst>
                <a:path extrusionOk="0" h="34917" w="34923">
                  <a:moveTo>
                    <a:pt x="1" y="0"/>
                  </a:moveTo>
                  <a:lnTo>
                    <a:pt x="1" y="34917"/>
                  </a:lnTo>
                  <a:lnTo>
                    <a:pt x="34923" y="34917"/>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8"/>
            <p:cNvSpPr/>
            <p:nvPr/>
          </p:nvSpPr>
          <p:spPr>
            <a:xfrm>
              <a:off x="75395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8"/>
            <p:cNvSpPr/>
            <p:nvPr/>
          </p:nvSpPr>
          <p:spPr>
            <a:xfrm>
              <a:off x="162700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8"/>
            <p:cNvSpPr/>
            <p:nvPr/>
          </p:nvSpPr>
          <p:spPr>
            <a:xfrm>
              <a:off x="2500050" y="1984125"/>
              <a:ext cx="873000" cy="873025"/>
            </a:xfrm>
            <a:custGeom>
              <a:rect b="b" l="l" r="r" t="t"/>
              <a:pathLst>
                <a:path extrusionOk="0" h="34921" w="34920">
                  <a:moveTo>
                    <a:pt x="0" y="0"/>
                  </a:moveTo>
                  <a:lnTo>
                    <a:pt x="0" y="34921"/>
                  </a:lnTo>
                  <a:lnTo>
                    <a:pt x="34919" y="34921"/>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8"/>
            <p:cNvSpPr/>
            <p:nvPr/>
          </p:nvSpPr>
          <p:spPr>
            <a:xfrm>
              <a:off x="3372944"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8"/>
            <p:cNvSpPr/>
            <p:nvPr/>
          </p:nvSpPr>
          <p:spPr>
            <a:xfrm>
              <a:off x="4245994" y="1984125"/>
              <a:ext cx="872975" cy="873025"/>
            </a:xfrm>
            <a:custGeom>
              <a:rect b="b" l="l" r="r" t="t"/>
              <a:pathLst>
                <a:path extrusionOk="0" h="34921" w="34919">
                  <a:moveTo>
                    <a:pt x="0" y="0"/>
                  </a:moveTo>
                  <a:lnTo>
                    <a:pt x="0" y="34921"/>
                  </a:lnTo>
                  <a:lnTo>
                    <a:pt x="34918" y="34921"/>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8"/>
            <p:cNvSpPr/>
            <p:nvPr/>
          </p:nvSpPr>
          <p:spPr>
            <a:xfrm>
              <a:off x="5119025" y="1984125"/>
              <a:ext cx="873000" cy="873025"/>
            </a:xfrm>
            <a:custGeom>
              <a:rect b="b" l="l" r="r" t="t"/>
              <a:pathLst>
                <a:path extrusionOk="0" h="34921" w="34920">
                  <a:moveTo>
                    <a:pt x="0" y="0"/>
                  </a:moveTo>
                  <a:lnTo>
                    <a:pt x="0" y="34921"/>
                  </a:lnTo>
                  <a:lnTo>
                    <a:pt x="34920" y="34921"/>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8"/>
            <p:cNvSpPr/>
            <p:nvPr/>
          </p:nvSpPr>
          <p:spPr>
            <a:xfrm>
              <a:off x="5992000" y="1984125"/>
              <a:ext cx="873075" cy="873025"/>
            </a:xfrm>
            <a:custGeom>
              <a:rect b="b" l="l" r="r" t="t"/>
              <a:pathLst>
                <a:path extrusionOk="0" h="34921" w="34923">
                  <a:moveTo>
                    <a:pt x="1" y="0"/>
                  </a:moveTo>
                  <a:lnTo>
                    <a:pt x="1" y="34921"/>
                  </a:lnTo>
                  <a:lnTo>
                    <a:pt x="34923" y="34921"/>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8"/>
            <p:cNvSpPr/>
            <p:nvPr/>
          </p:nvSpPr>
          <p:spPr>
            <a:xfrm>
              <a:off x="1627000"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8"/>
            <p:cNvSpPr/>
            <p:nvPr/>
          </p:nvSpPr>
          <p:spPr>
            <a:xfrm>
              <a:off x="2499969" y="2857125"/>
              <a:ext cx="873000" cy="873125"/>
            </a:xfrm>
            <a:custGeom>
              <a:rect b="b" l="l" r="r" t="t"/>
              <a:pathLst>
                <a:path extrusionOk="0" h="34925" w="34920">
                  <a:moveTo>
                    <a:pt x="0" y="1"/>
                  </a:moveTo>
                  <a:lnTo>
                    <a:pt x="0" y="34924"/>
                  </a:lnTo>
                  <a:lnTo>
                    <a:pt x="34919" y="34924"/>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8"/>
            <p:cNvSpPr/>
            <p:nvPr/>
          </p:nvSpPr>
          <p:spPr>
            <a:xfrm>
              <a:off x="3372944"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8"/>
            <p:cNvSpPr/>
            <p:nvPr/>
          </p:nvSpPr>
          <p:spPr>
            <a:xfrm>
              <a:off x="4246075" y="2857125"/>
              <a:ext cx="872975" cy="873125"/>
            </a:xfrm>
            <a:custGeom>
              <a:rect b="b" l="l" r="r" t="t"/>
              <a:pathLst>
                <a:path extrusionOk="0" h="34925" w="34919">
                  <a:moveTo>
                    <a:pt x="0" y="1"/>
                  </a:moveTo>
                  <a:lnTo>
                    <a:pt x="0" y="34924"/>
                  </a:lnTo>
                  <a:lnTo>
                    <a:pt x="34918" y="34924"/>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8"/>
            <p:cNvSpPr/>
            <p:nvPr/>
          </p:nvSpPr>
          <p:spPr>
            <a:xfrm>
              <a:off x="5119025" y="2857125"/>
              <a:ext cx="873000" cy="873125"/>
            </a:xfrm>
            <a:custGeom>
              <a:rect b="b" l="l" r="r" t="t"/>
              <a:pathLst>
                <a:path extrusionOk="0" h="34925" w="34920">
                  <a:moveTo>
                    <a:pt x="0" y="1"/>
                  </a:moveTo>
                  <a:lnTo>
                    <a:pt x="0" y="34924"/>
                  </a:lnTo>
                  <a:lnTo>
                    <a:pt x="34920" y="34924"/>
                  </a:lnTo>
                  <a:lnTo>
                    <a:pt x="3492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8"/>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8"/>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8"/>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8"/>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63" name="Shape 1863"/>
        <p:cNvGrpSpPr/>
        <p:nvPr/>
      </p:nvGrpSpPr>
      <p:grpSpPr>
        <a:xfrm>
          <a:off x="0" y="0"/>
          <a:ext cx="0" cy="0"/>
          <a:chOff x="0" y="0"/>
          <a:chExt cx="0" cy="0"/>
        </a:xfrm>
      </p:grpSpPr>
      <p:sp>
        <p:nvSpPr>
          <p:cNvPr id="1864" name="Google Shape;1864;p9"/>
          <p:cNvSpPr txBox="1"/>
          <p:nvPr>
            <p:ph idx="1" type="subTitle"/>
          </p:nvPr>
        </p:nvSpPr>
        <p:spPr>
          <a:xfrm>
            <a:off x="4090675" y="633550"/>
            <a:ext cx="3101700" cy="1235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600"/>
              <a:buFont typeface="Orbitron"/>
              <a:buNone/>
              <a:defRPr b="1" sz="1600">
                <a:latin typeface="Orbitron"/>
                <a:ea typeface="Orbitron"/>
                <a:cs typeface="Orbitron"/>
                <a:sym typeface="Orbitron"/>
              </a:defRPr>
            </a:lvl1pPr>
            <a:lvl2pPr lvl="1" rtl="0">
              <a:lnSpc>
                <a:spcPct val="100000"/>
              </a:lnSpc>
              <a:spcBef>
                <a:spcPts val="0"/>
              </a:spcBef>
              <a:spcAft>
                <a:spcPts val="0"/>
              </a:spcAft>
              <a:buSzPts val="1600"/>
              <a:buFont typeface="Orbitron"/>
              <a:buNone/>
              <a:defRPr b="1" sz="1600">
                <a:latin typeface="Orbitron"/>
                <a:ea typeface="Orbitron"/>
                <a:cs typeface="Orbitron"/>
                <a:sym typeface="Orbitron"/>
              </a:defRPr>
            </a:lvl2pPr>
            <a:lvl3pPr lvl="2" rtl="0">
              <a:lnSpc>
                <a:spcPct val="100000"/>
              </a:lnSpc>
              <a:spcBef>
                <a:spcPts val="0"/>
              </a:spcBef>
              <a:spcAft>
                <a:spcPts val="0"/>
              </a:spcAft>
              <a:buSzPts val="1600"/>
              <a:buFont typeface="Orbitron"/>
              <a:buNone/>
              <a:defRPr b="1" sz="1600">
                <a:latin typeface="Orbitron"/>
                <a:ea typeface="Orbitron"/>
                <a:cs typeface="Orbitron"/>
                <a:sym typeface="Orbitron"/>
              </a:defRPr>
            </a:lvl3pPr>
            <a:lvl4pPr lvl="3" rtl="0">
              <a:lnSpc>
                <a:spcPct val="100000"/>
              </a:lnSpc>
              <a:spcBef>
                <a:spcPts val="0"/>
              </a:spcBef>
              <a:spcAft>
                <a:spcPts val="0"/>
              </a:spcAft>
              <a:buSzPts val="1600"/>
              <a:buFont typeface="Orbitron"/>
              <a:buNone/>
              <a:defRPr b="1" sz="1600">
                <a:latin typeface="Orbitron"/>
                <a:ea typeface="Orbitron"/>
                <a:cs typeface="Orbitron"/>
                <a:sym typeface="Orbitron"/>
              </a:defRPr>
            </a:lvl4pPr>
            <a:lvl5pPr lvl="4" rtl="0">
              <a:lnSpc>
                <a:spcPct val="100000"/>
              </a:lnSpc>
              <a:spcBef>
                <a:spcPts val="0"/>
              </a:spcBef>
              <a:spcAft>
                <a:spcPts val="0"/>
              </a:spcAft>
              <a:buSzPts val="1600"/>
              <a:buFont typeface="Orbitron"/>
              <a:buNone/>
              <a:defRPr b="1" sz="1600">
                <a:latin typeface="Orbitron"/>
                <a:ea typeface="Orbitron"/>
                <a:cs typeface="Orbitron"/>
                <a:sym typeface="Orbitron"/>
              </a:defRPr>
            </a:lvl5pPr>
            <a:lvl6pPr lvl="5" rtl="0">
              <a:lnSpc>
                <a:spcPct val="100000"/>
              </a:lnSpc>
              <a:spcBef>
                <a:spcPts val="0"/>
              </a:spcBef>
              <a:spcAft>
                <a:spcPts val="0"/>
              </a:spcAft>
              <a:buSzPts val="1600"/>
              <a:buFont typeface="Orbitron"/>
              <a:buNone/>
              <a:defRPr b="1" sz="1600">
                <a:latin typeface="Orbitron"/>
                <a:ea typeface="Orbitron"/>
                <a:cs typeface="Orbitron"/>
                <a:sym typeface="Orbitron"/>
              </a:defRPr>
            </a:lvl6pPr>
            <a:lvl7pPr lvl="6" rtl="0">
              <a:lnSpc>
                <a:spcPct val="100000"/>
              </a:lnSpc>
              <a:spcBef>
                <a:spcPts val="0"/>
              </a:spcBef>
              <a:spcAft>
                <a:spcPts val="0"/>
              </a:spcAft>
              <a:buSzPts val="1600"/>
              <a:buFont typeface="Orbitron"/>
              <a:buNone/>
              <a:defRPr b="1" sz="1600">
                <a:latin typeface="Orbitron"/>
                <a:ea typeface="Orbitron"/>
                <a:cs typeface="Orbitron"/>
                <a:sym typeface="Orbitron"/>
              </a:defRPr>
            </a:lvl7pPr>
            <a:lvl8pPr lvl="7" rtl="0">
              <a:lnSpc>
                <a:spcPct val="100000"/>
              </a:lnSpc>
              <a:spcBef>
                <a:spcPts val="0"/>
              </a:spcBef>
              <a:spcAft>
                <a:spcPts val="0"/>
              </a:spcAft>
              <a:buSzPts val="1600"/>
              <a:buFont typeface="Orbitron"/>
              <a:buNone/>
              <a:defRPr b="1" sz="1600">
                <a:latin typeface="Orbitron"/>
                <a:ea typeface="Orbitron"/>
                <a:cs typeface="Orbitron"/>
                <a:sym typeface="Orbitron"/>
              </a:defRPr>
            </a:lvl8pPr>
            <a:lvl9pPr lvl="8" rtl="0">
              <a:lnSpc>
                <a:spcPct val="100000"/>
              </a:lnSpc>
              <a:spcBef>
                <a:spcPts val="0"/>
              </a:spcBef>
              <a:spcAft>
                <a:spcPts val="0"/>
              </a:spcAft>
              <a:buSzPts val="1600"/>
              <a:buFont typeface="Orbitron"/>
              <a:buNone/>
              <a:defRPr b="1" sz="1600">
                <a:latin typeface="Orbitron"/>
                <a:ea typeface="Orbitron"/>
                <a:cs typeface="Orbitron"/>
                <a:sym typeface="Orbitron"/>
              </a:defRPr>
            </a:lvl9pPr>
          </a:lstStyle>
          <a:p/>
        </p:txBody>
      </p:sp>
      <p:sp>
        <p:nvSpPr>
          <p:cNvPr id="1865" name="Google Shape;1865;p9"/>
          <p:cNvSpPr txBox="1"/>
          <p:nvPr>
            <p:ph idx="2" type="body"/>
          </p:nvPr>
        </p:nvSpPr>
        <p:spPr>
          <a:xfrm>
            <a:off x="4090675" y="1964600"/>
            <a:ext cx="4291200" cy="25503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000"/>
              </a:spcBef>
              <a:spcAft>
                <a:spcPts val="0"/>
              </a:spcAft>
              <a:buSzPts val="1400"/>
              <a:buChar char="○"/>
              <a:defRPr sz="1600"/>
            </a:lvl2pPr>
            <a:lvl3pPr indent="-317500" lvl="2" marL="1371600" rtl="0">
              <a:spcBef>
                <a:spcPts val="1600"/>
              </a:spcBef>
              <a:spcAft>
                <a:spcPts val="0"/>
              </a:spcAft>
              <a:buSzPts val="1400"/>
              <a:buChar char="■"/>
              <a:defRPr sz="1600"/>
            </a:lvl3pPr>
            <a:lvl4pPr indent="-317500" lvl="3" marL="1828800" rtl="0">
              <a:spcBef>
                <a:spcPts val="1600"/>
              </a:spcBef>
              <a:spcAft>
                <a:spcPts val="0"/>
              </a:spcAft>
              <a:buSzPts val="1400"/>
              <a:buChar char="●"/>
              <a:defRPr sz="1600"/>
            </a:lvl4pPr>
            <a:lvl5pPr indent="-317500" lvl="4" marL="2286000" rtl="0">
              <a:spcBef>
                <a:spcPts val="1600"/>
              </a:spcBef>
              <a:spcAft>
                <a:spcPts val="0"/>
              </a:spcAft>
              <a:buSzPts val="1400"/>
              <a:buChar char="○"/>
              <a:defRPr sz="1600"/>
            </a:lvl5pPr>
            <a:lvl6pPr indent="-317500" lvl="5" marL="2743200" rtl="0">
              <a:spcBef>
                <a:spcPts val="1600"/>
              </a:spcBef>
              <a:spcAft>
                <a:spcPts val="0"/>
              </a:spcAft>
              <a:buSzPts val="1400"/>
              <a:buChar char="■"/>
              <a:defRPr sz="1600"/>
            </a:lvl6pPr>
            <a:lvl7pPr indent="-317500" lvl="6" marL="3200400" rtl="0">
              <a:spcBef>
                <a:spcPts val="1600"/>
              </a:spcBef>
              <a:spcAft>
                <a:spcPts val="0"/>
              </a:spcAft>
              <a:buSzPts val="1400"/>
              <a:buChar char="●"/>
              <a:defRPr sz="1600"/>
            </a:lvl7pPr>
            <a:lvl8pPr indent="-317500" lvl="7" marL="3657600" rtl="0">
              <a:spcBef>
                <a:spcPts val="1600"/>
              </a:spcBef>
              <a:spcAft>
                <a:spcPts val="0"/>
              </a:spcAft>
              <a:buSzPts val="1400"/>
              <a:buChar char="○"/>
              <a:defRPr sz="1600"/>
            </a:lvl8pPr>
            <a:lvl9pPr indent="-317500" lvl="8" marL="4114800" rtl="0">
              <a:spcBef>
                <a:spcPts val="1600"/>
              </a:spcBef>
              <a:spcAft>
                <a:spcPts val="1600"/>
              </a:spcAft>
              <a:buSzPts val="1400"/>
              <a:buChar char="■"/>
              <a:defRPr sz="1600"/>
            </a:lvl9pPr>
          </a:lstStyle>
          <a:p/>
        </p:txBody>
      </p:sp>
      <p:sp>
        <p:nvSpPr>
          <p:cNvPr id="1866" name="Google Shape;1866;p9"/>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867" name="Google Shape;1867;p9"/>
          <p:cNvGrpSpPr/>
          <p:nvPr/>
        </p:nvGrpSpPr>
        <p:grpSpPr>
          <a:xfrm>
            <a:off x="0" y="4025575"/>
            <a:ext cx="3271200" cy="1302100"/>
            <a:chOff x="0" y="4025575"/>
            <a:chExt cx="3271200" cy="1302100"/>
          </a:xfrm>
        </p:grpSpPr>
        <p:sp>
          <p:nvSpPr>
            <p:cNvPr id="1868" name="Google Shape;1868;p9"/>
            <p:cNvSpPr/>
            <p:nvPr/>
          </p:nvSpPr>
          <p:spPr>
            <a:xfrm>
              <a:off x="0" y="4025575"/>
              <a:ext cx="3271200" cy="5670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9"/>
            <p:cNvSpPr/>
            <p:nvPr/>
          </p:nvSpPr>
          <p:spPr>
            <a:xfrm>
              <a:off x="0" y="4598775"/>
              <a:ext cx="3271200" cy="1557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9"/>
            <p:cNvSpPr/>
            <p:nvPr/>
          </p:nvSpPr>
          <p:spPr>
            <a:xfrm>
              <a:off x="0" y="4760675"/>
              <a:ext cx="3271200" cy="5670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1" name="Google Shape;1871;p9"/>
          <p:cNvGrpSpPr/>
          <p:nvPr/>
        </p:nvGrpSpPr>
        <p:grpSpPr>
          <a:xfrm>
            <a:off x="1180687" y="1797419"/>
            <a:ext cx="925262" cy="2313176"/>
            <a:chOff x="2761775" y="238125"/>
            <a:chExt cx="2094300" cy="5235800"/>
          </a:xfrm>
        </p:grpSpPr>
        <p:sp>
          <p:nvSpPr>
            <p:cNvPr id="1872" name="Google Shape;1872;p9"/>
            <p:cNvSpPr/>
            <p:nvPr/>
          </p:nvSpPr>
          <p:spPr>
            <a:xfrm>
              <a:off x="4018325" y="4845575"/>
              <a:ext cx="209425" cy="418875"/>
            </a:xfrm>
            <a:custGeom>
              <a:rect b="b" l="l" r="r" t="t"/>
              <a:pathLst>
                <a:path extrusionOk="0" h="16755" w="8377">
                  <a:moveTo>
                    <a:pt x="1" y="0"/>
                  </a:moveTo>
                  <a:lnTo>
                    <a:pt x="1" y="16755"/>
                  </a:lnTo>
                  <a:lnTo>
                    <a:pt x="8376" y="16755"/>
                  </a:lnTo>
                  <a:lnTo>
                    <a:pt x="8376"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9"/>
            <p:cNvSpPr/>
            <p:nvPr/>
          </p:nvSpPr>
          <p:spPr>
            <a:xfrm>
              <a:off x="3390000" y="4845575"/>
              <a:ext cx="209500" cy="418875"/>
            </a:xfrm>
            <a:custGeom>
              <a:rect b="b" l="l" r="r" t="t"/>
              <a:pathLst>
                <a:path extrusionOk="0" h="16755" w="8380">
                  <a:moveTo>
                    <a:pt x="0" y="0"/>
                  </a:moveTo>
                  <a:lnTo>
                    <a:pt x="0" y="16755"/>
                  </a:lnTo>
                  <a:lnTo>
                    <a:pt x="8380" y="16755"/>
                  </a:lnTo>
                  <a:lnTo>
                    <a:pt x="8380"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9"/>
            <p:cNvSpPr/>
            <p:nvPr/>
          </p:nvSpPr>
          <p:spPr>
            <a:xfrm>
              <a:off x="2761775" y="866450"/>
              <a:ext cx="2094300" cy="1675475"/>
            </a:xfrm>
            <a:custGeom>
              <a:rect b="b" l="l" r="r" t="t"/>
              <a:pathLst>
                <a:path extrusionOk="0" h="67019" w="83772">
                  <a:moveTo>
                    <a:pt x="33509" y="16755"/>
                  </a:moveTo>
                  <a:lnTo>
                    <a:pt x="33509" y="25130"/>
                  </a:lnTo>
                  <a:lnTo>
                    <a:pt x="25133" y="25130"/>
                  </a:lnTo>
                  <a:lnTo>
                    <a:pt x="25133" y="16755"/>
                  </a:lnTo>
                  <a:close/>
                  <a:moveTo>
                    <a:pt x="58642" y="16755"/>
                  </a:moveTo>
                  <a:lnTo>
                    <a:pt x="58642" y="25130"/>
                  </a:lnTo>
                  <a:lnTo>
                    <a:pt x="50263" y="25130"/>
                  </a:lnTo>
                  <a:lnTo>
                    <a:pt x="50263" y="16755"/>
                  </a:lnTo>
                  <a:close/>
                  <a:moveTo>
                    <a:pt x="50263" y="33509"/>
                  </a:moveTo>
                  <a:lnTo>
                    <a:pt x="50263" y="41885"/>
                  </a:lnTo>
                  <a:lnTo>
                    <a:pt x="33509" y="41885"/>
                  </a:lnTo>
                  <a:lnTo>
                    <a:pt x="33509" y="33509"/>
                  </a:lnTo>
                  <a:close/>
                  <a:moveTo>
                    <a:pt x="58642" y="1"/>
                  </a:moveTo>
                  <a:lnTo>
                    <a:pt x="58642" y="8376"/>
                  </a:lnTo>
                  <a:lnTo>
                    <a:pt x="8379" y="8376"/>
                  </a:lnTo>
                  <a:lnTo>
                    <a:pt x="8379" y="16755"/>
                  </a:lnTo>
                  <a:lnTo>
                    <a:pt x="0" y="16755"/>
                  </a:lnTo>
                  <a:lnTo>
                    <a:pt x="0" y="25130"/>
                  </a:lnTo>
                  <a:lnTo>
                    <a:pt x="8379" y="25130"/>
                  </a:lnTo>
                  <a:lnTo>
                    <a:pt x="8379" y="50264"/>
                  </a:lnTo>
                  <a:lnTo>
                    <a:pt x="33509" y="50264"/>
                  </a:lnTo>
                  <a:lnTo>
                    <a:pt x="33509" y="67018"/>
                  </a:lnTo>
                  <a:lnTo>
                    <a:pt x="50263" y="67018"/>
                  </a:lnTo>
                  <a:lnTo>
                    <a:pt x="50263" y="50264"/>
                  </a:lnTo>
                  <a:lnTo>
                    <a:pt x="75396" y="50264"/>
                  </a:lnTo>
                  <a:lnTo>
                    <a:pt x="75396" y="25130"/>
                  </a:lnTo>
                  <a:lnTo>
                    <a:pt x="83771" y="25130"/>
                  </a:lnTo>
                  <a:lnTo>
                    <a:pt x="83771" y="16755"/>
                  </a:lnTo>
                  <a:lnTo>
                    <a:pt x="75396" y="16755"/>
                  </a:lnTo>
                  <a:lnTo>
                    <a:pt x="75396" y="8376"/>
                  </a:lnTo>
                  <a:lnTo>
                    <a:pt x="67017" y="8376"/>
                  </a:lnTo>
                  <a:lnTo>
                    <a:pt x="67017" y="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9"/>
            <p:cNvSpPr/>
            <p:nvPr/>
          </p:nvSpPr>
          <p:spPr>
            <a:xfrm>
              <a:off x="2971250" y="2332400"/>
              <a:ext cx="1675450" cy="1466100"/>
            </a:xfrm>
            <a:custGeom>
              <a:rect b="b" l="l" r="r" t="t"/>
              <a:pathLst>
                <a:path extrusionOk="0" h="58644" w="67018">
                  <a:moveTo>
                    <a:pt x="0" y="1"/>
                  </a:moveTo>
                  <a:lnTo>
                    <a:pt x="0" y="16755"/>
                  </a:lnTo>
                  <a:lnTo>
                    <a:pt x="8375" y="16755"/>
                  </a:lnTo>
                  <a:lnTo>
                    <a:pt x="8375" y="58643"/>
                  </a:lnTo>
                  <a:lnTo>
                    <a:pt x="58638" y="58643"/>
                  </a:lnTo>
                  <a:lnTo>
                    <a:pt x="58638" y="16755"/>
                  </a:lnTo>
                  <a:lnTo>
                    <a:pt x="67017" y="16755"/>
                  </a:lnTo>
                  <a:lnTo>
                    <a:pt x="67017" y="1"/>
                  </a:lnTo>
                  <a:lnTo>
                    <a:pt x="41884" y="1"/>
                  </a:lnTo>
                  <a:lnTo>
                    <a:pt x="41884" y="8380"/>
                  </a:lnTo>
                  <a:lnTo>
                    <a:pt x="25130" y="8380"/>
                  </a:lnTo>
                  <a:lnTo>
                    <a:pt x="2513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9"/>
            <p:cNvSpPr/>
            <p:nvPr/>
          </p:nvSpPr>
          <p:spPr>
            <a:xfrm>
              <a:off x="4018325" y="1285300"/>
              <a:ext cx="209425" cy="209425"/>
            </a:xfrm>
            <a:custGeom>
              <a:rect b="b" l="l" r="r" t="t"/>
              <a:pathLst>
                <a:path extrusionOk="0" h="8377" w="8377">
                  <a:moveTo>
                    <a:pt x="1" y="1"/>
                  </a:moveTo>
                  <a:lnTo>
                    <a:pt x="1" y="8376"/>
                  </a:lnTo>
                  <a:lnTo>
                    <a:pt x="8376" y="8376"/>
                  </a:lnTo>
                  <a:lnTo>
                    <a:pt x="83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9"/>
            <p:cNvSpPr/>
            <p:nvPr/>
          </p:nvSpPr>
          <p:spPr>
            <a:xfrm>
              <a:off x="3390000" y="1285300"/>
              <a:ext cx="209500" cy="209425"/>
            </a:xfrm>
            <a:custGeom>
              <a:rect b="b" l="l" r="r" t="t"/>
              <a:pathLst>
                <a:path extrusionOk="0" h="8377" w="8380">
                  <a:moveTo>
                    <a:pt x="0" y="1"/>
                  </a:moveTo>
                  <a:lnTo>
                    <a:pt x="0" y="8376"/>
                  </a:lnTo>
                  <a:lnTo>
                    <a:pt x="8380" y="8376"/>
                  </a:lnTo>
                  <a:lnTo>
                    <a:pt x="838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9"/>
            <p:cNvSpPr/>
            <p:nvPr/>
          </p:nvSpPr>
          <p:spPr>
            <a:xfrm>
              <a:off x="3599475" y="1704075"/>
              <a:ext cx="418875" cy="209500"/>
            </a:xfrm>
            <a:custGeom>
              <a:rect b="b" l="l" r="r" t="t"/>
              <a:pathLst>
                <a:path extrusionOk="0" h="8380" w="16755">
                  <a:moveTo>
                    <a:pt x="1" y="0"/>
                  </a:moveTo>
                  <a:lnTo>
                    <a:pt x="1" y="8380"/>
                  </a:lnTo>
                  <a:lnTo>
                    <a:pt x="16755" y="8380"/>
                  </a:lnTo>
                  <a:lnTo>
                    <a:pt x="167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9"/>
            <p:cNvSpPr/>
            <p:nvPr/>
          </p:nvSpPr>
          <p:spPr>
            <a:xfrm>
              <a:off x="4437200" y="2751275"/>
              <a:ext cx="209500" cy="1466075"/>
            </a:xfrm>
            <a:custGeom>
              <a:rect b="b" l="l" r="r" t="t"/>
              <a:pathLst>
                <a:path extrusionOk="0" h="58643" w="8380">
                  <a:moveTo>
                    <a:pt x="0" y="0"/>
                  </a:moveTo>
                  <a:lnTo>
                    <a:pt x="0" y="41888"/>
                  </a:lnTo>
                  <a:lnTo>
                    <a:pt x="0" y="50264"/>
                  </a:lnTo>
                  <a:lnTo>
                    <a:pt x="0" y="58643"/>
                  </a:lnTo>
                  <a:lnTo>
                    <a:pt x="8379" y="58643"/>
                  </a:lnTo>
                  <a:lnTo>
                    <a:pt x="837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9"/>
            <p:cNvSpPr/>
            <p:nvPr/>
          </p:nvSpPr>
          <p:spPr>
            <a:xfrm>
              <a:off x="2971250" y="2751275"/>
              <a:ext cx="209400" cy="1466075"/>
            </a:xfrm>
            <a:custGeom>
              <a:rect b="b" l="l" r="r" t="t"/>
              <a:pathLst>
                <a:path extrusionOk="0" h="58643" w="8376">
                  <a:moveTo>
                    <a:pt x="0" y="0"/>
                  </a:moveTo>
                  <a:lnTo>
                    <a:pt x="0" y="58643"/>
                  </a:lnTo>
                  <a:lnTo>
                    <a:pt x="8375" y="58643"/>
                  </a:lnTo>
                  <a:lnTo>
                    <a:pt x="8375" y="50264"/>
                  </a:lnTo>
                  <a:lnTo>
                    <a:pt x="8375" y="41888"/>
                  </a:lnTo>
                  <a:lnTo>
                    <a:pt x="8375"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9"/>
            <p:cNvSpPr/>
            <p:nvPr/>
          </p:nvSpPr>
          <p:spPr>
            <a:xfrm>
              <a:off x="4018325" y="5264425"/>
              <a:ext cx="418900" cy="209500"/>
            </a:xfrm>
            <a:custGeom>
              <a:rect b="b" l="l" r="r" t="t"/>
              <a:pathLst>
                <a:path extrusionOk="0" h="8380" w="16756">
                  <a:moveTo>
                    <a:pt x="1" y="1"/>
                  </a:moveTo>
                  <a:lnTo>
                    <a:pt x="1" y="8380"/>
                  </a:lnTo>
                  <a:lnTo>
                    <a:pt x="16755" y="8380"/>
                  </a:lnTo>
                  <a:lnTo>
                    <a:pt x="1675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9"/>
            <p:cNvSpPr/>
            <p:nvPr/>
          </p:nvSpPr>
          <p:spPr>
            <a:xfrm>
              <a:off x="3180625" y="5264425"/>
              <a:ext cx="418875" cy="209500"/>
            </a:xfrm>
            <a:custGeom>
              <a:rect b="b" l="l" r="r" t="t"/>
              <a:pathLst>
                <a:path extrusionOk="0" h="8380" w="16755">
                  <a:moveTo>
                    <a:pt x="0" y="1"/>
                  </a:moveTo>
                  <a:lnTo>
                    <a:pt x="0" y="8380"/>
                  </a:lnTo>
                  <a:lnTo>
                    <a:pt x="16755" y="8380"/>
                  </a:lnTo>
                  <a:lnTo>
                    <a:pt x="1675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9"/>
            <p:cNvSpPr/>
            <p:nvPr/>
          </p:nvSpPr>
          <p:spPr>
            <a:xfrm>
              <a:off x="2761775" y="238125"/>
              <a:ext cx="2094300" cy="1047200"/>
            </a:xfrm>
            <a:custGeom>
              <a:rect b="b" l="l" r="r" t="t"/>
              <a:pathLst>
                <a:path extrusionOk="0" h="41888" w="83772">
                  <a:moveTo>
                    <a:pt x="16754" y="0"/>
                  </a:moveTo>
                  <a:lnTo>
                    <a:pt x="16754" y="8379"/>
                  </a:lnTo>
                  <a:lnTo>
                    <a:pt x="8379" y="8379"/>
                  </a:lnTo>
                  <a:lnTo>
                    <a:pt x="8379" y="16754"/>
                  </a:lnTo>
                  <a:lnTo>
                    <a:pt x="0" y="16754"/>
                  </a:lnTo>
                  <a:lnTo>
                    <a:pt x="0" y="25134"/>
                  </a:lnTo>
                  <a:lnTo>
                    <a:pt x="0" y="33509"/>
                  </a:lnTo>
                  <a:lnTo>
                    <a:pt x="0" y="41888"/>
                  </a:lnTo>
                  <a:lnTo>
                    <a:pt x="8379" y="41888"/>
                  </a:lnTo>
                  <a:lnTo>
                    <a:pt x="8379" y="33509"/>
                  </a:lnTo>
                  <a:lnTo>
                    <a:pt x="58642" y="33509"/>
                  </a:lnTo>
                  <a:lnTo>
                    <a:pt x="58642" y="25134"/>
                  </a:lnTo>
                  <a:lnTo>
                    <a:pt x="67017" y="25134"/>
                  </a:lnTo>
                  <a:lnTo>
                    <a:pt x="67017" y="33509"/>
                  </a:lnTo>
                  <a:lnTo>
                    <a:pt x="75396" y="33509"/>
                  </a:lnTo>
                  <a:lnTo>
                    <a:pt x="75396" y="41888"/>
                  </a:lnTo>
                  <a:lnTo>
                    <a:pt x="83771" y="41888"/>
                  </a:lnTo>
                  <a:lnTo>
                    <a:pt x="83771" y="33509"/>
                  </a:lnTo>
                  <a:lnTo>
                    <a:pt x="83771" y="25134"/>
                  </a:lnTo>
                  <a:lnTo>
                    <a:pt x="83771" y="16754"/>
                  </a:lnTo>
                  <a:lnTo>
                    <a:pt x="75396" y="16754"/>
                  </a:lnTo>
                  <a:lnTo>
                    <a:pt x="75396" y="8379"/>
                  </a:lnTo>
                  <a:lnTo>
                    <a:pt x="67017" y="8379"/>
                  </a:lnTo>
                  <a:lnTo>
                    <a:pt x="6701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9"/>
            <p:cNvSpPr/>
            <p:nvPr/>
          </p:nvSpPr>
          <p:spPr>
            <a:xfrm>
              <a:off x="3180625" y="3798475"/>
              <a:ext cx="1256600" cy="1047125"/>
            </a:xfrm>
            <a:custGeom>
              <a:rect b="b" l="l" r="r" t="t"/>
              <a:pathLst>
                <a:path extrusionOk="0" h="41885" w="50264">
                  <a:moveTo>
                    <a:pt x="0" y="0"/>
                  </a:moveTo>
                  <a:lnTo>
                    <a:pt x="0" y="8376"/>
                  </a:lnTo>
                  <a:lnTo>
                    <a:pt x="0" y="16755"/>
                  </a:lnTo>
                  <a:lnTo>
                    <a:pt x="0" y="41884"/>
                  </a:lnTo>
                  <a:lnTo>
                    <a:pt x="16755" y="41884"/>
                  </a:lnTo>
                  <a:lnTo>
                    <a:pt x="16755" y="16755"/>
                  </a:lnTo>
                  <a:lnTo>
                    <a:pt x="33509" y="16755"/>
                  </a:lnTo>
                  <a:lnTo>
                    <a:pt x="33509" y="41884"/>
                  </a:lnTo>
                  <a:lnTo>
                    <a:pt x="50263" y="41884"/>
                  </a:lnTo>
                  <a:lnTo>
                    <a:pt x="50263" y="16755"/>
                  </a:lnTo>
                  <a:lnTo>
                    <a:pt x="50263" y="8376"/>
                  </a:lnTo>
                  <a:lnTo>
                    <a:pt x="5026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9"/>
            <p:cNvSpPr/>
            <p:nvPr/>
          </p:nvSpPr>
          <p:spPr>
            <a:xfrm>
              <a:off x="2761775" y="1494700"/>
              <a:ext cx="209400" cy="209400"/>
            </a:xfrm>
            <a:custGeom>
              <a:rect b="b" l="l" r="r" t="t"/>
              <a:pathLst>
                <a:path extrusionOk="0" h="8376" w="8376">
                  <a:moveTo>
                    <a:pt x="0" y="0"/>
                  </a:moveTo>
                  <a:lnTo>
                    <a:pt x="0" y="8375"/>
                  </a:lnTo>
                  <a:lnTo>
                    <a:pt x="8375" y="8375"/>
                  </a:lnTo>
                  <a:lnTo>
                    <a:pt x="837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9"/>
            <p:cNvSpPr/>
            <p:nvPr/>
          </p:nvSpPr>
          <p:spPr>
            <a:xfrm>
              <a:off x="4646675" y="1494700"/>
              <a:ext cx="209400" cy="209400"/>
            </a:xfrm>
            <a:custGeom>
              <a:rect b="b" l="l" r="r" t="t"/>
              <a:pathLst>
                <a:path extrusionOk="0" h="8376" w="8376">
                  <a:moveTo>
                    <a:pt x="0" y="0"/>
                  </a:moveTo>
                  <a:lnTo>
                    <a:pt x="0" y="8375"/>
                  </a:lnTo>
                  <a:lnTo>
                    <a:pt x="8375" y="8375"/>
                  </a:lnTo>
                  <a:lnTo>
                    <a:pt x="837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87" name="Shape 1887"/>
        <p:cNvGrpSpPr/>
        <p:nvPr/>
      </p:nvGrpSpPr>
      <p:grpSpPr>
        <a:xfrm>
          <a:off x="0" y="0"/>
          <a:ext cx="0" cy="0"/>
          <a:chOff x="0" y="0"/>
          <a:chExt cx="0" cy="0"/>
        </a:xfrm>
      </p:grpSpPr>
      <p:sp>
        <p:nvSpPr>
          <p:cNvPr id="1888" name="Google Shape;1888;p10"/>
          <p:cNvSpPr/>
          <p:nvPr/>
        </p:nvSpPr>
        <p:spPr>
          <a:xfrm>
            <a:off x="319350" y="243900"/>
            <a:ext cx="8505300" cy="46557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10"/>
          <p:cNvSpPr txBox="1"/>
          <p:nvPr>
            <p:ph type="title"/>
          </p:nvPr>
        </p:nvSpPr>
        <p:spPr>
          <a:xfrm>
            <a:off x="701025" y="627350"/>
            <a:ext cx="2210700" cy="3981000"/>
          </a:xfrm>
          <a:prstGeom prst="rect">
            <a:avLst/>
          </a:prstGeom>
        </p:spPr>
        <p:txBody>
          <a:bodyPr anchorCtr="0" anchor="t" bIns="91425" lIns="91425" spcFirstLastPara="1" rIns="91425" wrap="square" tIns="91425">
            <a:noAutofit/>
          </a:bodyPr>
          <a:lstStyle>
            <a:lvl1pPr lvl="0" rtl="0">
              <a:spcBef>
                <a:spcPts val="0"/>
              </a:spcBef>
              <a:spcAft>
                <a:spcPts val="0"/>
              </a:spcAft>
              <a:buSzPts val="2100"/>
              <a:buNone/>
              <a:defRPr sz="21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1pPr>
            <a:lvl2pPr lvl="1">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2pPr>
            <a:lvl3pPr lvl="2">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3pPr>
            <a:lvl4pPr lvl="3">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4pPr>
            <a:lvl5pPr lvl="4">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5pPr>
            <a:lvl6pPr lvl="5">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6pPr>
            <a:lvl7pPr lvl="6">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7pPr>
            <a:lvl8pPr lvl="7">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8pPr>
            <a:lvl9pPr lvl="8">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accent1"/>
              </a:buClr>
              <a:buSzPts val="1800"/>
              <a:buFont typeface="Advent Pro Medium"/>
              <a:buChar char="●"/>
              <a:defRPr sz="1800">
                <a:solidFill>
                  <a:schemeClr val="accent1"/>
                </a:solidFill>
                <a:latin typeface="Advent Pro Medium"/>
                <a:ea typeface="Advent Pro Medium"/>
                <a:cs typeface="Advent Pro Medium"/>
                <a:sym typeface="Advent Pro Medium"/>
              </a:defRPr>
            </a:lvl1pPr>
            <a:lvl2pPr indent="-317500" lvl="1" marL="9144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2pPr>
            <a:lvl3pPr indent="-317500" lvl="2" marL="13716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3pPr>
            <a:lvl4pPr indent="-317500" lvl="3" marL="18288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4pPr>
            <a:lvl5pPr indent="-317500" lvl="4" marL="22860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5pPr>
            <a:lvl6pPr indent="-317500" lvl="5" marL="27432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6pPr>
            <a:lvl7pPr indent="-317500" lvl="6" marL="32004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7pPr>
            <a:lvl8pPr indent="-317500" lvl="7" marL="36576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8pPr>
            <a:lvl9pPr indent="-317500" lvl="8" marL="4114800">
              <a:lnSpc>
                <a:spcPct val="100000"/>
              </a:lnSpc>
              <a:spcBef>
                <a:spcPts val="1600"/>
              </a:spcBef>
              <a:spcAft>
                <a:spcPts val="160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1894" name="Shape 1894"/>
        <p:cNvGrpSpPr/>
        <p:nvPr/>
      </p:nvGrpSpPr>
      <p:grpSpPr>
        <a:xfrm>
          <a:off x="0" y="0"/>
          <a:ext cx="0" cy="0"/>
          <a:chOff x="0" y="0"/>
          <a:chExt cx="0" cy="0"/>
        </a:xfrm>
      </p:grpSpPr>
      <p:sp>
        <p:nvSpPr>
          <p:cNvPr id="1895" name="Google Shape;1895;p1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1896" name="Google Shape;1896;p1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lidesgo.com/theme/retro-video-games-newsletter#position-309&amp;results-10804/?utm_source=slidesgo_template_infographics&amp;utm_medium=referral-link&amp;utm_campaign=sg_credits&amp;utm_content=templat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hyperlink" Target="http://bit.ly/33VAFh3" TargetMode="External"/><Relationship Id="rId4" Type="http://schemas.openxmlformats.org/officeDocument/2006/relationships/hyperlink" Target="http://bit.ly/30B07Gq" TargetMode="External"/><Relationship Id="rId5" Type="http://schemas.openxmlformats.org/officeDocument/2006/relationships/hyperlink" Target="http://bit.ly/2PfT4lq"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hyperlink" Target="https://bit.ly/2ZjL1pd" TargetMode="External"/><Relationship Id="rId4" Type="http://schemas.openxmlformats.org/officeDocument/2006/relationships/hyperlink" Target="https://bit.ly/2ZjL1pd" TargetMode="External"/><Relationship Id="rId5"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1" name="Shape 1901"/>
        <p:cNvGrpSpPr/>
        <p:nvPr/>
      </p:nvGrpSpPr>
      <p:grpSpPr>
        <a:xfrm>
          <a:off x="0" y="0"/>
          <a:ext cx="0" cy="0"/>
          <a:chOff x="0" y="0"/>
          <a:chExt cx="0" cy="0"/>
        </a:xfrm>
      </p:grpSpPr>
      <p:sp>
        <p:nvSpPr>
          <p:cNvPr id="1902" name="Google Shape;1902;p15"/>
          <p:cNvSpPr txBox="1"/>
          <p:nvPr>
            <p:ph type="ctrTitle"/>
          </p:nvPr>
        </p:nvSpPr>
        <p:spPr>
          <a:xfrm>
            <a:off x="719450" y="1108113"/>
            <a:ext cx="5964600" cy="239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RETRO    VIDEO GAMES INFOGRAPHICS</a:t>
            </a:r>
            <a:endParaRPr/>
          </a:p>
        </p:txBody>
      </p:sp>
      <p:sp>
        <p:nvSpPr>
          <p:cNvPr id="1903" name="Google Shape;1903;p15"/>
          <p:cNvSpPr txBox="1"/>
          <p:nvPr>
            <p:ph idx="1" type="subTitle"/>
          </p:nvPr>
        </p:nvSpPr>
        <p:spPr>
          <a:xfrm>
            <a:off x="719450" y="3391300"/>
            <a:ext cx="5964600" cy="64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where this template begins</a:t>
            </a:r>
            <a:endParaRPr/>
          </a:p>
        </p:txBody>
      </p:sp>
      <p:grpSp>
        <p:nvGrpSpPr>
          <p:cNvPr id="1904" name="Google Shape;1904;p15"/>
          <p:cNvGrpSpPr/>
          <p:nvPr/>
        </p:nvGrpSpPr>
        <p:grpSpPr>
          <a:xfrm flipH="1">
            <a:off x="6010274" y="3717468"/>
            <a:ext cx="686807" cy="792533"/>
            <a:chOff x="3925850" y="1946525"/>
            <a:chExt cx="330625" cy="378225"/>
          </a:xfrm>
        </p:grpSpPr>
        <p:sp>
          <p:nvSpPr>
            <p:cNvPr id="1905" name="Google Shape;1905;p15"/>
            <p:cNvSpPr/>
            <p:nvPr/>
          </p:nvSpPr>
          <p:spPr>
            <a:xfrm>
              <a:off x="4044075" y="1946525"/>
              <a:ext cx="23550" cy="23575"/>
            </a:xfrm>
            <a:custGeom>
              <a:rect b="b" l="l" r="r" t="t"/>
              <a:pathLst>
                <a:path extrusionOk="0" h="943" w="942">
                  <a:moveTo>
                    <a:pt x="0" y="1"/>
                  </a:moveTo>
                  <a:lnTo>
                    <a:pt x="0" y="942"/>
                  </a:lnTo>
                  <a:lnTo>
                    <a:pt x="942" y="942"/>
                  </a:lnTo>
                  <a:lnTo>
                    <a:pt x="942"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15"/>
            <p:cNvSpPr/>
            <p:nvPr/>
          </p:nvSpPr>
          <p:spPr>
            <a:xfrm>
              <a:off x="4067600" y="1946525"/>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15"/>
            <p:cNvSpPr/>
            <p:nvPr/>
          </p:nvSpPr>
          <p:spPr>
            <a:xfrm>
              <a:off x="4091150" y="1946525"/>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15"/>
            <p:cNvSpPr/>
            <p:nvPr/>
          </p:nvSpPr>
          <p:spPr>
            <a:xfrm>
              <a:off x="4114675" y="1946525"/>
              <a:ext cx="23575" cy="23575"/>
            </a:xfrm>
            <a:custGeom>
              <a:rect b="b" l="l" r="r" t="t"/>
              <a:pathLst>
                <a:path extrusionOk="0" h="943" w="943">
                  <a:moveTo>
                    <a:pt x="1" y="1"/>
                  </a:moveTo>
                  <a:lnTo>
                    <a:pt x="1" y="942"/>
                  </a:lnTo>
                  <a:lnTo>
                    <a:pt x="943" y="942"/>
                  </a:lnTo>
                  <a:lnTo>
                    <a:pt x="943"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15"/>
            <p:cNvSpPr/>
            <p:nvPr/>
          </p:nvSpPr>
          <p:spPr>
            <a:xfrm>
              <a:off x="3997000" y="1970075"/>
              <a:ext cx="23550" cy="23550"/>
            </a:xfrm>
            <a:custGeom>
              <a:rect b="b" l="l" r="r" t="t"/>
              <a:pathLst>
                <a:path extrusionOk="0" h="942" w="942">
                  <a:moveTo>
                    <a:pt x="0" y="0"/>
                  </a:moveTo>
                  <a:lnTo>
                    <a:pt x="0" y="942"/>
                  </a:lnTo>
                  <a:lnTo>
                    <a:pt x="942" y="942"/>
                  </a:lnTo>
                  <a:lnTo>
                    <a:pt x="942"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15"/>
            <p:cNvSpPr/>
            <p:nvPr/>
          </p:nvSpPr>
          <p:spPr>
            <a:xfrm>
              <a:off x="4020525" y="1970075"/>
              <a:ext cx="23575" cy="23550"/>
            </a:xfrm>
            <a:custGeom>
              <a:rect b="b" l="l" r="r" t="t"/>
              <a:pathLst>
                <a:path extrusionOk="0" h="942" w="943">
                  <a:moveTo>
                    <a:pt x="1" y="0"/>
                  </a:moveTo>
                  <a:lnTo>
                    <a:pt x="1" y="942"/>
                  </a:lnTo>
                  <a:lnTo>
                    <a:pt x="942" y="942"/>
                  </a:lnTo>
                  <a:lnTo>
                    <a:pt x="942"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15"/>
            <p:cNvSpPr/>
            <p:nvPr/>
          </p:nvSpPr>
          <p:spPr>
            <a:xfrm>
              <a:off x="4044075" y="1970075"/>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15"/>
            <p:cNvSpPr/>
            <p:nvPr/>
          </p:nvSpPr>
          <p:spPr>
            <a:xfrm>
              <a:off x="4067600" y="1970075"/>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15"/>
            <p:cNvSpPr/>
            <p:nvPr/>
          </p:nvSpPr>
          <p:spPr>
            <a:xfrm>
              <a:off x="4091150" y="1970075"/>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15"/>
            <p:cNvSpPr/>
            <p:nvPr/>
          </p:nvSpPr>
          <p:spPr>
            <a:xfrm>
              <a:off x="4114675" y="1970075"/>
              <a:ext cx="23575" cy="23550"/>
            </a:xfrm>
            <a:custGeom>
              <a:rect b="b" l="l" r="r" t="t"/>
              <a:pathLst>
                <a:path extrusionOk="0" h="942" w="943">
                  <a:moveTo>
                    <a:pt x="1" y="0"/>
                  </a:moveTo>
                  <a:lnTo>
                    <a:pt x="1" y="942"/>
                  </a:lnTo>
                  <a:lnTo>
                    <a:pt x="943" y="942"/>
                  </a:lnTo>
                  <a:lnTo>
                    <a:pt x="943"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15"/>
            <p:cNvSpPr/>
            <p:nvPr/>
          </p:nvSpPr>
          <p:spPr>
            <a:xfrm>
              <a:off x="4138225" y="1970075"/>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15"/>
            <p:cNvSpPr/>
            <p:nvPr/>
          </p:nvSpPr>
          <p:spPr>
            <a:xfrm>
              <a:off x="4161775" y="1970075"/>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15"/>
            <p:cNvSpPr/>
            <p:nvPr/>
          </p:nvSpPr>
          <p:spPr>
            <a:xfrm>
              <a:off x="3973450" y="1993600"/>
              <a:ext cx="23575" cy="23575"/>
            </a:xfrm>
            <a:custGeom>
              <a:rect b="b" l="l" r="r" t="t"/>
              <a:pathLst>
                <a:path extrusionOk="0" h="943" w="943">
                  <a:moveTo>
                    <a:pt x="1" y="1"/>
                  </a:moveTo>
                  <a:lnTo>
                    <a:pt x="1" y="942"/>
                  </a:lnTo>
                  <a:lnTo>
                    <a:pt x="942" y="942"/>
                  </a:lnTo>
                  <a:lnTo>
                    <a:pt x="942"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15"/>
            <p:cNvSpPr/>
            <p:nvPr/>
          </p:nvSpPr>
          <p:spPr>
            <a:xfrm>
              <a:off x="3997000" y="1993600"/>
              <a:ext cx="23550" cy="23575"/>
            </a:xfrm>
            <a:custGeom>
              <a:rect b="b" l="l" r="r" t="t"/>
              <a:pathLst>
                <a:path extrusionOk="0" h="943" w="942">
                  <a:moveTo>
                    <a:pt x="0" y="1"/>
                  </a:moveTo>
                  <a:lnTo>
                    <a:pt x="0" y="942"/>
                  </a:lnTo>
                  <a:lnTo>
                    <a:pt x="942" y="942"/>
                  </a:lnTo>
                  <a:lnTo>
                    <a:pt x="942"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15"/>
            <p:cNvSpPr/>
            <p:nvPr/>
          </p:nvSpPr>
          <p:spPr>
            <a:xfrm>
              <a:off x="4020525" y="1993600"/>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15"/>
            <p:cNvSpPr/>
            <p:nvPr/>
          </p:nvSpPr>
          <p:spPr>
            <a:xfrm>
              <a:off x="4044075" y="1993600"/>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15"/>
            <p:cNvSpPr/>
            <p:nvPr/>
          </p:nvSpPr>
          <p:spPr>
            <a:xfrm>
              <a:off x="4067600" y="1993600"/>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15"/>
            <p:cNvSpPr/>
            <p:nvPr/>
          </p:nvSpPr>
          <p:spPr>
            <a:xfrm>
              <a:off x="4091150" y="1993600"/>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15"/>
            <p:cNvSpPr/>
            <p:nvPr/>
          </p:nvSpPr>
          <p:spPr>
            <a:xfrm>
              <a:off x="4114675" y="1993600"/>
              <a:ext cx="23575" cy="23575"/>
            </a:xfrm>
            <a:custGeom>
              <a:rect b="b" l="l" r="r" t="t"/>
              <a:pathLst>
                <a:path extrusionOk="0" h="943" w="943">
                  <a:moveTo>
                    <a:pt x="1" y="1"/>
                  </a:moveTo>
                  <a:lnTo>
                    <a:pt x="1" y="942"/>
                  </a:lnTo>
                  <a:lnTo>
                    <a:pt x="943" y="942"/>
                  </a:lnTo>
                  <a:lnTo>
                    <a:pt x="943"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15"/>
            <p:cNvSpPr/>
            <p:nvPr/>
          </p:nvSpPr>
          <p:spPr>
            <a:xfrm>
              <a:off x="4138225" y="1993600"/>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15"/>
            <p:cNvSpPr/>
            <p:nvPr/>
          </p:nvSpPr>
          <p:spPr>
            <a:xfrm>
              <a:off x="4161775" y="1993600"/>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15"/>
            <p:cNvSpPr/>
            <p:nvPr/>
          </p:nvSpPr>
          <p:spPr>
            <a:xfrm>
              <a:off x="4186350" y="1993600"/>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15"/>
            <p:cNvSpPr/>
            <p:nvPr/>
          </p:nvSpPr>
          <p:spPr>
            <a:xfrm>
              <a:off x="3949925" y="2017150"/>
              <a:ext cx="23550" cy="23550"/>
            </a:xfrm>
            <a:custGeom>
              <a:rect b="b" l="l" r="r" t="t"/>
              <a:pathLst>
                <a:path extrusionOk="0" h="942" w="942">
                  <a:moveTo>
                    <a:pt x="0" y="0"/>
                  </a:moveTo>
                  <a:lnTo>
                    <a:pt x="0" y="942"/>
                  </a:lnTo>
                  <a:lnTo>
                    <a:pt x="942" y="942"/>
                  </a:lnTo>
                  <a:lnTo>
                    <a:pt x="942"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15"/>
            <p:cNvSpPr/>
            <p:nvPr/>
          </p:nvSpPr>
          <p:spPr>
            <a:xfrm>
              <a:off x="3973450" y="2017150"/>
              <a:ext cx="23575" cy="23550"/>
            </a:xfrm>
            <a:custGeom>
              <a:rect b="b" l="l" r="r" t="t"/>
              <a:pathLst>
                <a:path extrusionOk="0" h="942" w="943">
                  <a:moveTo>
                    <a:pt x="1" y="0"/>
                  </a:moveTo>
                  <a:lnTo>
                    <a:pt x="1" y="942"/>
                  </a:lnTo>
                  <a:lnTo>
                    <a:pt x="942" y="942"/>
                  </a:lnTo>
                  <a:lnTo>
                    <a:pt x="942"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15"/>
            <p:cNvSpPr/>
            <p:nvPr/>
          </p:nvSpPr>
          <p:spPr>
            <a:xfrm>
              <a:off x="3997000" y="20171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15"/>
            <p:cNvSpPr/>
            <p:nvPr/>
          </p:nvSpPr>
          <p:spPr>
            <a:xfrm>
              <a:off x="4020525" y="20171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15"/>
            <p:cNvSpPr/>
            <p:nvPr/>
          </p:nvSpPr>
          <p:spPr>
            <a:xfrm>
              <a:off x="4044075" y="20171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15"/>
            <p:cNvSpPr/>
            <p:nvPr/>
          </p:nvSpPr>
          <p:spPr>
            <a:xfrm>
              <a:off x="4067600" y="20171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15"/>
            <p:cNvSpPr/>
            <p:nvPr/>
          </p:nvSpPr>
          <p:spPr>
            <a:xfrm>
              <a:off x="4091150" y="20171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15"/>
            <p:cNvSpPr/>
            <p:nvPr/>
          </p:nvSpPr>
          <p:spPr>
            <a:xfrm>
              <a:off x="4114675" y="2017150"/>
              <a:ext cx="23575" cy="23550"/>
            </a:xfrm>
            <a:custGeom>
              <a:rect b="b" l="l" r="r" t="t"/>
              <a:pathLst>
                <a:path extrusionOk="0" h="942" w="943">
                  <a:moveTo>
                    <a:pt x="1" y="0"/>
                  </a:moveTo>
                  <a:lnTo>
                    <a:pt x="1" y="942"/>
                  </a:lnTo>
                  <a:lnTo>
                    <a:pt x="943" y="942"/>
                  </a:lnTo>
                  <a:lnTo>
                    <a:pt x="943"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15"/>
            <p:cNvSpPr/>
            <p:nvPr/>
          </p:nvSpPr>
          <p:spPr>
            <a:xfrm>
              <a:off x="4138225" y="20171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15"/>
            <p:cNvSpPr/>
            <p:nvPr/>
          </p:nvSpPr>
          <p:spPr>
            <a:xfrm>
              <a:off x="4161775" y="20171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15"/>
            <p:cNvSpPr/>
            <p:nvPr/>
          </p:nvSpPr>
          <p:spPr>
            <a:xfrm>
              <a:off x="4186350" y="20171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15"/>
            <p:cNvSpPr/>
            <p:nvPr/>
          </p:nvSpPr>
          <p:spPr>
            <a:xfrm>
              <a:off x="4209900" y="2017150"/>
              <a:ext cx="23025" cy="23550"/>
            </a:xfrm>
            <a:custGeom>
              <a:rect b="b" l="l" r="r" t="t"/>
              <a:pathLst>
                <a:path extrusionOk="0" h="942" w="921">
                  <a:moveTo>
                    <a:pt x="0" y="0"/>
                  </a:moveTo>
                  <a:lnTo>
                    <a:pt x="0" y="942"/>
                  </a:lnTo>
                  <a:lnTo>
                    <a:pt x="921" y="942"/>
                  </a:lnTo>
                  <a:lnTo>
                    <a:pt x="921"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15"/>
            <p:cNvSpPr/>
            <p:nvPr/>
          </p:nvSpPr>
          <p:spPr>
            <a:xfrm>
              <a:off x="3949925" y="2041200"/>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15"/>
            <p:cNvSpPr/>
            <p:nvPr/>
          </p:nvSpPr>
          <p:spPr>
            <a:xfrm>
              <a:off x="3973450" y="2041200"/>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15"/>
            <p:cNvSpPr/>
            <p:nvPr/>
          </p:nvSpPr>
          <p:spPr>
            <a:xfrm>
              <a:off x="3997000" y="2041200"/>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15"/>
            <p:cNvSpPr/>
            <p:nvPr/>
          </p:nvSpPr>
          <p:spPr>
            <a:xfrm>
              <a:off x="4020525" y="2041200"/>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15"/>
            <p:cNvSpPr/>
            <p:nvPr/>
          </p:nvSpPr>
          <p:spPr>
            <a:xfrm>
              <a:off x="4044075" y="2041200"/>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15"/>
            <p:cNvSpPr/>
            <p:nvPr/>
          </p:nvSpPr>
          <p:spPr>
            <a:xfrm>
              <a:off x="4067600" y="2041200"/>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15"/>
            <p:cNvSpPr/>
            <p:nvPr/>
          </p:nvSpPr>
          <p:spPr>
            <a:xfrm>
              <a:off x="4091150" y="2041200"/>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15"/>
            <p:cNvSpPr/>
            <p:nvPr/>
          </p:nvSpPr>
          <p:spPr>
            <a:xfrm>
              <a:off x="4114675" y="2041200"/>
              <a:ext cx="23575" cy="23575"/>
            </a:xfrm>
            <a:custGeom>
              <a:rect b="b" l="l" r="r" t="t"/>
              <a:pathLst>
                <a:path extrusionOk="0" h="943" w="943">
                  <a:moveTo>
                    <a:pt x="1" y="1"/>
                  </a:moveTo>
                  <a:lnTo>
                    <a:pt x="1" y="942"/>
                  </a:lnTo>
                  <a:lnTo>
                    <a:pt x="943" y="942"/>
                  </a:lnTo>
                  <a:lnTo>
                    <a:pt x="943"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5"/>
            <p:cNvSpPr/>
            <p:nvPr/>
          </p:nvSpPr>
          <p:spPr>
            <a:xfrm>
              <a:off x="4138225" y="2041200"/>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15"/>
            <p:cNvSpPr/>
            <p:nvPr/>
          </p:nvSpPr>
          <p:spPr>
            <a:xfrm>
              <a:off x="4161775" y="2041200"/>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15"/>
            <p:cNvSpPr/>
            <p:nvPr/>
          </p:nvSpPr>
          <p:spPr>
            <a:xfrm>
              <a:off x="4186350" y="2041200"/>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15"/>
            <p:cNvSpPr/>
            <p:nvPr/>
          </p:nvSpPr>
          <p:spPr>
            <a:xfrm>
              <a:off x="4209900" y="2041200"/>
              <a:ext cx="23025" cy="23575"/>
            </a:xfrm>
            <a:custGeom>
              <a:rect b="b" l="l" r="r" t="t"/>
              <a:pathLst>
                <a:path extrusionOk="0" h="943" w="921">
                  <a:moveTo>
                    <a:pt x="0" y="1"/>
                  </a:moveTo>
                  <a:lnTo>
                    <a:pt x="0" y="942"/>
                  </a:lnTo>
                  <a:lnTo>
                    <a:pt x="921" y="942"/>
                  </a:lnTo>
                  <a:lnTo>
                    <a:pt x="921"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15"/>
            <p:cNvSpPr/>
            <p:nvPr/>
          </p:nvSpPr>
          <p:spPr>
            <a:xfrm>
              <a:off x="3949925" y="20647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15"/>
            <p:cNvSpPr/>
            <p:nvPr/>
          </p:nvSpPr>
          <p:spPr>
            <a:xfrm>
              <a:off x="3973450" y="20647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15"/>
            <p:cNvSpPr/>
            <p:nvPr/>
          </p:nvSpPr>
          <p:spPr>
            <a:xfrm>
              <a:off x="3997000" y="20647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15"/>
            <p:cNvSpPr/>
            <p:nvPr/>
          </p:nvSpPr>
          <p:spPr>
            <a:xfrm>
              <a:off x="4020525" y="20647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15"/>
            <p:cNvSpPr/>
            <p:nvPr/>
          </p:nvSpPr>
          <p:spPr>
            <a:xfrm>
              <a:off x="4044075" y="20647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15"/>
            <p:cNvSpPr/>
            <p:nvPr/>
          </p:nvSpPr>
          <p:spPr>
            <a:xfrm>
              <a:off x="4067600" y="20647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15"/>
            <p:cNvSpPr/>
            <p:nvPr/>
          </p:nvSpPr>
          <p:spPr>
            <a:xfrm>
              <a:off x="4091150" y="20647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15"/>
            <p:cNvSpPr/>
            <p:nvPr/>
          </p:nvSpPr>
          <p:spPr>
            <a:xfrm>
              <a:off x="4114675" y="2064750"/>
              <a:ext cx="23575" cy="23550"/>
            </a:xfrm>
            <a:custGeom>
              <a:rect b="b" l="l" r="r" t="t"/>
              <a:pathLst>
                <a:path extrusionOk="0" h="942" w="943">
                  <a:moveTo>
                    <a:pt x="1" y="0"/>
                  </a:moveTo>
                  <a:lnTo>
                    <a:pt x="1" y="942"/>
                  </a:lnTo>
                  <a:lnTo>
                    <a:pt x="943" y="942"/>
                  </a:lnTo>
                  <a:lnTo>
                    <a:pt x="943"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15"/>
            <p:cNvSpPr/>
            <p:nvPr/>
          </p:nvSpPr>
          <p:spPr>
            <a:xfrm>
              <a:off x="4138225" y="20647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5"/>
            <p:cNvSpPr/>
            <p:nvPr/>
          </p:nvSpPr>
          <p:spPr>
            <a:xfrm>
              <a:off x="4161775" y="20647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15"/>
            <p:cNvSpPr/>
            <p:nvPr/>
          </p:nvSpPr>
          <p:spPr>
            <a:xfrm>
              <a:off x="4186350" y="20647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15"/>
            <p:cNvSpPr/>
            <p:nvPr/>
          </p:nvSpPr>
          <p:spPr>
            <a:xfrm>
              <a:off x="4209900" y="2064750"/>
              <a:ext cx="23025" cy="23550"/>
            </a:xfrm>
            <a:custGeom>
              <a:rect b="b" l="l" r="r" t="t"/>
              <a:pathLst>
                <a:path extrusionOk="0" h="942" w="921">
                  <a:moveTo>
                    <a:pt x="0" y="0"/>
                  </a:moveTo>
                  <a:lnTo>
                    <a:pt x="0" y="942"/>
                  </a:lnTo>
                  <a:lnTo>
                    <a:pt x="921" y="942"/>
                  </a:lnTo>
                  <a:lnTo>
                    <a:pt x="921"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15"/>
            <p:cNvSpPr/>
            <p:nvPr/>
          </p:nvSpPr>
          <p:spPr>
            <a:xfrm>
              <a:off x="3925850" y="2088800"/>
              <a:ext cx="23575" cy="23050"/>
            </a:xfrm>
            <a:custGeom>
              <a:rect b="b" l="l" r="r" t="t"/>
              <a:pathLst>
                <a:path extrusionOk="0" h="922" w="943">
                  <a:moveTo>
                    <a:pt x="1" y="1"/>
                  </a:moveTo>
                  <a:lnTo>
                    <a:pt x="1" y="921"/>
                  </a:lnTo>
                  <a:lnTo>
                    <a:pt x="942" y="921"/>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15"/>
            <p:cNvSpPr/>
            <p:nvPr/>
          </p:nvSpPr>
          <p:spPr>
            <a:xfrm>
              <a:off x="3949925" y="2088800"/>
              <a:ext cx="23550" cy="23050"/>
            </a:xfrm>
            <a:custGeom>
              <a:rect b="b" l="l" r="r" t="t"/>
              <a:pathLst>
                <a:path extrusionOk="0" h="922" w="942">
                  <a:moveTo>
                    <a:pt x="0" y="1"/>
                  </a:moveTo>
                  <a:lnTo>
                    <a:pt x="0" y="921"/>
                  </a:lnTo>
                  <a:lnTo>
                    <a:pt x="942" y="921"/>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15"/>
            <p:cNvSpPr/>
            <p:nvPr/>
          </p:nvSpPr>
          <p:spPr>
            <a:xfrm>
              <a:off x="3973450" y="2088800"/>
              <a:ext cx="23575" cy="23050"/>
            </a:xfrm>
            <a:custGeom>
              <a:rect b="b" l="l" r="r" t="t"/>
              <a:pathLst>
                <a:path extrusionOk="0" h="922" w="943">
                  <a:moveTo>
                    <a:pt x="1" y="1"/>
                  </a:moveTo>
                  <a:lnTo>
                    <a:pt x="1" y="921"/>
                  </a:lnTo>
                  <a:lnTo>
                    <a:pt x="942" y="921"/>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15"/>
            <p:cNvSpPr/>
            <p:nvPr/>
          </p:nvSpPr>
          <p:spPr>
            <a:xfrm>
              <a:off x="3997000" y="2088800"/>
              <a:ext cx="23550" cy="23050"/>
            </a:xfrm>
            <a:custGeom>
              <a:rect b="b" l="l" r="r" t="t"/>
              <a:pathLst>
                <a:path extrusionOk="0" h="922" w="942">
                  <a:moveTo>
                    <a:pt x="0" y="1"/>
                  </a:moveTo>
                  <a:lnTo>
                    <a:pt x="0" y="921"/>
                  </a:lnTo>
                  <a:lnTo>
                    <a:pt x="942" y="921"/>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15"/>
            <p:cNvSpPr/>
            <p:nvPr/>
          </p:nvSpPr>
          <p:spPr>
            <a:xfrm>
              <a:off x="4020525" y="2088800"/>
              <a:ext cx="23575" cy="23050"/>
            </a:xfrm>
            <a:custGeom>
              <a:rect b="b" l="l" r="r" t="t"/>
              <a:pathLst>
                <a:path extrusionOk="0" h="922" w="943">
                  <a:moveTo>
                    <a:pt x="1" y="1"/>
                  </a:moveTo>
                  <a:lnTo>
                    <a:pt x="1" y="921"/>
                  </a:lnTo>
                  <a:lnTo>
                    <a:pt x="942" y="921"/>
                  </a:lnTo>
                  <a:lnTo>
                    <a:pt x="9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15"/>
            <p:cNvSpPr/>
            <p:nvPr/>
          </p:nvSpPr>
          <p:spPr>
            <a:xfrm>
              <a:off x="4044075" y="2088800"/>
              <a:ext cx="23550" cy="23050"/>
            </a:xfrm>
            <a:custGeom>
              <a:rect b="b" l="l" r="r" t="t"/>
              <a:pathLst>
                <a:path extrusionOk="0" h="922" w="942">
                  <a:moveTo>
                    <a:pt x="0" y="1"/>
                  </a:moveTo>
                  <a:lnTo>
                    <a:pt x="0" y="921"/>
                  </a:lnTo>
                  <a:lnTo>
                    <a:pt x="942" y="921"/>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15"/>
            <p:cNvSpPr/>
            <p:nvPr/>
          </p:nvSpPr>
          <p:spPr>
            <a:xfrm>
              <a:off x="4067600" y="2088800"/>
              <a:ext cx="23575" cy="23050"/>
            </a:xfrm>
            <a:custGeom>
              <a:rect b="b" l="l" r="r" t="t"/>
              <a:pathLst>
                <a:path extrusionOk="0" h="922" w="943">
                  <a:moveTo>
                    <a:pt x="1" y="1"/>
                  </a:moveTo>
                  <a:lnTo>
                    <a:pt x="1" y="921"/>
                  </a:lnTo>
                  <a:lnTo>
                    <a:pt x="942" y="921"/>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15"/>
            <p:cNvSpPr/>
            <p:nvPr/>
          </p:nvSpPr>
          <p:spPr>
            <a:xfrm>
              <a:off x="4091150" y="2088800"/>
              <a:ext cx="23550" cy="23050"/>
            </a:xfrm>
            <a:custGeom>
              <a:rect b="b" l="l" r="r" t="t"/>
              <a:pathLst>
                <a:path extrusionOk="0" h="922" w="942">
                  <a:moveTo>
                    <a:pt x="0" y="1"/>
                  </a:moveTo>
                  <a:lnTo>
                    <a:pt x="0" y="921"/>
                  </a:lnTo>
                  <a:lnTo>
                    <a:pt x="942" y="921"/>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15"/>
            <p:cNvSpPr/>
            <p:nvPr/>
          </p:nvSpPr>
          <p:spPr>
            <a:xfrm>
              <a:off x="4114675" y="2088800"/>
              <a:ext cx="23575" cy="23050"/>
            </a:xfrm>
            <a:custGeom>
              <a:rect b="b" l="l" r="r" t="t"/>
              <a:pathLst>
                <a:path extrusionOk="0" h="922" w="943">
                  <a:moveTo>
                    <a:pt x="1" y="1"/>
                  </a:moveTo>
                  <a:lnTo>
                    <a:pt x="1" y="921"/>
                  </a:lnTo>
                  <a:lnTo>
                    <a:pt x="943" y="921"/>
                  </a:lnTo>
                  <a:lnTo>
                    <a:pt x="943"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15"/>
            <p:cNvSpPr/>
            <p:nvPr/>
          </p:nvSpPr>
          <p:spPr>
            <a:xfrm>
              <a:off x="4138225" y="2088800"/>
              <a:ext cx="23575" cy="23050"/>
            </a:xfrm>
            <a:custGeom>
              <a:rect b="b" l="l" r="r" t="t"/>
              <a:pathLst>
                <a:path extrusionOk="0" h="922" w="943">
                  <a:moveTo>
                    <a:pt x="1" y="1"/>
                  </a:moveTo>
                  <a:lnTo>
                    <a:pt x="1" y="921"/>
                  </a:lnTo>
                  <a:lnTo>
                    <a:pt x="942" y="921"/>
                  </a:lnTo>
                  <a:lnTo>
                    <a:pt x="9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5"/>
            <p:cNvSpPr/>
            <p:nvPr/>
          </p:nvSpPr>
          <p:spPr>
            <a:xfrm>
              <a:off x="4161775" y="2088800"/>
              <a:ext cx="23550" cy="23050"/>
            </a:xfrm>
            <a:custGeom>
              <a:rect b="b" l="l" r="r" t="t"/>
              <a:pathLst>
                <a:path extrusionOk="0" h="922" w="942">
                  <a:moveTo>
                    <a:pt x="0" y="1"/>
                  </a:moveTo>
                  <a:lnTo>
                    <a:pt x="0" y="921"/>
                  </a:lnTo>
                  <a:lnTo>
                    <a:pt x="942" y="921"/>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15"/>
            <p:cNvSpPr/>
            <p:nvPr/>
          </p:nvSpPr>
          <p:spPr>
            <a:xfrm>
              <a:off x="4186350" y="2088800"/>
              <a:ext cx="23575" cy="23050"/>
            </a:xfrm>
            <a:custGeom>
              <a:rect b="b" l="l" r="r" t="t"/>
              <a:pathLst>
                <a:path extrusionOk="0" h="922" w="943">
                  <a:moveTo>
                    <a:pt x="1" y="1"/>
                  </a:moveTo>
                  <a:lnTo>
                    <a:pt x="1" y="921"/>
                  </a:lnTo>
                  <a:lnTo>
                    <a:pt x="942" y="921"/>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5"/>
            <p:cNvSpPr/>
            <p:nvPr/>
          </p:nvSpPr>
          <p:spPr>
            <a:xfrm>
              <a:off x="4209900" y="2088800"/>
              <a:ext cx="23025" cy="23050"/>
            </a:xfrm>
            <a:custGeom>
              <a:rect b="b" l="l" r="r" t="t"/>
              <a:pathLst>
                <a:path extrusionOk="0" h="922" w="921">
                  <a:moveTo>
                    <a:pt x="0" y="1"/>
                  </a:moveTo>
                  <a:lnTo>
                    <a:pt x="0" y="921"/>
                  </a:lnTo>
                  <a:lnTo>
                    <a:pt x="921" y="921"/>
                  </a:lnTo>
                  <a:lnTo>
                    <a:pt x="921"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15"/>
            <p:cNvSpPr/>
            <p:nvPr/>
          </p:nvSpPr>
          <p:spPr>
            <a:xfrm>
              <a:off x="4232900" y="2088800"/>
              <a:ext cx="23575" cy="23050"/>
            </a:xfrm>
            <a:custGeom>
              <a:rect b="b" l="l" r="r" t="t"/>
              <a:pathLst>
                <a:path extrusionOk="0" h="922" w="943">
                  <a:moveTo>
                    <a:pt x="1" y="1"/>
                  </a:moveTo>
                  <a:lnTo>
                    <a:pt x="1" y="921"/>
                  </a:lnTo>
                  <a:lnTo>
                    <a:pt x="942" y="921"/>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15"/>
            <p:cNvSpPr/>
            <p:nvPr/>
          </p:nvSpPr>
          <p:spPr>
            <a:xfrm>
              <a:off x="3925850" y="21123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15"/>
            <p:cNvSpPr/>
            <p:nvPr/>
          </p:nvSpPr>
          <p:spPr>
            <a:xfrm>
              <a:off x="3949925" y="21123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15"/>
            <p:cNvSpPr/>
            <p:nvPr/>
          </p:nvSpPr>
          <p:spPr>
            <a:xfrm>
              <a:off x="3973450" y="21123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15"/>
            <p:cNvSpPr/>
            <p:nvPr/>
          </p:nvSpPr>
          <p:spPr>
            <a:xfrm>
              <a:off x="3997000" y="21123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15"/>
            <p:cNvSpPr/>
            <p:nvPr/>
          </p:nvSpPr>
          <p:spPr>
            <a:xfrm>
              <a:off x="4020525" y="2112350"/>
              <a:ext cx="23575" cy="23550"/>
            </a:xfrm>
            <a:custGeom>
              <a:rect b="b" l="l" r="r" t="t"/>
              <a:pathLst>
                <a:path extrusionOk="0" h="942" w="943">
                  <a:moveTo>
                    <a:pt x="1" y="0"/>
                  </a:moveTo>
                  <a:lnTo>
                    <a:pt x="1" y="942"/>
                  </a:lnTo>
                  <a:lnTo>
                    <a:pt x="942" y="942"/>
                  </a:lnTo>
                  <a:lnTo>
                    <a:pt x="942"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15"/>
            <p:cNvSpPr/>
            <p:nvPr/>
          </p:nvSpPr>
          <p:spPr>
            <a:xfrm>
              <a:off x="4044075" y="21123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15"/>
            <p:cNvSpPr/>
            <p:nvPr/>
          </p:nvSpPr>
          <p:spPr>
            <a:xfrm>
              <a:off x="4067600" y="21123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15"/>
            <p:cNvSpPr/>
            <p:nvPr/>
          </p:nvSpPr>
          <p:spPr>
            <a:xfrm>
              <a:off x="4091150" y="21123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15"/>
            <p:cNvSpPr/>
            <p:nvPr/>
          </p:nvSpPr>
          <p:spPr>
            <a:xfrm>
              <a:off x="4114675" y="2112350"/>
              <a:ext cx="23575" cy="23550"/>
            </a:xfrm>
            <a:custGeom>
              <a:rect b="b" l="l" r="r" t="t"/>
              <a:pathLst>
                <a:path extrusionOk="0" h="942" w="943">
                  <a:moveTo>
                    <a:pt x="1" y="0"/>
                  </a:moveTo>
                  <a:lnTo>
                    <a:pt x="1" y="942"/>
                  </a:lnTo>
                  <a:lnTo>
                    <a:pt x="943" y="942"/>
                  </a:lnTo>
                  <a:lnTo>
                    <a:pt x="943"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15"/>
            <p:cNvSpPr/>
            <p:nvPr/>
          </p:nvSpPr>
          <p:spPr>
            <a:xfrm>
              <a:off x="4138225" y="2112350"/>
              <a:ext cx="23575" cy="23550"/>
            </a:xfrm>
            <a:custGeom>
              <a:rect b="b" l="l" r="r" t="t"/>
              <a:pathLst>
                <a:path extrusionOk="0" h="942" w="943">
                  <a:moveTo>
                    <a:pt x="1" y="0"/>
                  </a:moveTo>
                  <a:lnTo>
                    <a:pt x="1" y="942"/>
                  </a:lnTo>
                  <a:lnTo>
                    <a:pt x="942" y="942"/>
                  </a:lnTo>
                  <a:lnTo>
                    <a:pt x="942"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5"/>
            <p:cNvSpPr/>
            <p:nvPr/>
          </p:nvSpPr>
          <p:spPr>
            <a:xfrm>
              <a:off x="4161775" y="21123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15"/>
            <p:cNvSpPr/>
            <p:nvPr/>
          </p:nvSpPr>
          <p:spPr>
            <a:xfrm>
              <a:off x="4186350" y="21123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15"/>
            <p:cNvSpPr/>
            <p:nvPr/>
          </p:nvSpPr>
          <p:spPr>
            <a:xfrm>
              <a:off x="4209900" y="2112350"/>
              <a:ext cx="23025" cy="23550"/>
            </a:xfrm>
            <a:custGeom>
              <a:rect b="b" l="l" r="r" t="t"/>
              <a:pathLst>
                <a:path extrusionOk="0" h="942" w="921">
                  <a:moveTo>
                    <a:pt x="0" y="0"/>
                  </a:moveTo>
                  <a:lnTo>
                    <a:pt x="0" y="942"/>
                  </a:lnTo>
                  <a:lnTo>
                    <a:pt x="921" y="942"/>
                  </a:lnTo>
                  <a:lnTo>
                    <a:pt x="921"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15"/>
            <p:cNvSpPr/>
            <p:nvPr/>
          </p:nvSpPr>
          <p:spPr>
            <a:xfrm>
              <a:off x="4232900" y="21123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15"/>
            <p:cNvSpPr/>
            <p:nvPr/>
          </p:nvSpPr>
          <p:spPr>
            <a:xfrm>
              <a:off x="3925850" y="2135875"/>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15"/>
            <p:cNvSpPr/>
            <p:nvPr/>
          </p:nvSpPr>
          <p:spPr>
            <a:xfrm>
              <a:off x="3949925" y="2135875"/>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15"/>
            <p:cNvSpPr/>
            <p:nvPr/>
          </p:nvSpPr>
          <p:spPr>
            <a:xfrm>
              <a:off x="3973450" y="2135875"/>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15"/>
            <p:cNvSpPr/>
            <p:nvPr/>
          </p:nvSpPr>
          <p:spPr>
            <a:xfrm>
              <a:off x="3997000" y="2135875"/>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15"/>
            <p:cNvSpPr/>
            <p:nvPr/>
          </p:nvSpPr>
          <p:spPr>
            <a:xfrm>
              <a:off x="4020525" y="2135875"/>
              <a:ext cx="23575" cy="23575"/>
            </a:xfrm>
            <a:custGeom>
              <a:rect b="b" l="l" r="r" t="t"/>
              <a:pathLst>
                <a:path extrusionOk="0" h="943" w="943">
                  <a:moveTo>
                    <a:pt x="1" y="1"/>
                  </a:moveTo>
                  <a:lnTo>
                    <a:pt x="1" y="942"/>
                  </a:lnTo>
                  <a:lnTo>
                    <a:pt x="942" y="942"/>
                  </a:lnTo>
                  <a:lnTo>
                    <a:pt x="942"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15"/>
            <p:cNvSpPr/>
            <p:nvPr/>
          </p:nvSpPr>
          <p:spPr>
            <a:xfrm>
              <a:off x="4044075" y="2135875"/>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15"/>
            <p:cNvSpPr/>
            <p:nvPr/>
          </p:nvSpPr>
          <p:spPr>
            <a:xfrm>
              <a:off x="4067600" y="2135875"/>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15"/>
            <p:cNvSpPr/>
            <p:nvPr/>
          </p:nvSpPr>
          <p:spPr>
            <a:xfrm>
              <a:off x="4091150" y="2135875"/>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15"/>
            <p:cNvSpPr/>
            <p:nvPr/>
          </p:nvSpPr>
          <p:spPr>
            <a:xfrm>
              <a:off x="4114675" y="2135875"/>
              <a:ext cx="23575" cy="23575"/>
            </a:xfrm>
            <a:custGeom>
              <a:rect b="b" l="l" r="r" t="t"/>
              <a:pathLst>
                <a:path extrusionOk="0" h="943" w="943">
                  <a:moveTo>
                    <a:pt x="1" y="1"/>
                  </a:moveTo>
                  <a:lnTo>
                    <a:pt x="1" y="942"/>
                  </a:lnTo>
                  <a:lnTo>
                    <a:pt x="943" y="942"/>
                  </a:lnTo>
                  <a:lnTo>
                    <a:pt x="943"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15"/>
            <p:cNvSpPr/>
            <p:nvPr/>
          </p:nvSpPr>
          <p:spPr>
            <a:xfrm>
              <a:off x="4138225" y="2135875"/>
              <a:ext cx="23575" cy="23575"/>
            </a:xfrm>
            <a:custGeom>
              <a:rect b="b" l="l" r="r" t="t"/>
              <a:pathLst>
                <a:path extrusionOk="0" h="943" w="943">
                  <a:moveTo>
                    <a:pt x="1" y="1"/>
                  </a:moveTo>
                  <a:lnTo>
                    <a:pt x="1" y="942"/>
                  </a:lnTo>
                  <a:lnTo>
                    <a:pt x="942" y="942"/>
                  </a:lnTo>
                  <a:lnTo>
                    <a:pt x="942"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15"/>
            <p:cNvSpPr/>
            <p:nvPr/>
          </p:nvSpPr>
          <p:spPr>
            <a:xfrm>
              <a:off x="4161775" y="2135875"/>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5"/>
            <p:cNvSpPr/>
            <p:nvPr/>
          </p:nvSpPr>
          <p:spPr>
            <a:xfrm>
              <a:off x="4186350" y="2135875"/>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15"/>
            <p:cNvSpPr/>
            <p:nvPr/>
          </p:nvSpPr>
          <p:spPr>
            <a:xfrm>
              <a:off x="4209900" y="2135875"/>
              <a:ext cx="23025" cy="23575"/>
            </a:xfrm>
            <a:custGeom>
              <a:rect b="b" l="l" r="r" t="t"/>
              <a:pathLst>
                <a:path extrusionOk="0" h="943" w="921">
                  <a:moveTo>
                    <a:pt x="0" y="1"/>
                  </a:moveTo>
                  <a:lnTo>
                    <a:pt x="0" y="942"/>
                  </a:lnTo>
                  <a:lnTo>
                    <a:pt x="921" y="942"/>
                  </a:lnTo>
                  <a:lnTo>
                    <a:pt x="921"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15"/>
            <p:cNvSpPr/>
            <p:nvPr/>
          </p:nvSpPr>
          <p:spPr>
            <a:xfrm>
              <a:off x="4232900" y="2135875"/>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15"/>
            <p:cNvSpPr/>
            <p:nvPr/>
          </p:nvSpPr>
          <p:spPr>
            <a:xfrm>
              <a:off x="3925850" y="2158900"/>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15"/>
            <p:cNvSpPr/>
            <p:nvPr/>
          </p:nvSpPr>
          <p:spPr>
            <a:xfrm>
              <a:off x="3949925" y="2158900"/>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15"/>
            <p:cNvSpPr/>
            <p:nvPr/>
          </p:nvSpPr>
          <p:spPr>
            <a:xfrm>
              <a:off x="3973450" y="2158900"/>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15"/>
            <p:cNvSpPr/>
            <p:nvPr/>
          </p:nvSpPr>
          <p:spPr>
            <a:xfrm>
              <a:off x="3997000" y="2158900"/>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15"/>
            <p:cNvSpPr/>
            <p:nvPr/>
          </p:nvSpPr>
          <p:spPr>
            <a:xfrm>
              <a:off x="4020525" y="2158900"/>
              <a:ext cx="23575" cy="23575"/>
            </a:xfrm>
            <a:custGeom>
              <a:rect b="b" l="l" r="r" t="t"/>
              <a:pathLst>
                <a:path extrusionOk="0" h="943" w="943">
                  <a:moveTo>
                    <a:pt x="1" y="1"/>
                  </a:moveTo>
                  <a:lnTo>
                    <a:pt x="1" y="942"/>
                  </a:lnTo>
                  <a:lnTo>
                    <a:pt x="942" y="942"/>
                  </a:lnTo>
                  <a:lnTo>
                    <a:pt x="942"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15"/>
            <p:cNvSpPr/>
            <p:nvPr/>
          </p:nvSpPr>
          <p:spPr>
            <a:xfrm>
              <a:off x="4044075" y="2158900"/>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15"/>
            <p:cNvSpPr/>
            <p:nvPr/>
          </p:nvSpPr>
          <p:spPr>
            <a:xfrm>
              <a:off x="4067600" y="2158900"/>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15"/>
            <p:cNvSpPr/>
            <p:nvPr/>
          </p:nvSpPr>
          <p:spPr>
            <a:xfrm>
              <a:off x="4091150" y="2158900"/>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15"/>
            <p:cNvSpPr/>
            <p:nvPr/>
          </p:nvSpPr>
          <p:spPr>
            <a:xfrm>
              <a:off x="4114675" y="2158900"/>
              <a:ext cx="23575" cy="23575"/>
            </a:xfrm>
            <a:custGeom>
              <a:rect b="b" l="l" r="r" t="t"/>
              <a:pathLst>
                <a:path extrusionOk="0" h="943" w="943">
                  <a:moveTo>
                    <a:pt x="1" y="1"/>
                  </a:moveTo>
                  <a:lnTo>
                    <a:pt x="1" y="942"/>
                  </a:lnTo>
                  <a:lnTo>
                    <a:pt x="943" y="942"/>
                  </a:lnTo>
                  <a:lnTo>
                    <a:pt x="943"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15"/>
            <p:cNvSpPr/>
            <p:nvPr/>
          </p:nvSpPr>
          <p:spPr>
            <a:xfrm>
              <a:off x="4138225" y="2158900"/>
              <a:ext cx="23575" cy="23575"/>
            </a:xfrm>
            <a:custGeom>
              <a:rect b="b" l="l" r="r" t="t"/>
              <a:pathLst>
                <a:path extrusionOk="0" h="943" w="943">
                  <a:moveTo>
                    <a:pt x="1" y="1"/>
                  </a:moveTo>
                  <a:lnTo>
                    <a:pt x="1" y="942"/>
                  </a:lnTo>
                  <a:lnTo>
                    <a:pt x="942" y="942"/>
                  </a:lnTo>
                  <a:lnTo>
                    <a:pt x="942"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15"/>
            <p:cNvSpPr/>
            <p:nvPr/>
          </p:nvSpPr>
          <p:spPr>
            <a:xfrm>
              <a:off x="4161775" y="2158900"/>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15"/>
            <p:cNvSpPr/>
            <p:nvPr/>
          </p:nvSpPr>
          <p:spPr>
            <a:xfrm>
              <a:off x="4186350" y="2158900"/>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15"/>
            <p:cNvSpPr/>
            <p:nvPr/>
          </p:nvSpPr>
          <p:spPr>
            <a:xfrm>
              <a:off x="4209900" y="2158900"/>
              <a:ext cx="23025" cy="23575"/>
            </a:xfrm>
            <a:custGeom>
              <a:rect b="b" l="l" r="r" t="t"/>
              <a:pathLst>
                <a:path extrusionOk="0" h="943" w="921">
                  <a:moveTo>
                    <a:pt x="0" y="1"/>
                  </a:moveTo>
                  <a:lnTo>
                    <a:pt x="0" y="942"/>
                  </a:lnTo>
                  <a:lnTo>
                    <a:pt x="921" y="942"/>
                  </a:lnTo>
                  <a:lnTo>
                    <a:pt x="921"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15"/>
            <p:cNvSpPr/>
            <p:nvPr/>
          </p:nvSpPr>
          <p:spPr>
            <a:xfrm>
              <a:off x="4232900" y="2158900"/>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15"/>
            <p:cNvSpPr/>
            <p:nvPr/>
          </p:nvSpPr>
          <p:spPr>
            <a:xfrm>
              <a:off x="3925850" y="21824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15"/>
            <p:cNvSpPr/>
            <p:nvPr/>
          </p:nvSpPr>
          <p:spPr>
            <a:xfrm>
              <a:off x="3949925" y="21824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15"/>
            <p:cNvSpPr/>
            <p:nvPr/>
          </p:nvSpPr>
          <p:spPr>
            <a:xfrm>
              <a:off x="3973450" y="21824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15"/>
            <p:cNvSpPr/>
            <p:nvPr/>
          </p:nvSpPr>
          <p:spPr>
            <a:xfrm>
              <a:off x="3997000" y="21824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15"/>
            <p:cNvSpPr/>
            <p:nvPr/>
          </p:nvSpPr>
          <p:spPr>
            <a:xfrm>
              <a:off x="4020525" y="21824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15"/>
            <p:cNvSpPr/>
            <p:nvPr/>
          </p:nvSpPr>
          <p:spPr>
            <a:xfrm>
              <a:off x="4044075" y="21824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15"/>
            <p:cNvSpPr/>
            <p:nvPr/>
          </p:nvSpPr>
          <p:spPr>
            <a:xfrm>
              <a:off x="4067600" y="21824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15"/>
            <p:cNvSpPr/>
            <p:nvPr/>
          </p:nvSpPr>
          <p:spPr>
            <a:xfrm>
              <a:off x="4091150" y="21824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15"/>
            <p:cNvSpPr/>
            <p:nvPr/>
          </p:nvSpPr>
          <p:spPr>
            <a:xfrm>
              <a:off x="4114675" y="2182450"/>
              <a:ext cx="23575" cy="23550"/>
            </a:xfrm>
            <a:custGeom>
              <a:rect b="b" l="l" r="r" t="t"/>
              <a:pathLst>
                <a:path extrusionOk="0" h="942" w="943">
                  <a:moveTo>
                    <a:pt x="1" y="0"/>
                  </a:moveTo>
                  <a:lnTo>
                    <a:pt x="1" y="942"/>
                  </a:lnTo>
                  <a:lnTo>
                    <a:pt x="943" y="942"/>
                  </a:lnTo>
                  <a:lnTo>
                    <a:pt x="943"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15"/>
            <p:cNvSpPr/>
            <p:nvPr/>
          </p:nvSpPr>
          <p:spPr>
            <a:xfrm>
              <a:off x="4138225" y="21824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15"/>
            <p:cNvSpPr/>
            <p:nvPr/>
          </p:nvSpPr>
          <p:spPr>
            <a:xfrm>
              <a:off x="4161775" y="21824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15"/>
            <p:cNvSpPr/>
            <p:nvPr/>
          </p:nvSpPr>
          <p:spPr>
            <a:xfrm>
              <a:off x="4186350" y="21824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15"/>
            <p:cNvSpPr/>
            <p:nvPr/>
          </p:nvSpPr>
          <p:spPr>
            <a:xfrm>
              <a:off x="4209900" y="2182450"/>
              <a:ext cx="23025" cy="23550"/>
            </a:xfrm>
            <a:custGeom>
              <a:rect b="b" l="l" r="r" t="t"/>
              <a:pathLst>
                <a:path extrusionOk="0" h="942" w="921">
                  <a:moveTo>
                    <a:pt x="0" y="0"/>
                  </a:moveTo>
                  <a:lnTo>
                    <a:pt x="0" y="942"/>
                  </a:lnTo>
                  <a:lnTo>
                    <a:pt x="921" y="942"/>
                  </a:lnTo>
                  <a:lnTo>
                    <a:pt x="921"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15"/>
            <p:cNvSpPr/>
            <p:nvPr/>
          </p:nvSpPr>
          <p:spPr>
            <a:xfrm>
              <a:off x="4232900" y="21824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15"/>
            <p:cNvSpPr/>
            <p:nvPr/>
          </p:nvSpPr>
          <p:spPr>
            <a:xfrm>
              <a:off x="3925850" y="2206500"/>
              <a:ext cx="23575" cy="23050"/>
            </a:xfrm>
            <a:custGeom>
              <a:rect b="b" l="l" r="r" t="t"/>
              <a:pathLst>
                <a:path extrusionOk="0" h="922" w="943">
                  <a:moveTo>
                    <a:pt x="1" y="1"/>
                  </a:moveTo>
                  <a:lnTo>
                    <a:pt x="1" y="921"/>
                  </a:lnTo>
                  <a:lnTo>
                    <a:pt x="942" y="921"/>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15"/>
            <p:cNvSpPr/>
            <p:nvPr/>
          </p:nvSpPr>
          <p:spPr>
            <a:xfrm>
              <a:off x="3949925" y="2206500"/>
              <a:ext cx="23550" cy="23050"/>
            </a:xfrm>
            <a:custGeom>
              <a:rect b="b" l="l" r="r" t="t"/>
              <a:pathLst>
                <a:path extrusionOk="0" h="922" w="942">
                  <a:moveTo>
                    <a:pt x="0" y="1"/>
                  </a:moveTo>
                  <a:lnTo>
                    <a:pt x="0" y="921"/>
                  </a:lnTo>
                  <a:lnTo>
                    <a:pt x="942" y="921"/>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15"/>
            <p:cNvSpPr/>
            <p:nvPr/>
          </p:nvSpPr>
          <p:spPr>
            <a:xfrm>
              <a:off x="3973450" y="2206500"/>
              <a:ext cx="23575" cy="23050"/>
            </a:xfrm>
            <a:custGeom>
              <a:rect b="b" l="l" r="r" t="t"/>
              <a:pathLst>
                <a:path extrusionOk="0" h="922" w="943">
                  <a:moveTo>
                    <a:pt x="1" y="1"/>
                  </a:moveTo>
                  <a:lnTo>
                    <a:pt x="1" y="921"/>
                  </a:lnTo>
                  <a:lnTo>
                    <a:pt x="942" y="921"/>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15"/>
            <p:cNvSpPr/>
            <p:nvPr/>
          </p:nvSpPr>
          <p:spPr>
            <a:xfrm>
              <a:off x="3997000" y="2206500"/>
              <a:ext cx="23550" cy="23050"/>
            </a:xfrm>
            <a:custGeom>
              <a:rect b="b" l="l" r="r" t="t"/>
              <a:pathLst>
                <a:path extrusionOk="0" h="922" w="942">
                  <a:moveTo>
                    <a:pt x="0" y="1"/>
                  </a:moveTo>
                  <a:lnTo>
                    <a:pt x="0" y="921"/>
                  </a:lnTo>
                  <a:lnTo>
                    <a:pt x="942" y="921"/>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15"/>
            <p:cNvSpPr/>
            <p:nvPr/>
          </p:nvSpPr>
          <p:spPr>
            <a:xfrm>
              <a:off x="4020525" y="2206500"/>
              <a:ext cx="23575" cy="23050"/>
            </a:xfrm>
            <a:custGeom>
              <a:rect b="b" l="l" r="r" t="t"/>
              <a:pathLst>
                <a:path extrusionOk="0" h="922" w="943">
                  <a:moveTo>
                    <a:pt x="1" y="1"/>
                  </a:moveTo>
                  <a:lnTo>
                    <a:pt x="1" y="921"/>
                  </a:lnTo>
                  <a:lnTo>
                    <a:pt x="942" y="921"/>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15"/>
            <p:cNvSpPr/>
            <p:nvPr/>
          </p:nvSpPr>
          <p:spPr>
            <a:xfrm>
              <a:off x="4044075" y="2206500"/>
              <a:ext cx="23550" cy="23050"/>
            </a:xfrm>
            <a:custGeom>
              <a:rect b="b" l="l" r="r" t="t"/>
              <a:pathLst>
                <a:path extrusionOk="0" h="922" w="942">
                  <a:moveTo>
                    <a:pt x="0" y="1"/>
                  </a:moveTo>
                  <a:lnTo>
                    <a:pt x="0" y="921"/>
                  </a:lnTo>
                  <a:lnTo>
                    <a:pt x="942" y="921"/>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15"/>
            <p:cNvSpPr/>
            <p:nvPr/>
          </p:nvSpPr>
          <p:spPr>
            <a:xfrm>
              <a:off x="4067600" y="2206500"/>
              <a:ext cx="23575" cy="23050"/>
            </a:xfrm>
            <a:custGeom>
              <a:rect b="b" l="l" r="r" t="t"/>
              <a:pathLst>
                <a:path extrusionOk="0" h="922" w="943">
                  <a:moveTo>
                    <a:pt x="1" y="1"/>
                  </a:moveTo>
                  <a:lnTo>
                    <a:pt x="1" y="921"/>
                  </a:lnTo>
                  <a:lnTo>
                    <a:pt x="942" y="921"/>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15"/>
            <p:cNvSpPr/>
            <p:nvPr/>
          </p:nvSpPr>
          <p:spPr>
            <a:xfrm>
              <a:off x="4091150" y="2206500"/>
              <a:ext cx="23550" cy="23050"/>
            </a:xfrm>
            <a:custGeom>
              <a:rect b="b" l="l" r="r" t="t"/>
              <a:pathLst>
                <a:path extrusionOk="0" h="922" w="942">
                  <a:moveTo>
                    <a:pt x="0" y="1"/>
                  </a:moveTo>
                  <a:lnTo>
                    <a:pt x="0" y="921"/>
                  </a:lnTo>
                  <a:lnTo>
                    <a:pt x="942" y="921"/>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15"/>
            <p:cNvSpPr/>
            <p:nvPr/>
          </p:nvSpPr>
          <p:spPr>
            <a:xfrm>
              <a:off x="4114675" y="2206500"/>
              <a:ext cx="23575" cy="23050"/>
            </a:xfrm>
            <a:custGeom>
              <a:rect b="b" l="l" r="r" t="t"/>
              <a:pathLst>
                <a:path extrusionOk="0" h="922" w="943">
                  <a:moveTo>
                    <a:pt x="1" y="1"/>
                  </a:moveTo>
                  <a:lnTo>
                    <a:pt x="1" y="921"/>
                  </a:lnTo>
                  <a:lnTo>
                    <a:pt x="943" y="921"/>
                  </a:lnTo>
                  <a:lnTo>
                    <a:pt x="943"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15"/>
            <p:cNvSpPr/>
            <p:nvPr/>
          </p:nvSpPr>
          <p:spPr>
            <a:xfrm>
              <a:off x="4138225" y="2206500"/>
              <a:ext cx="23575" cy="23050"/>
            </a:xfrm>
            <a:custGeom>
              <a:rect b="b" l="l" r="r" t="t"/>
              <a:pathLst>
                <a:path extrusionOk="0" h="922" w="943">
                  <a:moveTo>
                    <a:pt x="1" y="1"/>
                  </a:moveTo>
                  <a:lnTo>
                    <a:pt x="1" y="921"/>
                  </a:lnTo>
                  <a:lnTo>
                    <a:pt x="942" y="921"/>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15"/>
            <p:cNvSpPr/>
            <p:nvPr/>
          </p:nvSpPr>
          <p:spPr>
            <a:xfrm>
              <a:off x="4161775" y="2206500"/>
              <a:ext cx="23550" cy="23050"/>
            </a:xfrm>
            <a:custGeom>
              <a:rect b="b" l="l" r="r" t="t"/>
              <a:pathLst>
                <a:path extrusionOk="0" h="922" w="942">
                  <a:moveTo>
                    <a:pt x="0" y="1"/>
                  </a:moveTo>
                  <a:lnTo>
                    <a:pt x="0" y="921"/>
                  </a:lnTo>
                  <a:lnTo>
                    <a:pt x="942" y="921"/>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15"/>
            <p:cNvSpPr/>
            <p:nvPr/>
          </p:nvSpPr>
          <p:spPr>
            <a:xfrm>
              <a:off x="4186350" y="2206500"/>
              <a:ext cx="23575" cy="23050"/>
            </a:xfrm>
            <a:custGeom>
              <a:rect b="b" l="l" r="r" t="t"/>
              <a:pathLst>
                <a:path extrusionOk="0" h="922" w="943">
                  <a:moveTo>
                    <a:pt x="1" y="1"/>
                  </a:moveTo>
                  <a:lnTo>
                    <a:pt x="1" y="921"/>
                  </a:lnTo>
                  <a:lnTo>
                    <a:pt x="942" y="921"/>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15"/>
            <p:cNvSpPr/>
            <p:nvPr/>
          </p:nvSpPr>
          <p:spPr>
            <a:xfrm>
              <a:off x="4209900" y="2206500"/>
              <a:ext cx="23025" cy="23050"/>
            </a:xfrm>
            <a:custGeom>
              <a:rect b="b" l="l" r="r" t="t"/>
              <a:pathLst>
                <a:path extrusionOk="0" h="922" w="921">
                  <a:moveTo>
                    <a:pt x="0" y="1"/>
                  </a:moveTo>
                  <a:lnTo>
                    <a:pt x="0" y="921"/>
                  </a:lnTo>
                  <a:lnTo>
                    <a:pt x="921" y="921"/>
                  </a:lnTo>
                  <a:lnTo>
                    <a:pt x="921"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15"/>
            <p:cNvSpPr/>
            <p:nvPr/>
          </p:nvSpPr>
          <p:spPr>
            <a:xfrm>
              <a:off x="4232900" y="2206500"/>
              <a:ext cx="23575" cy="23050"/>
            </a:xfrm>
            <a:custGeom>
              <a:rect b="b" l="l" r="r" t="t"/>
              <a:pathLst>
                <a:path extrusionOk="0" h="922" w="943">
                  <a:moveTo>
                    <a:pt x="1" y="1"/>
                  </a:moveTo>
                  <a:lnTo>
                    <a:pt x="1" y="921"/>
                  </a:lnTo>
                  <a:lnTo>
                    <a:pt x="942" y="921"/>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15"/>
            <p:cNvSpPr/>
            <p:nvPr/>
          </p:nvSpPr>
          <p:spPr>
            <a:xfrm>
              <a:off x="3925850" y="22300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15"/>
            <p:cNvSpPr/>
            <p:nvPr/>
          </p:nvSpPr>
          <p:spPr>
            <a:xfrm>
              <a:off x="3949925" y="22300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15"/>
            <p:cNvSpPr/>
            <p:nvPr/>
          </p:nvSpPr>
          <p:spPr>
            <a:xfrm>
              <a:off x="3973450" y="22300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15"/>
            <p:cNvSpPr/>
            <p:nvPr/>
          </p:nvSpPr>
          <p:spPr>
            <a:xfrm>
              <a:off x="3997000" y="22300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15"/>
            <p:cNvSpPr/>
            <p:nvPr/>
          </p:nvSpPr>
          <p:spPr>
            <a:xfrm>
              <a:off x="4020525" y="22300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15"/>
            <p:cNvSpPr/>
            <p:nvPr/>
          </p:nvSpPr>
          <p:spPr>
            <a:xfrm>
              <a:off x="4044075" y="22300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15"/>
            <p:cNvSpPr/>
            <p:nvPr/>
          </p:nvSpPr>
          <p:spPr>
            <a:xfrm>
              <a:off x="4067600" y="22300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15"/>
            <p:cNvSpPr/>
            <p:nvPr/>
          </p:nvSpPr>
          <p:spPr>
            <a:xfrm>
              <a:off x="4091150" y="22300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15"/>
            <p:cNvSpPr/>
            <p:nvPr/>
          </p:nvSpPr>
          <p:spPr>
            <a:xfrm>
              <a:off x="4114675" y="2230050"/>
              <a:ext cx="23575" cy="23550"/>
            </a:xfrm>
            <a:custGeom>
              <a:rect b="b" l="l" r="r" t="t"/>
              <a:pathLst>
                <a:path extrusionOk="0" h="942" w="943">
                  <a:moveTo>
                    <a:pt x="1" y="0"/>
                  </a:moveTo>
                  <a:lnTo>
                    <a:pt x="1" y="942"/>
                  </a:lnTo>
                  <a:lnTo>
                    <a:pt x="943" y="942"/>
                  </a:lnTo>
                  <a:lnTo>
                    <a:pt x="943"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15"/>
            <p:cNvSpPr/>
            <p:nvPr/>
          </p:nvSpPr>
          <p:spPr>
            <a:xfrm>
              <a:off x="4138225" y="22300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15"/>
            <p:cNvSpPr/>
            <p:nvPr/>
          </p:nvSpPr>
          <p:spPr>
            <a:xfrm>
              <a:off x="4161775" y="22300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15"/>
            <p:cNvSpPr/>
            <p:nvPr/>
          </p:nvSpPr>
          <p:spPr>
            <a:xfrm>
              <a:off x="4186350" y="22300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15"/>
            <p:cNvSpPr/>
            <p:nvPr/>
          </p:nvSpPr>
          <p:spPr>
            <a:xfrm>
              <a:off x="4209900" y="2230050"/>
              <a:ext cx="23025" cy="23550"/>
            </a:xfrm>
            <a:custGeom>
              <a:rect b="b" l="l" r="r" t="t"/>
              <a:pathLst>
                <a:path extrusionOk="0" h="942" w="921">
                  <a:moveTo>
                    <a:pt x="0" y="0"/>
                  </a:moveTo>
                  <a:lnTo>
                    <a:pt x="0" y="942"/>
                  </a:lnTo>
                  <a:lnTo>
                    <a:pt x="921" y="942"/>
                  </a:lnTo>
                  <a:lnTo>
                    <a:pt x="921"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15"/>
            <p:cNvSpPr/>
            <p:nvPr/>
          </p:nvSpPr>
          <p:spPr>
            <a:xfrm>
              <a:off x="4232900" y="22300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15"/>
            <p:cNvSpPr/>
            <p:nvPr/>
          </p:nvSpPr>
          <p:spPr>
            <a:xfrm>
              <a:off x="3925850" y="2253575"/>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15"/>
            <p:cNvSpPr/>
            <p:nvPr/>
          </p:nvSpPr>
          <p:spPr>
            <a:xfrm>
              <a:off x="3949925" y="2253575"/>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15"/>
            <p:cNvSpPr/>
            <p:nvPr/>
          </p:nvSpPr>
          <p:spPr>
            <a:xfrm>
              <a:off x="3973450" y="2253575"/>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15"/>
            <p:cNvSpPr/>
            <p:nvPr/>
          </p:nvSpPr>
          <p:spPr>
            <a:xfrm>
              <a:off x="3997000" y="2253575"/>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15"/>
            <p:cNvSpPr/>
            <p:nvPr/>
          </p:nvSpPr>
          <p:spPr>
            <a:xfrm>
              <a:off x="4020525" y="2253575"/>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15"/>
            <p:cNvSpPr/>
            <p:nvPr/>
          </p:nvSpPr>
          <p:spPr>
            <a:xfrm>
              <a:off x="4044075" y="2253575"/>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15"/>
            <p:cNvSpPr/>
            <p:nvPr/>
          </p:nvSpPr>
          <p:spPr>
            <a:xfrm>
              <a:off x="4067600" y="2253575"/>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15"/>
            <p:cNvSpPr/>
            <p:nvPr/>
          </p:nvSpPr>
          <p:spPr>
            <a:xfrm>
              <a:off x="4091150" y="2253575"/>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5"/>
            <p:cNvSpPr/>
            <p:nvPr/>
          </p:nvSpPr>
          <p:spPr>
            <a:xfrm>
              <a:off x="4114675" y="2253575"/>
              <a:ext cx="23575" cy="23575"/>
            </a:xfrm>
            <a:custGeom>
              <a:rect b="b" l="l" r="r" t="t"/>
              <a:pathLst>
                <a:path extrusionOk="0" h="943" w="943">
                  <a:moveTo>
                    <a:pt x="1" y="1"/>
                  </a:moveTo>
                  <a:lnTo>
                    <a:pt x="1" y="942"/>
                  </a:lnTo>
                  <a:lnTo>
                    <a:pt x="943" y="942"/>
                  </a:lnTo>
                  <a:lnTo>
                    <a:pt x="943"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15"/>
            <p:cNvSpPr/>
            <p:nvPr/>
          </p:nvSpPr>
          <p:spPr>
            <a:xfrm>
              <a:off x="4138225" y="2253575"/>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15"/>
            <p:cNvSpPr/>
            <p:nvPr/>
          </p:nvSpPr>
          <p:spPr>
            <a:xfrm>
              <a:off x="4161775" y="2253575"/>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15"/>
            <p:cNvSpPr/>
            <p:nvPr/>
          </p:nvSpPr>
          <p:spPr>
            <a:xfrm>
              <a:off x="4186350" y="2253575"/>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15"/>
            <p:cNvSpPr/>
            <p:nvPr/>
          </p:nvSpPr>
          <p:spPr>
            <a:xfrm>
              <a:off x="4209900" y="2253575"/>
              <a:ext cx="23025" cy="23575"/>
            </a:xfrm>
            <a:custGeom>
              <a:rect b="b" l="l" r="r" t="t"/>
              <a:pathLst>
                <a:path extrusionOk="0" h="943" w="921">
                  <a:moveTo>
                    <a:pt x="0" y="1"/>
                  </a:moveTo>
                  <a:lnTo>
                    <a:pt x="0" y="942"/>
                  </a:lnTo>
                  <a:lnTo>
                    <a:pt x="921" y="942"/>
                  </a:lnTo>
                  <a:lnTo>
                    <a:pt x="921"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15"/>
            <p:cNvSpPr/>
            <p:nvPr/>
          </p:nvSpPr>
          <p:spPr>
            <a:xfrm>
              <a:off x="4232900" y="2253575"/>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15"/>
            <p:cNvSpPr/>
            <p:nvPr/>
          </p:nvSpPr>
          <p:spPr>
            <a:xfrm>
              <a:off x="3925850" y="22776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15"/>
            <p:cNvSpPr/>
            <p:nvPr/>
          </p:nvSpPr>
          <p:spPr>
            <a:xfrm>
              <a:off x="3949925" y="22776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15"/>
            <p:cNvSpPr/>
            <p:nvPr/>
          </p:nvSpPr>
          <p:spPr>
            <a:xfrm>
              <a:off x="3973450" y="22776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15"/>
            <p:cNvSpPr/>
            <p:nvPr/>
          </p:nvSpPr>
          <p:spPr>
            <a:xfrm>
              <a:off x="3997000" y="22776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15"/>
            <p:cNvSpPr/>
            <p:nvPr/>
          </p:nvSpPr>
          <p:spPr>
            <a:xfrm>
              <a:off x="4044075" y="22776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15"/>
            <p:cNvSpPr/>
            <p:nvPr/>
          </p:nvSpPr>
          <p:spPr>
            <a:xfrm>
              <a:off x="4067600" y="22776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15"/>
            <p:cNvSpPr/>
            <p:nvPr/>
          </p:nvSpPr>
          <p:spPr>
            <a:xfrm>
              <a:off x="4091150" y="22776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15"/>
            <p:cNvSpPr/>
            <p:nvPr/>
          </p:nvSpPr>
          <p:spPr>
            <a:xfrm>
              <a:off x="4114675" y="2277650"/>
              <a:ext cx="23575" cy="23550"/>
            </a:xfrm>
            <a:custGeom>
              <a:rect b="b" l="l" r="r" t="t"/>
              <a:pathLst>
                <a:path extrusionOk="0" h="942" w="943">
                  <a:moveTo>
                    <a:pt x="1" y="0"/>
                  </a:moveTo>
                  <a:lnTo>
                    <a:pt x="1" y="942"/>
                  </a:lnTo>
                  <a:lnTo>
                    <a:pt x="943" y="942"/>
                  </a:lnTo>
                  <a:lnTo>
                    <a:pt x="943"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15"/>
            <p:cNvSpPr/>
            <p:nvPr/>
          </p:nvSpPr>
          <p:spPr>
            <a:xfrm>
              <a:off x="4161775" y="22776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5"/>
            <p:cNvSpPr/>
            <p:nvPr/>
          </p:nvSpPr>
          <p:spPr>
            <a:xfrm>
              <a:off x="4186350" y="22776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15"/>
            <p:cNvSpPr/>
            <p:nvPr/>
          </p:nvSpPr>
          <p:spPr>
            <a:xfrm>
              <a:off x="4209900" y="2277650"/>
              <a:ext cx="23025" cy="23550"/>
            </a:xfrm>
            <a:custGeom>
              <a:rect b="b" l="l" r="r" t="t"/>
              <a:pathLst>
                <a:path extrusionOk="0" h="942" w="921">
                  <a:moveTo>
                    <a:pt x="0" y="0"/>
                  </a:moveTo>
                  <a:lnTo>
                    <a:pt x="0" y="942"/>
                  </a:lnTo>
                  <a:lnTo>
                    <a:pt x="921" y="942"/>
                  </a:lnTo>
                  <a:lnTo>
                    <a:pt x="921"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15"/>
            <p:cNvSpPr/>
            <p:nvPr/>
          </p:nvSpPr>
          <p:spPr>
            <a:xfrm>
              <a:off x="4232900" y="22776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15"/>
            <p:cNvSpPr/>
            <p:nvPr/>
          </p:nvSpPr>
          <p:spPr>
            <a:xfrm>
              <a:off x="3949925" y="2301175"/>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15"/>
            <p:cNvSpPr/>
            <p:nvPr/>
          </p:nvSpPr>
          <p:spPr>
            <a:xfrm>
              <a:off x="3973450" y="2301175"/>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15"/>
            <p:cNvSpPr/>
            <p:nvPr/>
          </p:nvSpPr>
          <p:spPr>
            <a:xfrm>
              <a:off x="4067600" y="2301175"/>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15"/>
            <p:cNvSpPr/>
            <p:nvPr/>
          </p:nvSpPr>
          <p:spPr>
            <a:xfrm>
              <a:off x="4091150" y="2301175"/>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15"/>
            <p:cNvSpPr/>
            <p:nvPr/>
          </p:nvSpPr>
          <p:spPr>
            <a:xfrm>
              <a:off x="4186350" y="2301175"/>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15"/>
            <p:cNvSpPr/>
            <p:nvPr/>
          </p:nvSpPr>
          <p:spPr>
            <a:xfrm>
              <a:off x="4209900" y="2301175"/>
              <a:ext cx="23025" cy="23575"/>
            </a:xfrm>
            <a:custGeom>
              <a:rect b="b" l="l" r="r" t="t"/>
              <a:pathLst>
                <a:path extrusionOk="0" h="943" w="921">
                  <a:moveTo>
                    <a:pt x="0" y="1"/>
                  </a:moveTo>
                  <a:lnTo>
                    <a:pt x="0" y="942"/>
                  </a:lnTo>
                  <a:lnTo>
                    <a:pt x="921" y="942"/>
                  </a:lnTo>
                  <a:lnTo>
                    <a:pt x="921"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3" name="Google Shape;2093;p15"/>
          <p:cNvGrpSpPr/>
          <p:nvPr/>
        </p:nvGrpSpPr>
        <p:grpSpPr>
          <a:xfrm flipH="1">
            <a:off x="6829188" y="2128469"/>
            <a:ext cx="1632363" cy="792520"/>
            <a:chOff x="3722375" y="600625"/>
            <a:chExt cx="740200" cy="356750"/>
          </a:xfrm>
        </p:grpSpPr>
        <p:sp>
          <p:nvSpPr>
            <p:cNvPr id="2094" name="Google Shape;2094;p15"/>
            <p:cNvSpPr/>
            <p:nvPr/>
          </p:nvSpPr>
          <p:spPr>
            <a:xfrm>
              <a:off x="4417550" y="717275"/>
              <a:ext cx="31950" cy="86325"/>
            </a:xfrm>
            <a:custGeom>
              <a:rect b="b" l="l" r="r" t="t"/>
              <a:pathLst>
                <a:path extrusionOk="0" h="3453" w="1278">
                  <a:moveTo>
                    <a:pt x="1" y="0"/>
                  </a:moveTo>
                  <a:lnTo>
                    <a:pt x="1" y="3452"/>
                  </a:lnTo>
                  <a:lnTo>
                    <a:pt x="1277" y="3452"/>
                  </a:lnTo>
                  <a:lnTo>
                    <a:pt x="1277"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15"/>
            <p:cNvSpPr/>
            <p:nvPr/>
          </p:nvSpPr>
          <p:spPr>
            <a:xfrm>
              <a:off x="4398725" y="717275"/>
              <a:ext cx="31925" cy="86325"/>
            </a:xfrm>
            <a:custGeom>
              <a:rect b="b" l="l" r="r" t="t"/>
              <a:pathLst>
                <a:path extrusionOk="0" h="3453" w="1277">
                  <a:moveTo>
                    <a:pt x="0" y="0"/>
                  </a:moveTo>
                  <a:lnTo>
                    <a:pt x="0" y="3452"/>
                  </a:lnTo>
                  <a:lnTo>
                    <a:pt x="1277" y="3452"/>
                  </a:lnTo>
                  <a:lnTo>
                    <a:pt x="1277"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15"/>
            <p:cNvSpPr/>
            <p:nvPr/>
          </p:nvSpPr>
          <p:spPr>
            <a:xfrm>
              <a:off x="4371000" y="717275"/>
              <a:ext cx="32450" cy="86325"/>
            </a:xfrm>
            <a:custGeom>
              <a:rect b="b" l="l" r="r" t="t"/>
              <a:pathLst>
                <a:path extrusionOk="0" h="3453" w="1298">
                  <a:moveTo>
                    <a:pt x="1" y="0"/>
                  </a:moveTo>
                  <a:lnTo>
                    <a:pt x="1" y="3452"/>
                  </a:lnTo>
                  <a:lnTo>
                    <a:pt x="1298" y="3452"/>
                  </a:lnTo>
                  <a:lnTo>
                    <a:pt x="1298"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15"/>
            <p:cNvSpPr/>
            <p:nvPr/>
          </p:nvSpPr>
          <p:spPr>
            <a:xfrm>
              <a:off x="4353750" y="744475"/>
              <a:ext cx="31925" cy="31925"/>
            </a:xfrm>
            <a:custGeom>
              <a:rect b="b" l="l" r="r" t="t"/>
              <a:pathLst>
                <a:path extrusionOk="0" h="1277" w="1277">
                  <a:moveTo>
                    <a:pt x="0" y="0"/>
                  </a:moveTo>
                  <a:lnTo>
                    <a:pt x="0" y="1276"/>
                  </a:lnTo>
                  <a:lnTo>
                    <a:pt x="1276" y="1276"/>
                  </a:lnTo>
                  <a:lnTo>
                    <a:pt x="1276" y="0"/>
                  </a:lnTo>
                  <a:close/>
                </a:path>
              </a:pathLst>
            </a:custGeom>
            <a:solidFill>
              <a:srgbClr val="DD99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15"/>
            <p:cNvSpPr/>
            <p:nvPr/>
          </p:nvSpPr>
          <p:spPr>
            <a:xfrm>
              <a:off x="4322350" y="744475"/>
              <a:ext cx="31925" cy="31925"/>
            </a:xfrm>
            <a:custGeom>
              <a:rect b="b" l="l" r="r" t="t"/>
              <a:pathLst>
                <a:path extrusionOk="0" h="1277" w="1277">
                  <a:moveTo>
                    <a:pt x="1" y="0"/>
                  </a:moveTo>
                  <a:lnTo>
                    <a:pt x="1" y="1276"/>
                  </a:lnTo>
                  <a:lnTo>
                    <a:pt x="1277" y="1276"/>
                  </a:lnTo>
                  <a:lnTo>
                    <a:pt x="1277" y="0"/>
                  </a:lnTo>
                  <a:close/>
                </a:path>
              </a:pathLst>
            </a:custGeom>
            <a:solidFill>
              <a:srgbClr val="CE8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15"/>
            <p:cNvSpPr/>
            <p:nvPr/>
          </p:nvSpPr>
          <p:spPr>
            <a:xfrm>
              <a:off x="4385650" y="744475"/>
              <a:ext cx="31925" cy="31925"/>
            </a:xfrm>
            <a:custGeom>
              <a:rect b="b" l="l" r="r" t="t"/>
              <a:pathLst>
                <a:path extrusionOk="0" h="1277" w="1277">
                  <a:moveTo>
                    <a:pt x="0" y="0"/>
                  </a:moveTo>
                  <a:lnTo>
                    <a:pt x="0" y="1276"/>
                  </a:lnTo>
                  <a:lnTo>
                    <a:pt x="1277" y="1276"/>
                  </a:lnTo>
                  <a:lnTo>
                    <a:pt x="127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5"/>
            <p:cNvSpPr/>
            <p:nvPr/>
          </p:nvSpPr>
          <p:spPr>
            <a:xfrm>
              <a:off x="4417550" y="744475"/>
              <a:ext cx="31950" cy="31925"/>
            </a:xfrm>
            <a:custGeom>
              <a:rect b="b" l="l" r="r" t="t"/>
              <a:pathLst>
                <a:path extrusionOk="0" h="1277" w="1278">
                  <a:moveTo>
                    <a:pt x="1" y="0"/>
                  </a:moveTo>
                  <a:lnTo>
                    <a:pt x="1" y="1276"/>
                  </a:lnTo>
                  <a:lnTo>
                    <a:pt x="1277" y="1276"/>
                  </a:lnTo>
                  <a:lnTo>
                    <a:pt x="127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15"/>
            <p:cNvSpPr/>
            <p:nvPr/>
          </p:nvSpPr>
          <p:spPr>
            <a:xfrm>
              <a:off x="4430625" y="744475"/>
              <a:ext cx="31950" cy="31925"/>
            </a:xfrm>
            <a:custGeom>
              <a:rect b="b" l="l" r="r" t="t"/>
              <a:pathLst>
                <a:path extrusionOk="0" h="1277" w="1278">
                  <a:moveTo>
                    <a:pt x="1" y="0"/>
                  </a:moveTo>
                  <a:lnTo>
                    <a:pt x="1" y="1276"/>
                  </a:lnTo>
                  <a:lnTo>
                    <a:pt x="1277" y="1276"/>
                  </a:lnTo>
                  <a:lnTo>
                    <a:pt x="1277"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15"/>
            <p:cNvSpPr/>
            <p:nvPr/>
          </p:nvSpPr>
          <p:spPr>
            <a:xfrm>
              <a:off x="4226625" y="744475"/>
              <a:ext cx="31925" cy="31925"/>
            </a:xfrm>
            <a:custGeom>
              <a:rect b="b" l="l" r="r" t="t"/>
              <a:pathLst>
                <a:path extrusionOk="0" h="1277" w="1277">
                  <a:moveTo>
                    <a:pt x="1" y="0"/>
                  </a:moveTo>
                  <a:lnTo>
                    <a:pt x="1" y="1276"/>
                  </a:lnTo>
                  <a:lnTo>
                    <a:pt x="1277" y="1276"/>
                  </a:lnTo>
                  <a:lnTo>
                    <a:pt x="127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15"/>
            <p:cNvSpPr/>
            <p:nvPr/>
          </p:nvSpPr>
          <p:spPr>
            <a:xfrm>
              <a:off x="4194725" y="744475"/>
              <a:ext cx="31925" cy="31925"/>
            </a:xfrm>
            <a:custGeom>
              <a:rect b="b" l="l" r="r" t="t"/>
              <a:pathLst>
                <a:path extrusionOk="0" h="1277" w="1277">
                  <a:moveTo>
                    <a:pt x="0" y="0"/>
                  </a:moveTo>
                  <a:lnTo>
                    <a:pt x="0" y="1276"/>
                  </a:lnTo>
                  <a:lnTo>
                    <a:pt x="1277" y="1276"/>
                  </a:lnTo>
                  <a:lnTo>
                    <a:pt x="1277" y="0"/>
                  </a:lnTo>
                  <a:close/>
                </a:path>
              </a:pathLst>
            </a:custGeom>
            <a:solidFill>
              <a:srgbClr val="9467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15"/>
            <p:cNvSpPr/>
            <p:nvPr/>
          </p:nvSpPr>
          <p:spPr>
            <a:xfrm>
              <a:off x="4258025" y="744475"/>
              <a:ext cx="31925" cy="31925"/>
            </a:xfrm>
            <a:custGeom>
              <a:rect b="b" l="l" r="r" t="t"/>
              <a:pathLst>
                <a:path extrusionOk="0" h="1277" w="1277">
                  <a:moveTo>
                    <a:pt x="0" y="0"/>
                  </a:moveTo>
                  <a:lnTo>
                    <a:pt x="0" y="1276"/>
                  </a:lnTo>
                  <a:lnTo>
                    <a:pt x="1276" y="1276"/>
                  </a:lnTo>
                  <a:lnTo>
                    <a:pt x="1276"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15"/>
            <p:cNvSpPr/>
            <p:nvPr/>
          </p:nvSpPr>
          <p:spPr>
            <a:xfrm>
              <a:off x="4289925" y="744475"/>
              <a:ext cx="31925" cy="31925"/>
            </a:xfrm>
            <a:custGeom>
              <a:rect b="b" l="l" r="r" t="t"/>
              <a:pathLst>
                <a:path extrusionOk="0" h="1277" w="1277">
                  <a:moveTo>
                    <a:pt x="0" y="0"/>
                  </a:moveTo>
                  <a:lnTo>
                    <a:pt x="0" y="1276"/>
                  </a:lnTo>
                  <a:lnTo>
                    <a:pt x="1277" y="1276"/>
                  </a:lnTo>
                  <a:lnTo>
                    <a:pt x="127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15"/>
            <p:cNvSpPr/>
            <p:nvPr/>
          </p:nvSpPr>
          <p:spPr>
            <a:xfrm>
              <a:off x="4099000" y="744475"/>
              <a:ext cx="31925" cy="31925"/>
            </a:xfrm>
            <a:custGeom>
              <a:rect b="b" l="l" r="r" t="t"/>
              <a:pathLst>
                <a:path extrusionOk="0" h="1277" w="1277">
                  <a:moveTo>
                    <a:pt x="0" y="0"/>
                  </a:moveTo>
                  <a:lnTo>
                    <a:pt x="0" y="1276"/>
                  </a:lnTo>
                  <a:lnTo>
                    <a:pt x="1277" y="1276"/>
                  </a:lnTo>
                  <a:lnTo>
                    <a:pt x="1277" y="0"/>
                  </a:lnTo>
                  <a:close/>
                </a:path>
              </a:pathLst>
            </a:custGeom>
            <a:solidFill>
              <a:srgbClr val="9467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15"/>
            <p:cNvSpPr/>
            <p:nvPr/>
          </p:nvSpPr>
          <p:spPr>
            <a:xfrm>
              <a:off x="4067600" y="744475"/>
              <a:ext cx="31950" cy="31925"/>
            </a:xfrm>
            <a:custGeom>
              <a:rect b="b" l="l" r="r" t="t"/>
              <a:pathLst>
                <a:path extrusionOk="0" h="1277" w="1278">
                  <a:moveTo>
                    <a:pt x="1" y="0"/>
                  </a:moveTo>
                  <a:lnTo>
                    <a:pt x="1" y="1276"/>
                  </a:lnTo>
                  <a:lnTo>
                    <a:pt x="1277" y="1276"/>
                  </a:lnTo>
                  <a:lnTo>
                    <a:pt x="127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15"/>
            <p:cNvSpPr/>
            <p:nvPr/>
          </p:nvSpPr>
          <p:spPr>
            <a:xfrm>
              <a:off x="4131425" y="744475"/>
              <a:ext cx="31925" cy="31925"/>
            </a:xfrm>
            <a:custGeom>
              <a:rect b="b" l="l" r="r" t="t"/>
              <a:pathLst>
                <a:path extrusionOk="0" h="1277" w="1277">
                  <a:moveTo>
                    <a:pt x="1" y="0"/>
                  </a:moveTo>
                  <a:lnTo>
                    <a:pt x="1" y="1276"/>
                  </a:lnTo>
                  <a:lnTo>
                    <a:pt x="1277" y="1276"/>
                  </a:lnTo>
                  <a:lnTo>
                    <a:pt x="127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15"/>
            <p:cNvSpPr/>
            <p:nvPr/>
          </p:nvSpPr>
          <p:spPr>
            <a:xfrm>
              <a:off x="4163325" y="744475"/>
              <a:ext cx="31950" cy="31925"/>
            </a:xfrm>
            <a:custGeom>
              <a:rect b="b" l="l" r="r" t="t"/>
              <a:pathLst>
                <a:path extrusionOk="0" h="1277" w="1278">
                  <a:moveTo>
                    <a:pt x="1" y="0"/>
                  </a:moveTo>
                  <a:lnTo>
                    <a:pt x="1" y="1276"/>
                  </a:lnTo>
                  <a:lnTo>
                    <a:pt x="1277" y="1276"/>
                  </a:lnTo>
                  <a:lnTo>
                    <a:pt x="127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15"/>
            <p:cNvSpPr/>
            <p:nvPr/>
          </p:nvSpPr>
          <p:spPr>
            <a:xfrm>
              <a:off x="3978150" y="744475"/>
              <a:ext cx="31950" cy="31925"/>
            </a:xfrm>
            <a:custGeom>
              <a:rect b="b" l="l" r="r" t="t"/>
              <a:pathLst>
                <a:path extrusionOk="0" h="1277" w="1278">
                  <a:moveTo>
                    <a:pt x="1" y="0"/>
                  </a:moveTo>
                  <a:lnTo>
                    <a:pt x="1" y="1276"/>
                  </a:lnTo>
                  <a:lnTo>
                    <a:pt x="1277" y="1276"/>
                  </a:lnTo>
                  <a:lnTo>
                    <a:pt x="127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15"/>
            <p:cNvSpPr/>
            <p:nvPr/>
          </p:nvSpPr>
          <p:spPr>
            <a:xfrm>
              <a:off x="3946250" y="744475"/>
              <a:ext cx="31925" cy="31925"/>
            </a:xfrm>
            <a:custGeom>
              <a:rect b="b" l="l" r="r" t="t"/>
              <a:pathLst>
                <a:path extrusionOk="0" h="1277" w="1277">
                  <a:moveTo>
                    <a:pt x="1" y="0"/>
                  </a:moveTo>
                  <a:lnTo>
                    <a:pt x="1" y="1276"/>
                  </a:lnTo>
                  <a:lnTo>
                    <a:pt x="1277" y="1276"/>
                  </a:lnTo>
                  <a:lnTo>
                    <a:pt x="1277" y="0"/>
                  </a:lnTo>
                  <a:close/>
                </a:path>
              </a:pathLst>
            </a:custGeom>
            <a:solidFill>
              <a:srgbClr val="9467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15"/>
            <p:cNvSpPr/>
            <p:nvPr/>
          </p:nvSpPr>
          <p:spPr>
            <a:xfrm>
              <a:off x="4009550" y="744475"/>
              <a:ext cx="31925" cy="31925"/>
            </a:xfrm>
            <a:custGeom>
              <a:rect b="b" l="l" r="r" t="t"/>
              <a:pathLst>
                <a:path extrusionOk="0" h="1277" w="1277">
                  <a:moveTo>
                    <a:pt x="0" y="0"/>
                  </a:moveTo>
                  <a:lnTo>
                    <a:pt x="0" y="1276"/>
                  </a:lnTo>
                  <a:lnTo>
                    <a:pt x="1277" y="1276"/>
                  </a:lnTo>
                  <a:lnTo>
                    <a:pt x="127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15"/>
            <p:cNvSpPr/>
            <p:nvPr/>
          </p:nvSpPr>
          <p:spPr>
            <a:xfrm>
              <a:off x="4041450" y="744475"/>
              <a:ext cx="31925" cy="31925"/>
            </a:xfrm>
            <a:custGeom>
              <a:rect b="b" l="l" r="r" t="t"/>
              <a:pathLst>
                <a:path extrusionOk="0" h="1277" w="1277">
                  <a:moveTo>
                    <a:pt x="1" y="0"/>
                  </a:moveTo>
                  <a:lnTo>
                    <a:pt x="1" y="1276"/>
                  </a:lnTo>
                  <a:lnTo>
                    <a:pt x="1277" y="1276"/>
                  </a:lnTo>
                  <a:lnTo>
                    <a:pt x="127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15"/>
            <p:cNvSpPr/>
            <p:nvPr/>
          </p:nvSpPr>
          <p:spPr>
            <a:xfrm>
              <a:off x="3850525" y="744475"/>
              <a:ext cx="32450" cy="31925"/>
            </a:xfrm>
            <a:custGeom>
              <a:rect b="b" l="l" r="r" t="t"/>
              <a:pathLst>
                <a:path extrusionOk="0" h="1277" w="1298">
                  <a:moveTo>
                    <a:pt x="1" y="0"/>
                  </a:moveTo>
                  <a:lnTo>
                    <a:pt x="1" y="1276"/>
                  </a:lnTo>
                  <a:lnTo>
                    <a:pt x="1298" y="1276"/>
                  </a:lnTo>
                  <a:lnTo>
                    <a:pt x="1298" y="0"/>
                  </a:lnTo>
                  <a:close/>
                </a:path>
              </a:pathLst>
            </a:custGeom>
            <a:solidFill>
              <a:srgbClr val="DD99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15"/>
            <p:cNvSpPr/>
            <p:nvPr/>
          </p:nvSpPr>
          <p:spPr>
            <a:xfrm>
              <a:off x="3819150" y="744475"/>
              <a:ext cx="31925" cy="31925"/>
            </a:xfrm>
            <a:custGeom>
              <a:rect b="b" l="l" r="r" t="t"/>
              <a:pathLst>
                <a:path extrusionOk="0" h="1277" w="1277">
                  <a:moveTo>
                    <a:pt x="0" y="0"/>
                  </a:moveTo>
                  <a:lnTo>
                    <a:pt x="0" y="1276"/>
                  </a:lnTo>
                  <a:lnTo>
                    <a:pt x="1277" y="1276"/>
                  </a:lnTo>
                  <a:lnTo>
                    <a:pt x="127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15"/>
            <p:cNvSpPr/>
            <p:nvPr/>
          </p:nvSpPr>
          <p:spPr>
            <a:xfrm>
              <a:off x="3882950" y="744475"/>
              <a:ext cx="31950" cy="31925"/>
            </a:xfrm>
            <a:custGeom>
              <a:rect b="b" l="l" r="r" t="t"/>
              <a:pathLst>
                <a:path extrusionOk="0" h="1277" w="1278">
                  <a:moveTo>
                    <a:pt x="1" y="0"/>
                  </a:moveTo>
                  <a:lnTo>
                    <a:pt x="1" y="1276"/>
                  </a:lnTo>
                  <a:lnTo>
                    <a:pt x="1277" y="1276"/>
                  </a:lnTo>
                  <a:lnTo>
                    <a:pt x="127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5"/>
            <p:cNvSpPr/>
            <p:nvPr/>
          </p:nvSpPr>
          <p:spPr>
            <a:xfrm>
              <a:off x="3913825" y="744475"/>
              <a:ext cx="32450" cy="31925"/>
            </a:xfrm>
            <a:custGeom>
              <a:rect b="b" l="l" r="r" t="t"/>
              <a:pathLst>
                <a:path extrusionOk="0" h="1277" w="1298">
                  <a:moveTo>
                    <a:pt x="0" y="0"/>
                  </a:moveTo>
                  <a:lnTo>
                    <a:pt x="0" y="1276"/>
                  </a:lnTo>
                  <a:lnTo>
                    <a:pt x="1298" y="1276"/>
                  </a:lnTo>
                  <a:lnTo>
                    <a:pt x="1298"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15"/>
            <p:cNvSpPr/>
            <p:nvPr/>
          </p:nvSpPr>
          <p:spPr>
            <a:xfrm>
              <a:off x="3722375" y="750750"/>
              <a:ext cx="19900" cy="19900"/>
            </a:xfrm>
            <a:custGeom>
              <a:rect b="b" l="l" r="r" t="t"/>
              <a:pathLst>
                <a:path extrusionOk="0" h="796" w="796">
                  <a:moveTo>
                    <a:pt x="0" y="0"/>
                  </a:moveTo>
                  <a:lnTo>
                    <a:pt x="0" y="795"/>
                  </a:lnTo>
                  <a:lnTo>
                    <a:pt x="795" y="795"/>
                  </a:lnTo>
                  <a:lnTo>
                    <a:pt x="795"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15"/>
            <p:cNvSpPr/>
            <p:nvPr/>
          </p:nvSpPr>
          <p:spPr>
            <a:xfrm>
              <a:off x="3741200" y="750750"/>
              <a:ext cx="19900" cy="19900"/>
            </a:xfrm>
            <a:custGeom>
              <a:rect b="b" l="l" r="r" t="t"/>
              <a:pathLst>
                <a:path extrusionOk="0" h="796" w="796">
                  <a:moveTo>
                    <a:pt x="1" y="0"/>
                  </a:moveTo>
                  <a:lnTo>
                    <a:pt x="1" y="795"/>
                  </a:lnTo>
                  <a:lnTo>
                    <a:pt x="796" y="795"/>
                  </a:lnTo>
                  <a:lnTo>
                    <a:pt x="796"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15"/>
            <p:cNvSpPr/>
            <p:nvPr/>
          </p:nvSpPr>
          <p:spPr>
            <a:xfrm>
              <a:off x="3761075" y="750750"/>
              <a:ext cx="19375" cy="19900"/>
            </a:xfrm>
            <a:custGeom>
              <a:rect b="b" l="l" r="r" t="t"/>
              <a:pathLst>
                <a:path extrusionOk="0" h="796" w="775">
                  <a:moveTo>
                    <a:pt x="1" y="0"/>
                  </a:moveTo>
                  <a:lnTo>
                    <a:pt x="1" y="795"/>
                  </a:lnTo>
                  <a:lnTo>
                    <a:pt x="775" y="795"/>
                  </a:lnTo>
                  <a:lnTo>
                    <a:pt x="775"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15"/>
            <p:cNvSpPr/>
            <p:nvPr/>
          </p:nvSpPr>
          <p:spPr>
            <a:xfrm>
              <a:off x="3741200" y="769575"/>
              <a:ext cx="19900" cy="19900"/>
            </a:xfrm>
            <a:custGeom>
              <a:rect b="b" l="l" r="r" t="t"/>
              <a:pathLst>
                <a:path extrusionOk="0" h="796" w="796">
                  <a:moveTo>
                    <a:pt x="1" y="0"/>
                  </a:moveTo>
                  <a:lnTo>
                    <a:pt x="1" y="795"/>
                  </a:lnTo>
                  <a:lnTo>
                    <a:pt x="796" y="795"/>
                  </a:lnTo>
                  <a:lnTo>
                    <a:pt x="796"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15"/>
            <p:cNvSpPr/>
            <p:nvPr/>
          </p:nvSpPr>
          <p:spPr>
            <a:xfrm>
              <a:off x="3761075" y="769575"/>
              <a:ext cx="19375" cy="19900"/>
            </a:xfrm>
            <a:custGeom>
              <a:rect b="b" l="l" r="r" t="t"/>
              <a:pathLst>
                <a:path extrusionOk="0" h="796" w="775">
                  <a:moveTo>
                    <a:pt x="1" y="0"/>
                  </a:moveTo>
                  <a:lnTo>
                    <a:pt x="1" y="795"/>
                  </a:lnTo>
                  <a:lnTo>
                    <a:pt x="775" y="795"/>
                  </a:lnTo>
                  <a:lnTo>
                    <a:pt x="775"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15"/>
            <p:cNvSpPr/>
            <p:nvPr/>
          </p:nvSpPr>
          <p:spPr>
            <a:xfrm>
              <a:off x="3761075" y="789450"/>
              <a:ext cx="19375" cy="19375"/>
            </a:xfrm>
            <a:custGeom>
              <a:rect b="b" l="l" r="r" t="t"/>
              <a:pathLst>
                <a:path extrusionOk="0" h="775" w="775">
                  <a:moveTo>
                    <a:pt x="1" y="0"/>
                  </a:moveTo>
                  <a:lnTo>
                    <a:pt x="1" y="775"/>
                  </a:lnTo>
                  <a:lnTo>
                    <a:pt x="775" y="775"/>
                  </a:lnTo>
                  <a:lnTo>
                    <a:pt x="775"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15"/>
            <p:cNvSpPr/>
            <p:nvPr/>
          </p:nvSpPr>
          <p:spPr>
            <a:xfrm>
              <a:off x="3779900" y="808800"/>
              <a:ext cx="19900" cy="19900"/>
            </a:xfrm>
            <a:custGeom>
              <a:rect b="b" l="l" r="r" t="t"/>
              <a:pathLst>
                <a:path extrusionOk="0" h="796" w="796">
                  <a:moveTo>
                    <a:pt x="1" y="1"/>
                  </a:moveTo>
                  <a:lnTo>
                    <a:pt x="1" y="796"/>
                  </a:lnTo>
                  <a:lnTo>
                    <a:pt x="796" y="796"/>
                  </a:lnTo>
                  <a:lnTo>
                    <a:pt x="796"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15"/>
            <p:cNvSpPr/>
            <p:nvPr/>
          </p:nvSpPr>
          <p:spPr>
            <a:xfrm>
              <a:off x="3741200" y="731375"/>
              <a:ext cx="19900" cy="19400"/>
            </a:xfrm>
            <a:custGeom>
              <a:rect b="b" l="l" r="r" t="t"/>
              <a:pathLst>
                <a:path extrusionOk="0" h="776" w="796">
                  <a:moveTo>
                    <a:pt x="1" y="1"/>
                  </a:moveTo>
                  <a:lnTo>
                    <a:pt x="1" y="775"/>
                  </a:lnTo>
                  <a:lnTo>
                    <a:pt x="796" y="775"/>
                  </a:lnTo>
                  <a:lnTo>
                    <a:pt x="796"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15"/>
            <p:cNvSpPr/>
            <p:nvPr/>
          </p:nvSpPr>
          <p:spPr>
            <a:xfrm>
              <a:off x="3761075" y="731375"/>
              <a:ext cx="19375" cy="19400"/>
            </a:xfrm>
            <a:custGeom>
              <a:rect b="b" l="l" r="r" t="t"/>
              <a:pathLst>
                <a:path extrusionOk="0" h="776" w="775">
                  <a:moveTo>
                    <a:pt x="1" y="1"/>
                  </a:moveTo>
                  <a:lnTo>
                    <a:pt x="1" y="775"/>
                  </a:lnTo>
                  <a:lnTo>
                    <a:pt x="775" y="775"/>
                  </a:lnTo>
                  <a:lnTo>
                    <a:pt x="775"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15"/>
            <p:cNvSpPr/>
            <p:nvPr/>
          </p:nvSpPr>
          <p:spPr>
            <a:xfrm>
              <a:off x="3761075" y="712025"/>
              <a:ext cx="19375" cy="19900"/>
            </a:xfrm>
            <a:custGeom>
              <a:rect b="b" l="l" r="r" t="t"/>
              <a:pathLst>
                <a:path extrusionOk="0" h="796" w="775">
                  <a:moveTo>
                    <a:pt x="1" y="1"/>
                  </a:moveTo>
                  <a:lnTo>
                    <a:pt x="1" y="796"/>
                  </a:lnTo>
                  <a:lnTo>
                    <a:pt x="775" y="796"/>
                  </a:lnTo>
                  <a:lnTo>
                    <a:pt x="77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15"/>
            <p:cNvSpPr/>
            <p:nvPr/>
          </p:nvSpPr>
          <p:spPr>
            <a:xfrm>
              <a:off x="3779900" y="750750"/>
              <a:ext cx="19900" cy="19900"/>
            </a:xfrm>
            <a:custGeom>
              <a:rect b="b" l="l" r="r" t="t"/>
              <a:pathLst>
                <a:path extrusionOk="0" h="796" w="796">
                  <a:moveTo>
                    <a:pt x="1" y="0"/>
                  </a:moveTo>
                  <a:lnTo>
                    <a:pt x="1" y="795"/>
                  </a:lnTo>
                  <a:lnTo>
                    <a:pt x="796" y="795"/>
                  </a:lnTo>
                  <a:lnTo>
                    <a:pt x="796"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15"/>
            <p:cNvSpPr/>
            <p:nvPr/>
          </p:nvSpPr>
          <p:spPr>
            <a:xfrm>
              <a:off x="3779900" y="769575"/>
              <a:ext cx="19900" cy="19900"/>
            </a:xfrm>
            <a:custGeom>
              <a:rect b="b" l="l" r="r" t="t"/>
              <a:pathLst>
                <a:path extrusionOk="0" h="796" w="796">
                  <a:moveTo>
                    <a:pt x="1" y="0"/>
                  </a:moveTo>
                  <a:lnTo>
                    <a:pt x="1" y="795"/>
                  </a:lnTo>
                  <a:lnTo>
                    <a:pt x="796" y="795"/>
                  </a:lnTo>
                  <a:lnTo>
                    <a:pt x="796"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15"/>
            <p:cNvSpPr/>
            <p:nvPr/>
          </p:nvSpPr>
          <p:spPr>
            <a:xfrm>
              <a:off x="3779900" y="789450"/>
              <a:ext cx="19900" cy="19375"/>
            </a:xfrm>
            <a:custGeom>
              <a:rect b="b" l="l" r="r" t="t"/>
              <a:pathLst>
                <a:path extrusionOk="0" h="775" w="796">
                  <a:moveTo>
                    <a:pt x="1" y="0"/>
                  </a:moveTo>
                  <a:lnTo>
                    <a:pt x="1" y="775"/>
                  </a:lnTo>
                  <a:lnTo>
                    <a:pt x="796" y="775"/>
                  </a:lnTo>
                  <a:lnTo>
                    <a:pt x="796"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15"/>
            <p:cNvSpPr/>
            <p:nvPr/>
          </p:nvSpPr>
          <p:spPr>
            <a:xfrm>
              <a:off x="3779900" y="731375"/>
              <a:ext cx="19900" cy="19400"/>
            </a:xfrm>
            <a:custGeom>
              <a:rect b="b" l="l" r="r" t="t"/>
              <a:pathLst>
                <a:path extrusionOk="0" h="776" w="796">
                  <a:moveTo>
                    <a:pt x="1" y="1"/>
                  </a:moveTo>
                  <a:lnTo>
                    <a:pt x="1" y="775"/>
                  </a:lnTo>
                  <a:lnTo>
                    <a:pt x="796" y="775"/>
                  </a:lnTo>
                  <a:lnTo>
                    <a:pt x="796"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15"/>
            <p:cNvSpPr/>
            <p:nvPr/>
          </p:nvSpPr>
          <p:spPr>
            <a:xfrm>
              <a:off x="3799775" y="750750"/>
              <a:ext cx="19400" cy="19900"/>
            </a:xfrm>
            <a:custGeom>
              <a:rect b="b" l="l" r="r" t="t"/>
              <a:pathLst>
                <a:path extrusionOk="0" h="796" w="776">
                  <a:moveTo>
                    <a:pt x="1" y="0"/>
                  </a:moveTo>
                  <a:lnTo>
                    <a:pt x="1" y="795"/>
                  </a:lnTo>
                  <a:lnTo>
                    <a:pt x="775" y="795"/>
                  </a:lnTo>
                  <a:lnTo>
                    <a:pt x="775"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15"/>
            <p:cNvSpPr/>
            <p:nvPr/>
          </p:nvSpPr>
          <p:spPr>
            <a:xfrm>
              <a:off x="3799775" y="769575"/>
              <a:ext cx="19400" cy="19900"/>
            </a:xfrm>
            <a:custGeom>
              <a:rect b="b" l="l" r="r" t="t"/>
              <a:pathLst>
                <a:path extrusionOk="0" h="796" w="776">
                  <a:moveTo>
                    <a:pt x="1" y="0"/>
                  </a:moveTo>
                  <a:lnTo>
                    <a:pt x="1" y="795"/>
                  </a:lnTo>
                  <a:lnTo>
                    <a:pt x="775" y="795"/>
                  </a:lnTo>
                  <a:lnTo>
                    <a:pt x="775"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5"/>
            <p:cNvSpPr/>
            <p:nvPr/>
          </p:nvSpPr>
          <p:spPr>
            <a:xfrm>
              <a:off x="3799775" y="731375"/>
              <a:ext cx="19400" cy="19400"/>
            </a:xfrm>
            <a:custGeom>
              <a:rect b="b" l="l" r="r" t="t"/>
              <a:pathLst>
                <a:path extrusionOk="0" h="776" w="776">
                  <a:moveTo>
                    <a:pt x="1" y="1"/>
                  </a:moveTo>
                  <a:lnTo>
                    <a:pt x="1" y="775"/>
                  </a:lnTo>
                  <a:lnTo>
                    <a:pt x="775" y="775"/>
                  </a:lnTo>
                  <a:lnTo>
                    <a:pt x="775"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15"/>
            <p:cNvSpPr/>
            <p:nvPr/>
          </p:nvSpPr>
          <p:spPr>
            <a:xfrm>
              <a:off x="3779900" y="712025"/>
              <a:ext cx="19900" cy="19900"/>
            </a:xfrm>
            <a:custGeom>
              <a:rect b="b" l="l" r="r" t="t"/>
              <a:pathLst>
                <a:path extrusionOk="0" h="796" w="796">
                  <a:moveTo>
                    <a:pt x="1" y="1"/>
                  </a:moveTo>
                  <a:lnTo>
                    <a:pt x="1" y="796"/>
                  </a:lnTo>
                  <a:lnTo>
                    <a:pt x="796" y="796"/>
                  </a:lnTo>
                  <a:lnTo>
                    <a:pt x="796"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15"/>
            <p:cNvSpPr/>
            <p:nvPr/>
          </p:nvSpPr>
          <p:spPr>
            <a:xfrm>
              <a:off x="3779900" y="692675"/>
              <a:ext cx="19900" cy="19375"/>
            </a:xfrm>
            <a:custGeom>
              <a:rect b="b" l="l" r="r" t="t"/>
              <a:pathLst>
                <a:path extrusionOk="0" h="775" w="796">
                  <a:moveTo>
                    <a:pt x="1" y="1"/>
                  </a:moveTo>
                  <a:lnTo>
                    <a:pt x="1" y="775"/>
                  </a:lnTo>
                  <a:lnTo>
                    <a:pt x="796" y="775"/>
                  </a:lnTo>
                  <a:lnTo>
                    <a:pt x="796"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15"/>
            <p:cNvSpPr/>
            <p:nvPr/>
          </p:nvSpPr>
          <p:spPr>
            <a:xfrm>
              <a:off x="3949400" y="600625"/>
              <a:ext cx="27750" cy="27225"/>
            </a:xfrm>
            <a:custGeom>
              <a:rect b="b" l="l" r="r" t="t"/>
              <a:pathLst>
                <a:path extrusionOk="0" h="1089" w="1110">
                  <a:moveTo>
                    <a:pt x="0" y="0"/>
                  </a:moveTo>
                  <a:lnTo>
                    <a:pt x="0" y="1088"/>
                  </a:lnTo>
                  <a:lnTo>
                    <a:pt x="1109" y="1088"/>
                  </a:lnTo>
                  <a:lnTo>
                    <a:pt x="110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15"/>
            <p:cNvSpPr/>
            <p:nvPr/>
          </p:nvSpPr>
          <p:spPr>
            <a:xfrm>
              <a:off x="3977125" y="600625"/>
              <a:ext cx="27225" cy="27225"/>
            </a:xfrm>
            <a:custGeom>
              <a:rect b="b" l="l" r="r" t="t"/>
              <a:pathLst>
                <a:path extrusionOk="0" h="1089" w="1089">
                  <a:moveTo>
                    <a:pt x="0" y="0"/>
                  </a:moveTo>
                  <a:lnTo>
                    <a:pt x="0" y="1088"/>
                  </a:lnTo>
                  <a:lnTo>
                    <a:pt x="1088" y="1088"/>
                  </a:lnTo>
                  <a:lnTo>
                    <a:pt x="1088"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15"/>
            <p:cNvSpPr/>
            <p:nvPr/>
          </p:nvSpPr>
          <p:spPr>
            <a:xfrm>
              <a:off x="4169100" y="600625"/>
              <a:ext cx="27225" cy="27225"/>
            </a:xfrm>
            <a:custGeom>
              <a:rect b="b" l="l" r="r" t="t"/>
              <a:pathLst>
                <a:path extrusionOk="0" h="1089" w="1089">
                  <a:moveTo>
                    <a:pt x="0" y="0"/>
                  </a:moveTo>
                  <a:lnTo>
                    <a:pt x="0" y="1088"/>
                  </a:lnTo>
                  <a:lnTo>
                    <a:pt x="1088" y="1088"/>
                  </a:lnTo>
                  <a:lnTo>
                    <a:pt x="1088"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15"/>
            <p:cNvSpPr/>
            <p:nvPr/>
          </p:nvSpPr>
          <p:spPr>
            <a:xfrm>
              <a:off x="4196800" y="600625"/>
              <a:ext cx="27225" cy="27225"/>
            </a:xfrm>
            <a:custGeom>
              <a:rect b="b" l="l" r="r" t="t"/>
              <a:pathLst>
                <a:path extrusionOk="0" h="1089" w="1089">
                  <a:moveTo>
                    <a:pt x="1" y="0"/>
                  </a:moveTo>
                  <a:lnTo>
                    <a:pt x="1" y="1088"/>
                  </a:lnTo>
                  <a:lnTo>
                    <a:pt x="1089" y="1088"/>
                  </a:lnTo>
                  <a:lnTo>
                    <a:pt x="108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15"/>
            <p:cNvSpPr/>
            <p:nvPr/>
          </p:nvSpPr>
          <p:spPr>
            <a:xfrm>
              <a:off x="3922200" y="627825"/>
              <a:ext cx="27225" cy="27225"/>
            </a:xfrm>
            <a:custGeom>
              <a:rect b="b" l="l" r="r" t="t"/>
              <a:pathLst>
                <a:path extrusionOk="0" h="1089" w="1089">
                  <a:moveTo>
                    <a:pt x="0" y="0"/>
                  </a:moveTo>
                  <a:lnTo>
                    <a:pt x="0" y="1088"/>
                  </a:lnTo>
                  <a:lnTo>
                    <a:pt x="1088" y="1088"/>
                  </a:lnTo>
                  <a:lnTo>
                    <a:pt x="1088"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15"/>
            <p:cNvSpPr/>
            <p:nvPr/>
          </p:nvSpPr>
          <p:spPr>
            <a:xfrm>
              <a:off x="3949400" y="627825"/>
              <a:ext cx="27750" cy="27225"/>
            </a:xfrm>
            <a:custGeom>
              <a:rect b="b" l="l" r="r" t="t"/>
              <a:pathLst>
                <a:path extrusionOk="0" h="1089" w="1110">
                  <a:moveTo>
                    <a:pt x="0" y="0"/>
                  </a:moveTo>
                  <a:lnTo>
                    <a:pt x="0" y="1088"/>
                  </a:lnTo>
                  <a:lnTo>
                    <a:pt x="1109" y="1088"/>
                  </a:lnTo>
                  <a:lnTo>
                    <a:pt x="110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15"/>
            <p:cNvSpPr/>
            <p:nvPr/>
          </p:nvSpPr>
          <p:spPr>
            <a:xfrm>
              <a:off x="3976600" y="627825"/>
              <a:ext cx="27750" cy="27225"/>
            </a:xfrm>
            <a:custGeom>
              <a:rect b="b" l="l" r="r" t="t"/>
              <a:pathLst>
                <a:path extrusionOk="0" h="1089" w="1110">
                  <a:moveTo>
                    <a:pt x="0" y="0"/>
                  </a:moveTo>
                  <a:lnTo>
                    <a:pt x="0" y="1088"/>
                  </a:lnTo>
                  <a:lnTo>
                    <a:pt x="1109" y="1088"/>
                  </a:lnTo>
                  <a:lnTo>
                    <a:pt x="110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15"/>
            <p:cNvSpPr/>
            <p:nvPr/>
          </p:nvSpPr>
          <p:spPr>
            <a:xfrm>
              <a:off x="4004325" y="627825"/>
              <a:ext cx="27750" cy="27225"/>
            </a:xfrm>
            <a:custGeom>
              <a:rect b="b" l="l" r="r" t="t"/>
              <a:pathLst>
                <a:path extrusionOk="0" h="1089" w="1110">
                  <a:moveTo>
                    <a:pt x="0" y="0"/>
                  </a:moveTo>
                  <a:lnTo>
                    <a:pt x="0" y="1088"/>
                  </a:lnTo>
                  <a:lnTo>
                    <a:pt x="1109" y="1088"/>
                  </a:lnTo>
                  <a:lnTo>
                    <a:pt x="110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15"/>
            <p:cNvSpPr/>
            <p:nvPr/>
          </p:nvSpPr>
          <p:spPr>
            <a:xfrm>
              <a:off x="4141375" y="627825"/>
              <a:ext cx="27750" cy="27225"/>
            </a:xfrm>
            <a:custGeom>
              <a:rect b="b" l="l" r="r" t="t"/>
              <a:pathLst>
                <a:path extrusionOk="0" h="1089" w="1110">
                  <a:moveTo>
                    <a:pt x="0" y="0"/>
                  </a:moveTo>
                  <a:lnTo>
                    <a:pt x="0" y="1088"/>
                  </a:lnTo>
                  <a:lnTo>
                    <a:pt x="1109" y="1088"/>
                  </a:lnTo>
                  <a:lnTo>
                    <a:pt x="110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15"/>
            <p:cNvSpPr/>
            <p:nvPr/>
          </p:nvSpPr>
          <p:spPr>
            <a:xfrm>
              <a:off x="4169100" y="627825"/>
              <a:ext cx="27225" cy="27225"/>
            </a:xfrm>
            <a:custGeom>
              <a:rect b="b" l="l" r="r" t="t"/>
              <a:pathLst>
                <a:path extrusionOk="0" h="1089" w="1089">
                  <a:moveTo>
                    <a:pt x="0" y="0"/>
                  </a:moveTo>
                  <a:lnTo>
                    <a:pt x="0" y="1088"/>
                  </a:lnTo>
                  <a:lnTo>
                    <a:pt x="1088" y="1088"/>
                  </a:lnTo>
                  <a:lnTo>
                    <a:pt x="1088"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15"/>
            <p:cNvSpPr/>
            <p:nvPr/>
          </p:nvSpPr>
          <p:spPr>
            <a:xfrm>
              <a:off x="4196800" y="627825"/>
              <a:ext cx="27225" cy="27225"/>
            </a:xfrm>
            <a:custGeom>
              <a:rect b="b" l="l" r="r" t="t"/>
              <a:pathLst>
                <a:path extrusionOk="0" h="1089" w="1089">
                  <a:moveTo>
                    <a:pt x="1" y="0"/>
                  </a:moveTo>
                  <a:lnTo>
                    <a:pt x="1" y="1088"/>
                  </a:lnTo>
                  <a:lnTo>
                    <a:pt x="1089" y="1088"/>
                  </a:lnTo>
                  <a:lnTo>
                    <a:pt x="108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15"/>
            <p:cNvSpPr/>
            <p:nvPr/>
          </p:nvSpPr>
          <p:spPr>
            <a:xfrm>
              <a:off x="4224000" y="627825"/>
              <a:ext cx="27750" cy="27225"/>
            </a:xfrm>
            <a:custGeom>
              <a:rect b="b" l="l" r="r" t="t"/>
              <a:pathLst>
                <a:path extrusionOk="0" h="1089" w="1110">
                  <a:moveTo>
                    <a:pt x="1" y="0"/>
                  </a:moveTo>
                  <a:lnTo>
                    <a:pt x="1" y="1088"/>
                  </a:lnTo>
                  <a:lnTo>
                    <a:pt x="1110" y="1088"/>
                  </a:lnTo>
                  <a:lnTo>
                    <a:pt x="1110"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15"/>
            <p:cNvSpPr/>
            <p:nvPr/>
          </p:nvSpPr>
          <p:spPr>
            <a:xfrm>
              <a:off x="3922200" y="655025"/>
              <a:ext cx="27225" cy="27750"/>
            </a:xfrm>
            <a:custGeom>
              <a:rect b="b" l="l" r="r" t="t"/>
              <a:pathLst>
                <a:path extrusionOk="0" h="1110" w="1089">
                  <a:moveTo>
                    <a:pt x="0" y="0"/>
                  </a:moveTo>
                  <a:lnTo>
                    <a:pt x="0" y="1109"/>
                  </a:lnTo>
                  <a:lnTo>
                    <a:pt x="1088" y="1109"/>
                  </a:lnTo>
                  <a:lnTo>
                    <a:pt x="1088"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15"/>
            <p:cNvSpPr/>
            <p:nvPr/>
          </p:nvSpPr>
          <p:spPr>
            <a:xfrm>
              <a:off x="3949400" y="655025"/>
              <a:ext cx="27750" cy="27750"/>
            </a:xfrm>
            <a:custGeom>
              <a:rect b="b" l="l" r="r" t="t"/>
              <a:pathLst>
                <a:path extrusionOk="0" h="1110" w="1110">
                  <a:moveTo>
                    <a:pt x="0" y="0"/>
                  </a:moveTo>
                  <a:lnTo>
                    <a:pt x="0" y="1109"/>
                  </a:lnTo>
                  <a:lnTo>
                    <a:pt x="1109" y="1109"/>
                  </a:lnTo>
                  <a:lnTo>
                    <a:pt x="110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15"/>
            <p:cNvSpPr/>
            <p:nvPr/>
          </p:nvSpPr>
          <p:spPr>
            <a:xfrm>
              <a:off x="3976600" y="655025"/>
              <a:ext cx="27750" cy="27750"/>
            </a:xfrm>
            <a:custGeom>
              <a:rect b="b" l="l" r="r" t="t"/>
              <a:pathLst>
                <a:path extrusionOk="0" h="1110" w="1110">
                  <a:moveTo>
                    <a:pt x="0" y="0"/>
                  </a:moveTo>
                  <a:lnTo>
                    <a:pt x="0" y="1109"/>
                  </a:lnTo>
                  <a:lnTo>
                    <a:pt x="1109" y="1109"/>
                  </a:lnTo>
                  <a:lnTo>
                    <a:pt x="110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15"/>
            <p:cNvSpPr/>
            <p:nvPr/>
          </p:nvSpPr>
          <p:spPr>
            <a:xfrm>
              <a:off x="4004325" y="655025"/>
              <a:ext cx="27750" cy="27750"/>
            </a:xfrm>
            <a:custGeom>
              <a:rect b="b" l="l" r="r" t="t"/>
              <a:pathLst>
                <a:path extrusionOk="0" h="1110" w="1110">
                  <a:moveTo>
                    <a:pt x="0" y="0"/>
                  </a:moveTo>
                  <a:lnTo>
                    <a:pt x="0" y="1109"/>
                  </a:lnTo>
                  <a:lnTo>
                    <a:pt x="1109" y="1109"/>
                  </a:lnTo>
                  <a:lnTo>
                    <a:pt x="110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15"/>
            <p:cNvSpPr/>
            <p:nvPr/>
          </p:nvSpPr>
          <p:spPr>
            <a:xfrm>
              <a:off x="4031525" y="655025"/>
              <a:ext cx="27750" cy="27750"/>
            </a:xfrm>
            <a:custGeom>
              <a:rect b="b" l="l" r="r" t="t"/>
              <a:pathLst>
                <a:path extrusionOk="0" h="1110" w="1110">
                  <a:moveTo>
                    <a:pt x="0" y="0"/>
                  </a:moveTo>
                  <a:lnTo>
                    <a:pt x="0" y="1109"/>
                  </a:lnTo>
                  <a:lnTo>
                    <a:pt x="1109" y="1109"/>
                  </a:lnTo>
                  <a:lnTo>
                    <a:pt x="110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15"/>
            <p:cNvSpPr/>
            <p:nvPr/>
          </p:nvSpPr>
          <p:spPr>
            <a:xfrm>
              <a:off x="4114175" y="655025"/>
              <a:ext cx="27725" cy="27750"/>
            </a:xfrm>
            <a:custGeom>
              <a:rect b="b" l="l" r="r" t="t"/>
              <a:pathLst>
                <a:path extrusionOk="0" h="1110" w="1109">
                  <a:moveTo>
                    <a:pt x="0" y="0"/>
                  </a:moveTo>
                  <a:lnTo>
                    <a:pt x="0" y="1109"/>
                  </a:lnTo>
                  <a:lnTo>
                    <a:pt x="1109" y="1109"/>
                  </a:lnTo>
                  <a:lnTo>
                    <a:pt x="110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15"/>
            <p:cNvSpPr/>
            <p:nvPr/>
          </p:nvSpPr>
          <p:spPr>
            <a:xfrm>
              <a:off x="4141375" y="655025"/>
              <a:ext cx="27750" cy="27750"/>
            </a:xfrm>
            <a:custGeom>
              <a:rect b="b" l="l" r="r" t="t"/>
              <a:pathLst>
                <a:path extrusionOk="0" h="1110" w="1110">
                  <a:moveTo>
                    <a:pt x="0" y="0"/>
                  </a:moveTo>
                  <a:lnTo>
                    <a:pt x="0" y="1109"/>
                  </a:lnTo>
                  <a:lnTo>
                    <a:pt x="1109" y="1109"/>
                  </a:lnTo>
                  <a:lnTo>
                    <a:pt x="110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15"/>
            <p:cNvSpPr/>
            <p:nvPr/>
          </p:nvSpPr>
          <p:spPr>
            <a:xfrm>
              <a:off x="4169100" y="655025"/>
              <a:ext cx="27225" cy="27750"/>
            </a:xfrm>
            <a:custGeom>
              <a:rect b="b" l="l" r="r" t="t"/>
              <a:pathLst>
                <a:path extrusionOk="0" h="1110" w="1089">
                  <a:moveTo>
                    <a:pt x="0" y="0"/>
                  </a:moveTo>
                  <a:lnTo>
                    <a:pt x="0" y="1109"/>
                  </a:lnTo>
                  <a:lnTo>
                    <a:pt x="1088" y="1109"/>
                  </a:lnTo>
                  <a:lnTo>
                    <a:pt x="1088"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15"/>
            <p:cNvSpPr/>
            <p:nvPr/>
          </p:nvSpPr>
          <p:spPr>
            <a:xfrm>
              <a:off x="4196800" y="655025"/>
              <a:ext cx="27225" cy="27750"/>
            </a:xfrm>
            <a:custGeom>
              <a:rect b="b" l="l" r="r" t="t"/>
              <a:pathLst>
                <a:path extrusionOk="0" h="1110" w="1089">
                  <a:moveTo>
                    <a:pt x="1" y="0"/>
                  </a:moveTo>
                  <a:lnTo>
                    <a:pt x="1" y="1109"/>
                  </a:lnTo>
                  <a:lnTo>
                    <a:pt x="1089" y="1109"/>
                  </a:lnTo>
                  <a:lnTo>
                    <a:pt x="108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15"/>
            <p:cNvSpPr/>
            <p:nvPr/>
          </p:nvSpPr>
          <p:spPr>
            <a:xfrm>
              <a:off x="4224000" y="655025"/>
              <a:ext cx="27750" cy="27750"/>
            </a:xfrm>
            <a:custGeom>
              <a:rect b="b" l="l" r="r" t="t"/>
              <a:pathLst>
                <a:path extrusionOk="0" h="1110" w="1110">
                  <a:moveTo>
                    <a:pt x="1" y="0"/>
                  </a:moveTo>
                  <a:lnTo>
                    <a:pt x="1" y="1109"/>
                  </a:lnTo>
                  <a:lnTo>
                    <a:pt x="1110" y="1109"/>
                  </a:lnTo>
                  <a:lnTo>
                    <a:pt x="1110"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15"/>
            <p:cNvSpPr/>
            <p:nvPr/>
          </p:nvSpPr>
          <p:spPr>
            <a:xfrm>
              <a:off x="3894475" y="682750"/>
              <a:ext cx="27225" cy="27225"/>
            </a:xfrm>
            <a:custGeom>
              <a:rect b="b" l="l" r="r" t="t"/>
              <a:pathLst>
                <a:path extrusionOk="0" h="1089" w="1089">
                  <a:moveTo>
                    <a:pt x="0" y="0"/>
                  </a:moveTo>
                  <a:lnTo>
                    <a:pt x="0" y="1088"/>
                  </a:lnTo>
                  <a:lnTo>
                    <a:pt x="1088" y="1088"/>
                  </a:lnTo>
                  <a:lnTo>
                    <a:pt x="1088"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15"/>
            <p:cNvSpPr/>
            <p:nvPr/>
          </p:nvSpPr>
          <p:spPr>
            <a:xfrm>
              <a:off x="3922200" y="682750"/>
              <a:ext cx="27225" cy="27225"/>
            </a:xfrm>
            <a:custGeom>
              <a:rect b="b" l="l" r="r" t="t"/>
              <a:pathLst>
                <a:path extrusionOk="0" h="1089" w="1089">
                  <a:moveTo>
                    <a:pt x="0" y="0"/>
                  </a:moveTo>
                  <a:lnTo>
                    <a:pt x="0" y="1088"/>
                  </a:lnTo>
                  <a:lnTo>
                    <a:pt x="1088" y="1088"/>
                  </a:lnTo>
                  <a:lnTo>
                    <a:pt x="1088"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15"/>
            <p:cNvSpPr/>
            <p:nvPr/>
          </p:nvSpPr>
          <p:spPr>
            <a:xfrm>
              <a:off x="3949400" y="682750"/>
              <a:ext cx="27750" cy="27225"/>
            </a:xfrm>
            <a:custGeom>
              <a:rect b="b" l="l" r="r" t="t"/>
              <a:pathLst>
                <a:path extrusionOk="0" h="1089" w="1110">
                  <a:moveTo>
                    <a:pt x="0" y="0"/>
                  </a:moveTo>
                  <a:lnTo>
                    <a:pt x="0" y="1088"/>
                  </a:lnTo>
                  <a:lnTo>
                    <a:pt x="1109" y="1088"/>
                  </a:lnTo>
                  <a:lnTo>
                    <a:pt x="110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15"/>
            <p:cNvSpPr/>
            <p:nvPr/>
          </p:nvSpPr>
          <p:spPr>
            <a:xfrm>
              <a:off x="3976600" y="682750"/>
              <a:ext cx="27750" cy="27225"/>
            </a:xfrm>
            <a:custGeom>
              <a:rect b="b" l="l" r="r" t="t"/>
              <a:pathLst>
                <a:path extrusionOk="0" h="1089" w="1110">
                  <a:moveTo>
                    <a:pt x="0" y="0"/>
                  </a:moveTo>
                  <a:lnTo>
                    <a:pt x="0" y="1088"/>
                  </a:lnTo>
                  <a:lnTo>
                    <a:pt x="1109" y="1088"/>
                  </a:lnTo>
                  <a:lnTo>
                    <a:pt x="110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15"/>
            <p:cNvSpPr/>
            <p:nvPr/>
          </p:nvSpPr>
          <p:spPr>
            <a:xfrm>
              <a:off x="4004325" y="682750"/>
              <a:ext cx="27750" cy="27225"/>
            </a:xfrm>
            <a:custGeom>
              <a:rect b="b" l="l" r="r" t="t"/>
              <a:pathLst>
                <a:path extrusionOk="0" h="1089" w="1110">
                  <a:moveTo>
                    <a:pt x="0" y="0"/>
                  </a:moveTo>
                  <a:lnTo>
                    <a:pt x="0" y="1088"/>
                  </a:lnTo>
                  <a:lnTo>
                    <a:pt x="1109" y="1088"/>
                  </a:lnTo>
                  <a:lnTo>
                    <a:pt x="110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15"/>
            <p:cNvSpPr/>
            <p:nvPr/>
          </p:nvSpPr>
          <p:spPr>
            <a:xfrm>
              <a:off x="4031525" y="682750"/>
              <a:ext cx="27750" cy="27225"/>
            </a:xfrm>
            <a:custGeom>
              <a:rect b="b" l="l" r="r" t="t"/>
              <a:pathLst>
                <a:path extrusionOk="0" h="1089" w="1110">
                  <a:moveTo>
                    <a:pt x="0" y="0"/>
                  </a:moveTo>
                  <a:lnTo>
                    <a:pt x="0" y="1088"/>
                  </a:lnTo>
                  <a:lnTo>
                    <a:pt x="1109" y="1088"/>
                  </a:lnTo>
                  <a:lnTo>
                    <a:pt x="110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15"/>
            <p:cNvSpPr/>
            <p:nvPr/>
          </p:nvSpPr>
          <p:spPr>
            <a:xfrm>
              <a:off x="4059250" y="682750"/>
              <a:ext cx="27225" cy="27225"/>
            </a:xfrm>
            <a:custGeom>
              <a:rect b="b" l="l" r="r" t="t"/>
              <a:pathLst>
                <a:path extrusionOk="0" h="1089" w="1089">
                  <a:moveTo>
                    <a:pt x="0" y="0"/>
                  </a:moveTo>
                  <a:lnTo>
                    <a:pt x="0" y="1088"/>
                  </a:lnTo>
                  <a:lnTo>
                    <a:pt x="1088" y="1088"/>
                  </a:lnTo>
                  <a:lnTo>
                    <a:pt x="1088"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15"/>
            <p:cNvSpPr/>
            <p:nvPr/>
          </p:nvSpPr>
          <p:spPr>
            <a:xfrm>
              <a:off x="4086975" y="682750"/>
              <a:ext cx="27225" cy="27225"/>
            </a:xfrm>
            <a:custGeom>
              <a:rect b="b" l="l" r="r" t="t"/>
              <a:pathLst>
                <a:path extrusionOk="0" h="1089" w="1089">
                  <a:moveTo>
                    <a:pt x="0" y="0"/>
                  </a:moveTo>
                  <a:lnTo>
                    <a:pt x="0" y="1088"/>
                  </a:lnTo>
                  <a:lnTo>
                    <a:pt x="1088" y="1088"/>
                  </a:lnTo>
                  <a:lnTo>
                    <a:pt x="1088"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15"/>
            <p:cNvSpPr/>
            <p:nvPr/>
          </p:nvSpPr>
          <p:spPr>
            <a:xfrm>
              <a:off x="4114175" y="682750"/>
              <a:ext cx="27725" cy="27225"/>
            </a:xfrm>
            <a:custGeom>
              <a:rect b="b" l="l" r="r" t="t"/>
              <a:pathLst>
                <a:path extrusionOk="0" h="1089" w="1109">
                  <a:moveTo>
                    <a:pt x="0" y="0"/>
                  </a:moveTo>
                  <a:lnTo>
                    <a:pt x="0" y="1088"/>
                  </a:lnTo>
                  <a:lnTo>
                    <a:pt x="1109" y="1088"/>
                  </a:lnTo>
                  <a:lnTo>
                    <a:pt x="110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15"/>
            <p:cNvSpPr/>
            <p:nvPr/>
          </p:nvSpPr>
          <p:spPr>
            <a:xfrm>
              <a:off x="4141375" y="682750"/>
              <a:ext cx="27750" cy="27225"/>
            </a:xfrm>
            <a:custGeom>
              <a:rect b="b" l="l" r="r" t="t"/>
              <a:pathLst>
                <a:path extrusionOk="0" h="1089" w="1110">
                  <a:moveTo>
                    <a:pt x="0" y="0"/>
                  </a:moveTo>
                  <a:lnTo>
                    <a:pt x="0" y="1088"/>
                  </a:lnTo>
                  <a:lnTo>
                    <a:pt x="1109" y="1088"/>
                  </a:lnTo>
                  <a:lnTo>
                    <a:pt x="110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15"/>
            <p:cNvSpPr/>
            <p:nvPr/>
          </p:nvSpPr>
          <p:spPr>
            <a:xfrm>
              <a:off x="4169100" y="682750"/>
              <a:ext cx="27225" cy="27225"/>
            </a:xfrm>
            <a:custGeom>
              <a:rect b="b" l="l" r="r" t="t"/>
              <a:pathLst>
                <a:path extrusionOk="0" h="1089" w="1089">
                  <a:moveTo>
                    <a:pt x="0" y="0"/>
                  </a:moveTo>
                  <a:lnTo>
                    <a:pt x="0" y="1088"/>
                  </a:lnTo>
                  <a:lnTo>
                    <a:pt x="1088" y="1088"/>
                  </a:lnTo>
                  <a:lnTo>
                    <a:pt x="1088"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15"/>
            <p:cNvSpPr/>
            <p:nvPr/>
          </p:nvSpPr>
          <p:spPr>
            <a:xfrm>
              <a:off x="4196800" y="682750"/>
              <a:ext cx="27225" cy="27225"/>
            </a:xfrm>
            <a:custGeom>
              <a:rect b="b" l="l" r="r" t="t"/>
              <a:pathLst>
                <a:path extrusionOk="0" h="1089" w="1089">
                  <a:moveTo>
                    <a:pt x="1" y="0"/>
                  </a:moveTo>
                  <a:lnTo>
                    <a:pt x="1" y="1088"/>
                  </a:lnTo>
                  <a:lnTo>
                    <a:pt x="1089" y="1088"/>
                  </a:lnTo>
                  <a:lnTo>
                    <a:pt x="108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15"/>
            <p:cNvSpPr/>
            <p:nvPr/>
          </p:nvSpPr>
          <p:spPr>
            <a:xfrm>
              <a:off x="4224000" y="682750"/>
              <a:ext cx="27750" cy="27225"/>
            </a:xfrm>
            <a:custGeom>
              <a:rect b="b" l="l" r="r" t="t"/>
              <a:pathLst>
                <a:path extrusionOk="0" h="1089" w="1110">
                  <a:moveTo>
                    <a:pt x="1" y="0"/>
                  </a:moveTo>
                  <a:lnTo>
                    <a:pt x="1" y="1088"/>
                  </a:lnTo>
                  <a:lnTo>
                    <a:pt x="1110" y="1088"/>
                  </a:lnTo>
                  <a:lnTo>
                    <a:pt x="1110"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15"/>
            <p:cNvSpPr/>
            <p:nvPr/>
          </p:nvSpPr>
          <p:spPr>
            <a:xfrm>
              <a:off x="4251725" y="682750"/>
              <a:ext cx="27225" cy="27225"/>
            </a:xfrm>
            <a:custGeom>
              <a:rect b="b" l="l" r="r" t="t"/>
              <a:pathLst>
                <a:path extrusionOk="0" h="1089" w="1089">
                  <a:moveTo>
                    <a:pt x="1" y="0"/>
                  </a:moveTo>
                  <a:lnTo>
                    <a:pt x="1" y="1088"/>
                  </a:lnTo>
                  <a:lnTo>
                    <a:pt x="1089" y="1088"/>
                  </a:lnTo>
                  <a:lnTo>
                    <a:pt x="108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15"/>
            <p:cNvSpPr/>
            <p:nvPr/>
          </p:nvSpPr>
          <p:spPr>
            <a:xfrm>
              <a:off x="3894475" y="709950"/>
              <a:ext cx="27225" cy="27750"/>
            </a:xfrm>
            <a:custGeom>
              <a:rect b="b" l="l" r="r" t="t"/>
              <a:pathLst>
                <a:path extrusionOk="0" h="1110" w="1089">
                  <a:moveTo>
                    <a:pt x="0" y="0"/>
                  </a:moveTo>
                  <a:lnTo>
                    <a:pt x="0" y="1109"/>
                  </a:lnTo>
                  <a:lnTo>
                    <a:pt x="1088" y="1109"/>
                  </a:lnTo>
                  <a:lnTo>
                    <a:pt x="1088"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15"/>
            <p:cNvSpPr/>
            <p:nvPr/>
          </p:nvSpPr>
          <p:spPr>
            <a:xfrm>
              <a:off x="3922200" y="709950"/>
              <a:ext cx="27225" cy="27750"/>
            </a:xfrm>
            <a:custGeom>
              <a:rect b="b" l="l" r="r" t="t"/>
              <a:pathLst>
                <a:path extrusionOk="0" h="1110" w="1089">
                  <a:moveTo>
                    <a:pt x="0" y="0"/>
                  </a:moveTo>
                  <a:lnTo>
                    <a:pt x="0" y="1109"/>
                  </a:lnTo>
                  <a:lnTo>
                    <a:pt x="1088" y="1109"/>
                  </a:lnTo>
                  <a:lnTo>
                    <a:pt x="1088"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15"/>
            <p:cNvSpPr/>
            <p:nvPr/>
          </p:nvSpPr>
          <p:spPr>
            <a:xfrm>
              <a:off x="3949400" y="709950"/>
              <a:ext cx="27750" cy="27750"/>
            </a:xfrm>
            <a:custGeom>
              <a:rect b="b" l="l" r="r" t="t"/>
              <a:pathLst>
                <a:path extrusionOk="0" h="1110" w="1110">
                  <a:moveTo>
                    <a:pt x="0" y="0"/>
                  </a:moveTo>
                  <a:lnTo>
                    <a:pt x="0" y="1109"/>
                  </a:lnTo>
                  <a:lnTo>
                    <a:pt x="1109" y="1109"/>
                  </a:lnTo>
                  <a:lnTo>
                    <a:pt x="110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15"/>
            <p:cNvSpPr/>
            <p:nvPr/>
          </p:nvSpPr>
          <p:spPr>
            <a:xfrm>
              <a:off x="3976600" y="709950"/>
              <a:ext cx="27750" cy="27750"/>
            </a:xfrm>
            <a:custGeom>
              <a:rect b="b" l="l" r="r" t="t"/>
              <a:pathLst>
                <a:path extrusionOk="0" h="1110" w="1110">
                  <a:moveTo>
                    <a:pt x="0" y="0"/>
                  </a:moveTo>
                  <a:lnTo>
                    <a:pt x="0" y="1109"/>
                  </a:lnTo>
                  <a:lnTo>
                    <a:pt x="1109" y="1109"/>
                  </a:lnTo>
                  <a:lnTo>
                    <a:pt x="110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15"/>
            <p:cNvSpPr/>
            <p:nvPr/>
          </p:nvSpPr>
          <p:spPr>
            <a:xfrm>
              <a:off x="4004325" y="709950"/>
              <a:ext cx="27750" cy="27750"/>
            </a:xfrm>
            <a:custGeom>
              <a:rect b="b" l="l" r="r" t="t"/>
              <a:pathLst>
                <a:path extrusionOk="0" h="1110" w="1110">
                  <a:moveTo>
                    <a:pt x="0" y="0"/>
                  </a:moveTo>
                  <a:lnTo>
                    <a:pt x="0" y="1109"/>
                  </a:lnTo>
                  <a:lnTo>
                    <a:pt x="1109" y="1109"/>
                  </a:lnTo>
                  <a:lnTo>
                    <a:pt x="110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15"/>
            <p:cNvSpPr/>
            <p:nvPr/>
          </p:nvSpPr>
          <p:spPr>
            <a:xfrm>
              <a:off x="4031525" y="709950"/>
              <a:ext cx="27750" cy="27750"/>
            </a:xfrm>
            <a:custGeom>
              <a:rect b="b" l="l" r="r" t="t"/>
              <a:pathLst>
                <a:path extrusionOk="0" h="1110" w="1110">
                  <a:moveTo>
                    <a:pt x="0" y="0"/>
                  </a:moveTo>
                  <a:lnTo>
                    <a:pt x="0" y="1109"/>
                  </a:lnTo>
                  <a:lnTo>
                    <a:pt x="1109" y="1109"/>
                  </a:lnTo>
                  <a:lnTo>
                    <a:pt x="110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15"/>
            <p:cNvSpPr/>
            <p:nvPr/>
          </p:nvSpPr>
          <p:spPr>
            <a:xfrm>
              <a:off x="4059250" y="709950"/>
              <a:ext cx="27225" cy="27750"/>
            </a:xfrm>
            <a:custGeom>
              <a:rect b="b" l="l" r="r" t="t"/>
              <a:pathLst>
                <a:path extrusionOk="0" h="1110" w="1089">
                  <a:moveTo>
                    <a:pt x="0" y="0"/>
                  </a:moveTo>
                  <a:lnTo>
                    <a:pt x="0" y="1109"/>
                  </a:lnTo>
                  <a:lnTo>
                    <a:pt x="1088" y="1109"/>
                  </a:lnTo>
                  <a:lnTo>
                    <a:pt x="1088"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15"/>
            <p:cNvSpPr/>
            <p:nvPr/>
          </p:nvSpPr>
          <p:spPr>
            <a:xfrm>
              <a:off x="4086975" y="709950"/>
              <a:ext cx="27225" cy="27750"/>
            </a:xfrm>
            <a:custGeom>
              <a:rect b="b" l="l" r="r" t="t"/>
              <a:pathLst>
                <a:path extrusionOk="0" h="1110" w="1089">
                  <a:moveTo>
                    <a:pt x="0" y="0"/>
                  </a:moveTo>
                  <a:lnTo>
                    <a:pt x="0" y="1109"/>
                  </a:lnTo>
                  <a:lnTo>
                    <a:pt x="1088" y="1109"/>
                  </a:lnTo>
                  <a:lnTo>
                    <a:pt x="1088"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15"/>
            <p:cNvSpPr/>
            <p:nvPr/>
          </p:nvSpPr>
          <p:spPr>
            <a:xfrm>
              <a:off x="4114175" y="709950"/>
              <a:ext cx="27725" cy="27750"/>
            </a:xfrm>
            <a:custGeom>
              <a:rect b="b" l="l" r="r" t="t"/>
              <a:pathLst>
                <a:path extrusionOk="0" h="1110" w="1109">
                  <a:moveTo>
                    <a:pt x="0" y="0"/>
                  </a:moveTo>
                  <a:lnTo>
                    <a:pt x="0" y="1109"/>
                  </a:lnTo>
                  <a:lnTo>
                    <a:pt x="1109" y="1109"/>
                  </a:lnTo>
                  <a:lnTo>
                    <a:pt x="110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15"/>
            <p:cNvSpPr/>
            <p:nvPr/>
          </p:nvSpPr>
          <p:spPr>
            <a:xfrm>
              <a:off x="4141375" y="709950"/>
              <a:ext cx="27750" cy="27750"/>
            </a:xfrm>
            <a:custGeom>
              <a:rect b="b" l="l" r="r" t="t"/>
              <a:pathLst>
                <a:path extrusionOk="0" h="1110" w="1110">
                  <a:moveTo>
                    <a:pt x="0" y="0"/>
                  </a:moveTo>
                  <a:lnTo>
                    <a:pt x="0" y="1109"/>
                  </a:lnTo>
                  <a:lnTo>
                    <a:pt x="1109" y="1109"/>
                  </a:lnTo>
                  <a:lnTo>
                    <a:pt x="110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15"/>
            <p:cNvSpPr/>
            <p:nvPr/>
          </p:nvSpPr>
          <p:spPr>
            <a:xfrm>
              <a:off x="4169100" y="709950"/>
              <a:ext cx="27225" cy="27750"/>
            </a:xfrm>
            <a:custGeom>
              <a:rect b="b" l="l" r="r" t="t"/>
              <a:pathLst>
                <a:path extrusionOk="0" h="1110" w="1089">
                  <a:moveTo>
                    <a:pt x="0" y="0"/>
                  </a:moveTo>
                  <a:lnTo>
                    <a:pt x="0" y="1109"/>
                  </a:lnTo>
                  <a:lnTo>
                    <a:pt x="1088" y="1109"/>
                  </a:lnTo>
                  <a:lnTo>
                    <a:pt x="1088"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15"/>
            <p:cNvSpPr/>
            <p:nvPr/>
          </p:nvSpPr>
          <p:spPr>
            <a:xfrm>
              <a:off x="4196800" y="709950"/>
              <a:ext cx="27225" cy="27750"/>
            </a:xfrm>
            <a:custGeom>
              <a:rect b="b" l="l" r="r" t="t"/>
              <a:pathLst>
                <a:path extrusionOk="0" h="1110" w="1089">
                  <a:moveTo>
                    <a:pt x="1" y="0"/>
                  </a:moveTo>
                  <a:lnTo>
                    <a:pt x="1" y="1109"/>
                  </a:lnTo>
                  <a:lnTo>
                    <a:pt x="1089" y="1109"/>
                  </a:lnTo>
                  <a:lnTo>
                    <a:pt x="108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5"/>
            <p:cNvSpPr/>
            <p:nvPr/>
          </p:nvSpPr>
          <p:spPr>
            <a:xfrm>
              <a:off x="4224000" y="709950"/>
              <a:ext cx="27750" cy="27750"/>
            </a:xfrm>
            <a:custGeom>
              <a:rect b="b" l="l" r="r" t="t"/>
              <a:pathLst>
                <a:path extrusionOk="0" h="1110" w="1110">
                  <a:moveTo>
                    <a:pt x="1" y="0"/>
                  </a:moveTo>
                  <a:lnTo>
                    <a:pt x="1" y="1109"/>
                  </a:lnTo>
                  <a:lnTo>
                    <a:pt x="1110" y="1109"/>
                  </a:lnTo>
                  <a:lnTo>
                    <a:pt x="1110"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15"/>
            <p:cNvSpPr/>
            <p:nvPr/>
          </p:nvSpPr>
          <p:spPr>
            <a:xfrm>
              <a:off x="4251725" y="709950"/>
              <a:ext cx="27225" cy="27750"/>
            </a:xfrm>
            <a:custGeom>
              <a:rect b="b" l="l" r="r" t="t"/>
              <a:pathLst>
                <a:path extrusionOk="0" h="1110" w="1089">
                  <a:moveTo>
                    <a:pt x="1" y="0"/>
                  </a:moveTo>
                  <a:lnTo>
                    <a:pt x="1" y="1109"/>
                  </a:lnTo>
                  <a:lnTo>
                    <a:pt x="1089" y="1109"/>
                  </a:lnTo>
                  <a:lnTo>
                    <a:pt x="108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15"/>
            <p:cNvSpPr/>
            <p:nvPr/>
          </p:nvSpPr>
          <p:spPr>
            <a:xfrm>
              <a:off x="3894475" y="737675"/>
              <a:ext cx="27225" cy="27750"/>
            </a:xfrm>
            <a:custGeom>
              <a:rect b="b" l="l" r="r" t="t"/>
              <a:pathLst>
                <a:path extrusionOk="0" h="1110" w="1089">
                  <a:moveTo>
                    <a:pt x="0" y="0"/>
                  </a:moveTo>
                  <a:lnTo>
                    <a:pt x="0" y="1109"/>
                  </a:lnTo>
                  <a:lnTo>
                    <a:pt x="1088" y="1109"/>
                  </a:lnTo>
                  <a:lnTo>
                    <a:pt x="1088"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15"/>
            <p:cNvSpPr/>
            <p:nvPr/>
          </p:nvSpPr>
          <p:spPr>
            <a:xfrm>
              <a:off x="3922200" y="737675"/>
              <a:ext cx="27225" cy="27750"/>
            </a:xfrm>
            <a:custGeom>
              <a:rect b="b" l="l" r="r" t="t"/>
              <a:pathLst>
                <a:path extrusionOk="0" h="1110" w="1089">
                  <a:moveTo>
                    <a:pt x="0" y="0"/>
                  </a:moveTo>
                  <a:lnTo>
                    <a:pt x="0" y="1109"/>
                  </a:lnTo>
                  <a:lnTo>
                    <a:pt x="1088" y="1109"/>
                  </a:lnTo>
                  <a:lnTo>
                    <a:pt x="1088"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15"/>
            <p:cNvSpPr/>
            <p:nvPr/>
          </p:nvSpPr>
          <p:spPr>
            <a:xfrm>
              <a:off x="3949400" y="737675"/>
              <a:ext cx="27750" cy="27750"/>
            </a:xfrm>
            <a:custGeom>
              <a:rect b="b" l="l" r="r" t="t"/>
              <a:pathLst>
                <a:path extrusionOk="0" h="1110" w="1110">
                  <a:moveTo>
                    <a:pt x="0" y="0"/>
                  </a:moveTo>
                  <a:lnTo>
                    <a:pt x="0" y="1109"/>
                  </a:lnTo>
                  <a:lnTo>
                    <a:pt x="1109" y="1109"/>
                  </a:lnTo>
                  <a:lnTo>
                    <a:pt x="110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15"/>
            <p:cNvSpPr/>
            <p:nvPr/>
          </p:nvSpPr>
          <p:spPr>
            <a:xfrm>
              <a:off x="3976600" y="737675"/>
              <a:ext cx="27750" cy="27750"/>
            </a:xfrm>
            <a:custGeom>
              <a:rect b="b" l="l" r="r" t="t"/>
              <a:pathLst>
                <a:path extrusionOk="0" h="1110" w="1110">
                  <a:moveTo>
                    <a:pt x="0" y="0"/>
                  </a:moveTo>
                  <a:lnTo>
                    <a:pt x="0" y="1109"/>
                  </a:lnTo>
                  <a:lnTo>
                    <a:pt x="1109" y="1109"/>
                  </a:lnTo>
                  <a:lnTo>
                    <a:pt x="110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15"/>
            <p:cNvSpPr/>
            <p:nvPr/>
          </p:nvSpPr>
          <p:spPr>
            <a:xfrm>
              <a:off x="4004325" y="737675"/>
              <a:ext cx="27750" cy="27750"/>
            </a:xfrm>
            <a:custGeom>
              <a:rect b="b" l="l" r="r" t="t"/>
              <a:pathLst>
                <a:path extrusionOk="0" h="1110" w="1110">
                  <a:moveTo>
                    <a:pt x="0" y="0"/>
                  </a:moveTo>
                  <a:lnTo>
                    <a:pt x="0" y="1109"/>
                  </a:lnTo>
                  <a:lnTo>
                    <a:pt x="1109" y="1109"/>
                  </a:lnTo>
                  <a:lnTo>
                    <a:pt x="110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15"/>
            <p:cNvSpPr/>
            <p:nvPr/>
          </p:nvSpPr>
          <p:spPr>
            <a:xfrm>
              <a:off x="4031525" y="737675"/>
              <a:ext cx="27750" cy="27750"/>
            </a:xfrm>
            <a:custGeom>
              <a:rect b="b" l="l" r="r" t="t"/>
              <a:pathLst>
                <a:path extrusionOk="0" h="1110" w="1110">
                  <a:moveTo>
                    <a:pt x="0" y="0"/>
                  </a:moveTo>
                  <a:lnTo>
                    <a:pt x="0" y="1109"/>
                  </a:lnTo>
                  <a:lnTo>
                    <a:pt x="1109" y="1109"/>
                  </a:lnTo>
                  <a:lnTo>
                    <a:pt x="110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15"/>
            <p:cNvSpPr/>
            <p:nvPr/>
          </p:nvSpPr>
          <p:spPr>
            <a:xfrm>
              <a:off x="4059250" y="737675"/>
              <a:ext cx="27225" cy="27750"/>
            </a:xfrm>
            <a:custGeom>
              <a:rect b="b" l="l" r="r" t="t"/>
              <a:pathLst>
                <a:path extrusionOk="0" h="1110" w="1089">
                  <a:moveTo>
                    <a:pt x="0" y="0"/>
                  </a:moveTo>
                  <a:lnTo>
                    <a:pt x="0" y="1109"/>
                  </a:lnTo>
                  <a:lnTo>
                    <a:pt x="1088" y="1109"/>
                  </a:lnTo>
                  <a:lnTo>
                    <a:pt x="1088"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15"/>
            <p:cNvSpPr/>
            <p:nvPr/>
          </p:nvSpPr>
          <p:spPr>
            <a:xfrm>
              <a:off x="4086975" y="737675"/>
              <a:ext cx="27225" cy="27750"/>
            </a:xfrm>
            <a:custGeom>
              <a:rect b="b" l="l" r="r" t="t"/>
              <a:pathLst>
                <a:path extrusionOk="0" h="1110" w="1089">
                  <a:moveTo>
                    <a:pt x="0" y="0"/>
                  </a:moveTo>
                  <a:lnTo>
                    <a:pt x="0" y="1109"/>
                  </a:lnTo>
                  <a:lnTo>
                    <a:pt x="1088" y="1109"/>
                  </a:lnTo>
                  <a:lnTo>
                    <a:pt x="1088"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15"/>
            <p:cNvSpPr/>
            <p:nvPr/>
          </p:nvSpPr>
          <p:spPr>
            <a:xfrm>
              <a:off x="4114175" y="737675"/>
              <a:ext cx="27725" cy="27750"/>
            </a:xfrm>
            <a:custGeom>
              <a:rect b="b" l="l" r="r" t="t"/>
              <a:pathLst>
                <a:path extrusionOk="0" h="1110" w="1109">
                  <a:moveTo>
                    <a:pt x="0" y="0"/>
                  </a:moveTo>
                  <a:lnTo>
                    <a:pt x="0" y="1109"/>
                  </a:lnTo>
                  <a:lnTo>
                    <a:pt x="1109" y="1109"/>
                  </a:lnTo>
                  <a:lnTo>
                    <a:pt x="110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15"/>
            <p:cNvSpPr/>
            <p:nvPr/>
          </p:nvSpPr>
          <p:spPr>
            <a:xfrm>
              <a:off x="4141375" y="737675"/>
              <a:ext cx="27750" cy="27750"/>
            </a:xfrm>
            <a:custGeom>
              <a:rect b="b" l="l" r="r" t="t"/>
              <a:pathLst>
                <a:path extrusionOk="0" h="1110" w="1110">
                  <a:moveTo>
                    <a:pt x="0" y="0"/>
                  </a:moveTo>
                  <a:lnTo>
                    <a:pt x="0" y="1109"/>
                  </a:lnTo>
                  <a:lnTo>
                    <a:pt x="1109" y="1109"/>
                  </a:lnTo>
                  <a:lnTo>
                    <a:pt x="110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15"/>
            <p:cNvSpPr/>
            <p:nvPr/>
          </p:nvSpPr>
          <p:spPr>
            <a:xfrm>
              <a:off x="4169100" y="737675"/>
              <a:ext cx="27225" cy="27750"/>
            </a:xfrm>
            <a:custGeom>
              <a:rect b="b" l="l" r="r" t="t"/>
              <a:pathLst>
                <a:path extrusionOk="0" h="1110" w="1089">
                  <a:moveTo>
                    <a:pt x="0" y="0"/>
                  </a:moveTo>
                  <a:lnTo>
                    <a:pt x="0" y="1109"/>
                  </a:lnTo>
                  <a:lnTo>
                    <a:pt x="1088" y="1109"/>
                  </a:lnTo>
                  <a:lnTo>
                    <a:pt x="1088"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15"/>
            <p:cNvSpPr/>
            <p:nvPr/>
          </p:nvSpPr>
          <p:spPr>
            <a:xfrm>
              <a:off x="4196800" y="737675"/>
              <a:ext cx="27225" cy="27750"/>
            </a:xfrm>
            <a:custGeom>
              <a:rect b="b" l="l" r="r" t="t"/>
              <a:pathLst>
                <a:path extrusionOk="0" h="1110" w="1089">
                  <a:moveTo>
                    <a:pt x="1" y="0"/>
                  </a:moveTo>
                  <a:lnTo>
                    <a:pt x="1" y="1109"/>
                  </a:lnTo>
                  <a:lnTo>
                    <a:pt x="1089" y="1109"/>
                  </a:lnTo>
                  <a:lnTo>
                    <a:pt x="108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15"/>
            <p:cNvSpPr/>
            <p:nvPr/>
          </p:nvSpPr>
          <p:spPr>
            <a:xfrm>
              <a:off x="4224000" y="737675"/>
              <a:ext cx="27750" cy="27750"/>
            </a:xfrm>
            <a:custGeom>
              <a:rect b="b" l="l" r="r" t="t"/>
              <a:pathLst>
                <a:path extrusionOk="0" h="1110" w="1110">
                  <a:moveTo>
                    <a:pt x="1" y="0"/>
                  </a:moveTo>
                  <a:lnTo>
                    <a:pt x="1" y="1109"/>
                  </a:lnTo>
                  <a:lnTo>
                    <a:pt x="1110" y="1109"/>
                  </a:lnTo>
                  <a:lnTo>
                    <a:pt x="1110"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5"/>
            <p:cNvSpPr/>
            <p:nvPr/>
          </p:nvSpPr>
          <p:spPr>
            <a:xfrm>
              <a:off x="4251725" y="737675"/>
              <a:ext cx="27225" cy="27750"/>
            </a:xfrm>
            <a:custGeom>
              <a:rect b="b" l="l" r="r" t="t"/>
              <a:pathLst>
                <a:path extrusionOk="0" h="1110" w="1089">
                  <a:moveTo>
                    <a:pt x="1" y="0"/>
                  </a:moveTo>
                  <a:lnTo>
                    <a:pt x="1" y="1109"/>
                  </a:lnTo>
                  <a:lnTo>
                    <a:pt x="1089" y="1109"/>
                  </a:lnTo>
                  <a:lnTo>
                    <a:pt x="108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15"/>
            <p:cNvSpPr/>
            <p:nvPr/>
          </p:nvSpPr>
          <p:spPr>
            <a:xfrm>
              <a:off x="3894475" y="764875"/>
              <a:ext cx="27225" cy="27750"/>
            </a:xfrm>
            <a:custGeom>
              <a:rect b="b" l="l" r="r" t="t"/>
              <a:pathLst>
                <a:path extrusionOk="0" h="1110" w="1089">
                  <a:moveTo>
                    <a:pt x="0" y="0"/>
                  </a:moveTo>
                  <a:lnTo>
                    <a:pt x="0" y="1109"/>
                  </a:lnTo>
                  <a:lnTo>
                    <a:pt x="1088" y="1109"/>
                  </a:lnTo>
                  <a:lnTo>
                    <a:pt x="1088"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15"/>
            <p:cNvSpPr/>
            <p:nvPr/>
          </p:nvSpPr>
          <p:spPr>
            <a:xfrm>
              <a:off x="3922200" y="764875"/>
              <a:ext cx="27225" cy="27750"/>
            </a:xfrm>
            <a:custGeom>
              <a:rect b="b" l="l" r="r" t="t"/>
              <a:pathLst>
                <a:path extrusionOk="0" h="1110" w="1089">
                  <a:moveTo>
                    <a:pt x="0" y="0"/>
                  </a:moveTo>
                  <a:lnTo>
                    <a:pt x="0" y="1109"/>
                  </a:lnTo>
                  <a:lnTo>
                    <a:pt x="1088" y="1109"/>
                  </a:lnTo>
                  <a:lnTo>
                    <a:pt x="1088"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15"/>
            <p:cNvSpPr/>
            <p:nvPr/>
          </p:nvSpPr>
          <p:spPr>
            <a:xfrm>
              <a:off x="3949400" y="764875"/>
              <a:ext cx="27750" cy="27750"/>
            </a:xfrm>
            <a:custGeom>
              <a:rect b="b" l="l" r="r" t="t"/>
              <a:pathLst>
                <a:path extrusionOk="0" h="1110" w="1110">
                  <a:moveTo>
                    <a:pt x="0" y="0"/>
                  </a:moveTo>
                  <a:lnTo>
                    <a:pt x="0" y="1109"/>
                  </a:lnTo>
                  <a:lnTo>
                    <a:pt x="1109" y="1109"/>
                  </a:lnTo>
                  <a:lnTo>
                    <a:pt x="110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15"/>
            <p:cNvSpPr/>
            <p:nvPr/>
          </p:nvSpPr>
          <p:spPr>
            <a:xfrm>
              <a:off x="3976600" y="764875"/>
              <a:ext cx="27750" cy="27750"/>
            </a:xfrm>
            <a:custGeom>
              <a:rect b="b" l="l" r="r" t="t"/>
              <a:pathLst>
                <a:path extrusionOk="0" h="1110" w="1110">
                  <a:moveTo>
                    <a:pt x="0" y="0"/>
                  </a:moveTo>
                  <a:lnTo>
                    <a:pt x="0" y="1109"/>
                  </a:lnTo>
                  <a:lnTo>
                    <a:pt x="1109" y="1109"/>
                  </a:lnTo>
                  <a:lnTo>
                    <a:pt x="110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5"/>
            <p:cNvSpPr/>
            <p:nvPr/>
          </p:nvSpPr>
          <p:spPr>
            <a:xfrm>
              <a:off x="4004325" y="764875"/>
              <a:ext cx="27750" cy="27750"/>
            </a:xfrm>
            <a:custGeom>
              <a:rect b="b" l="l" r="r" t="t"/>
              <a:pathLst>
                <a:path extrusionOk="0" h="1110" w="1110">
                  <a:moveTo>
                    <a:pt x="0" y="0"/>
                  </a:moveTo>
                  <a:lnTo>
                    <a:pt x="0" y="1109"/>
                  </a:lnTo>
                  <a:lnTo>
                    <a:pt x="1109" y="1109"/>
                  </a:lnTo>
                  <a:lnTo>
                    <a:pt x="110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15"/>
            <p:cNvSpPr/>
            <p:nvPr/>
          </p:nvSpPr>
          <p:spPr>
            <a:xfrm>
              <a:off x="4031525" y="764875"/>
              <a:ext cx="27750" cy="27750"/>
            </a:xfrm>
            <a:custGeom>
              <a:rect b="b" l="l" r="r" t="t"/>
              <a:pathLst>
                <a:path extrusionOk="0" h="1110" w="1110">
                  <a:moveTo>
                    <a:pt x="0" y="0"/>
                  </a:moveTo>
                  <a:lnTo>
                    <a:pt x="0" y="1109"/>
                  </a:lnTo>
                  <a:lnTo>
                    <a:pt x="1109" y="1109"/>
                  </a:lnTo>
                  <a:lnTo>
                    <a:pt x="110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15"/>
            <p:cNvSpPr/>
            <p:nvPr/>
          </p:nvSpPr>
          <p:spPr>
            <a:xfrm>
              <a:off x="4059250" y="764875"/>
              <a:ext cx="27225" cy="27750"/>
            </a:xfrm>
            <a:custGeom>
              <a:rect b="b" l="l" r="r" t="t"/>
              <a:pathLst>
                <a:path extrusionOk="0" h="1110" w="1089">
                  <a:moveTo>
                    <a:pt x="0" y="0"/>
                  </a:moveTo>
                  <a:lnTo>
                    <a:pt x="0" y="1109"/>
                  </a:lnTo>
                  <a:lnTo>
                    <a:pt x="1088" y="1109"/>
                  </a:lnTo>
                  <a:lnTo>
                    <a:pt x="1088"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15"/>
            <p:cNvSpPr/>
            <p:nvPr/>
          </p:nvSpPr>
          <p:spPr>
            <a:xfrm>
              <a:off x="4086975" y="764875"/>
              <a:ext cx="27225" cy="27750"/>
            </a:xfrm>
            <a:custGeom>
              <a:rect b="b" l="l" r="r" t="t"/>
              <a:pathLst>
                <a:path extrusionOk="0" h="1110" w="1089">
                  <a:moveTo>
                    <a:pt x="0" y="0"/>
                  </a:moveTo>
                  <a:lnTo>
                    <a:pt x="0" y="1109"/>
                  </a:lnTo>
                  <a:lnTo>
                    <a:pt x="1088" y="1109"/>
                  </a:lnTo>
                  <a:lnTo>
                    <a:pt x="1088"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15"/>
            <p:cNvSpPr/>
            <p:nvPr/>
          </p:nvSpPr>
          <p:spPr>
            <a:xfrm>
              <a:off x="4114175" y="764875"/>
              <a:ext cx="27725" cy="27750"/>
            </a:xfrm>
            <a:custGeom>
              <a:rect b="b" l="l" r="r" t="t"/>
              <a:pathLst>
                <a:path extrusionOk="0" h="1110" w="1109">
                  <a:moveTo>
                    <a:pt x="0" y="0"/>
                  </a:moveTo>
                  <a:lnTo>
                    <a:pt x="0" y="1109"/>
                  </a:lnTo>
                  <a:lnTo>
                    <a:pt x="1109" y="1109"/>
                  </a:lnTo>
                  <a:lnTo>
                    <a:pt x="110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15"/>
            <p:cNvSpPr/>
            <p:nvPr/>
          </p:nvSpPr>
          <p:spPr>
            <a:xfrm>
              <a:off x="4141375" y="764875"/>
              <a:ext cx="27750" cy="27750"/>
            </a:xfrm>
            <a:custGeom>
              <a:rect b="b" l="l" r="r" t="t"/>
              <a:pathLst>
                <a:path extrusionOk="0" h="1110" w="1110">
                  <a:moveTo>
                    <a:pt x="0" y="0"/>
                  </a:moveTo>
                  <a:lnTo>
                    <a:pt x="0" y="1109"/>
                  </a:lnTo>
                  <a:lnTo>
                    <a:pt x="1109" y="1109"/>
                  </a:lnTo>
                  <a:lnTo>
                    <a:pt x="110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15"/>
            <p:cNvSpPr/>
            <p:nvPr/>
          </p:nvSpPr>
          <p:spPr>
            <a:xfrm>
              <a:off x="4169100" y="764875"/>
              <a:ext cx="27225" cy="27750"/>
            </a:xfrm>
            <a:custGeom>
              <a:rect b="b" l="l" r="r" t="t"/>
              <a:pathLst>
                <a:path extrusionOk="0" h="1110" w="1089">
                  <a:moveTo>
                    <a:pt x="0" y="0"/>
                  </a:moveTo>
                  <a:lnTo>
                    <a:pt x="0" y="1109"/>
                  </a:lnTo>
                  <a:lnTo>
                    <a:pt x="1088" y="1109"/>
                  </a:lnTo>
                  <a:lnTo>
                    <a:pt x="1088"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15"/>
            <p:cNvSpPr/>
            <p:nvPr/>
          </p:nvSpPr>
          <p:spPr>
            <a:xfrm>
              <a:off x="4196800" y="764875"/>
              <a:ext cx="27225" cy="27750"/>
            </a:xfrm>
            <a:custGeom>
              <a:rect b="b" l="l" r="r" t="t"/>
              <a:pathLst>
                <a:path extrusionOk="0" h="1110" w="1089">
                  <a:moveTo>
                    <a:pt x="1" y="0"/>
                  </a:moveTo>
                  <a:lnTo>
                    <a:pt x="1" y="1109"/>
                  </a:lnTo>
                  <a:lnTo>
                    <a:pt x="1089" y="1109"/>
                  </a:lnTo>
                  <a:lnTo>
                    <a:pt x="108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15"/>
            <p:cNvSpPr/>
            <p:nvPr/>
          </p:nvSpPr>
          <p:spPr>
            <a:xfrm>
              <a:off x="4224000" y="764875"/>
              <a:ext cx="27750" cy="27750"/>
            </a:xfrm>
            <a:custGeom>
              <a:rect b="b" l="l" r="r" t="t"/>
              <a:pathLst>
                <a:path extrusionOk="0" h="1110" w="1110">
                  <a:moveTo>
                    <a:pt x="1" y="0"/>
                  </a:moveTo>
                  <a:lnTo>
                    <a:pt x="1" y="1109"/>
                  </a:lnTo>
                  <a:lnTo>
                    <a:pt x="1110" y="1109"/>
                  </a:lnTo>
                  <a:lnTo>
                    <a:pt x="1110"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15"/>
            <p:cNvSpPr/>
            <p:nvPr/>
          </p:nvSpPr>
          <p:spPr>
            <a:xfrm>
              <a:off x="4251725" y="764875"/>
              <a:ext cx="27225" cy="27750"/>
            </a:xfrm>
            <a:custGeom>
              <a:rect b="b" l="l" r="r" t="t"/>
              <a:pathLst>
                <a:path extrusionOk="0" h="1110" w="1089">
                  <a:moveTo>
                    <a:pt x="1" y="0"/>
                  </a:moveTo>
                  <a:lnTo>
                    <a:pt x="1" y="1109"/>
                  </a:lnTo>
                  <a:lnTo>
                    <a:pt x="1089" y="1109"/>
                  </a:lnTo>
                  <a:lnTo>
                    <a:pt x="108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15"/>
            <p:cNvSpPr/>
            <p:nvPr/>
          </p:nvSpPr>
          <p:spPr>
            <a:xfrm>
              <a:off x="3922200" y="792600"/>
              <a:ext cx="27225" cy="27725"/>
            </a:xfrm>
            <a:custGeom>
              <a:rect b="b" l="l" r="r" t="t"/>
              <a:pathLst>
                <a:path extrusionOk="0" h="1109" w="1089">
                  <a:moveTo>
                    <a:pt x="0" y="0"/>
                  </a:moveTo>
                  <a:lnTo>
                    <a:pt x="0" y="1109"/>
                  </a:lnTo>
                  <a:lnTo>
                    <a:pt x="1088" y="1109"/>
                  </a:lnTo>
                  <a:lnTo>
                    <a:pt x="1088"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15"/>
            <p:cNvSpPr/>
            <p:nvPr/>
          </p:nvSpPr>
          <p:spPr>
            <a:xfrm>
              <a:off x="3949400" y="792600"/>
              <a:ext cx="27750" cy="27725"/>
            </a:xfrm>
            <a:custGeom>
              <a:rect b="b" l="l" r="r" t="t"/>
              <a:pathLst>
                <a:path extrusionOk="0" h="1109" w="1110">
                  <a:moveTo>
                    <a:pt x="0" y="0"/>
                  </a:moveTo>
                  <a:lnTo>
                    <a:pt x="0" y="1109"/>
                  </a:lnTo>
                  <a:lnTo>
                    <a:pt x="1109" y="1109"/>
                  </a:lnTo>
                  <a:lnTo>
                    <a:pt x="110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15"/>
            <p:cNvSpPr/>
            <p:nvPr/>
          </p:nvSpPr>
          <p:spPr>
            <a:xfrm>
              <a:off x="3976600" y="792600"/>
              <a:ext cx="27750" cy="27725"/>
            </a:xfrm>
            <a:custGeom>
              <a:rect b="b" l="l" r="r" t="t"/>
              <a:pathLst>
                <a:path extrusionOk="0" h="1109" w="1110">
                  <a:moveTo>
                    <a:pt x="0" y="0"/>
                  </a:moveTo>
                  <a:lnTo>
                    <a:pt x="0" y="1109"/>
                  </a:lnTo>
                  <a:lnTo>
                    <a:pt x="1109" y="1109"/>
                  </a:lnTo>
                  <a:lnTo>
                    <a:pt x="110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15"/>
            <p:cNvSpPr/>
            <p:nvPr/>
          </p:nvSpPr>
          <p:spPr>
            <a:xfrm>
              <a:off x="4004325" y="792600"/>
              <a:ext cx="27750" cy="27725"/>
            </a:xfrm>
            <a:custGeom>
              <a:rect b="b" l="l" r="r" t="t"/>
              <a:pathLst>
                <a:path extrusionOk="0" h="1109" w="1110">
                  <a:moveTo>
                    <a:pt x="0" y="0"/>
                  </a:moveTo>
                  <a:lnTo>
                    <a:pt x="0" y="1109"/>
                  </a:lnTo>
                  <a:lnTo>
                    <a:pt x="1109" y="1109"/>
                  </a:lnTo>
                  <a:lnTo>
                    <a:pt x="110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15"/>
            <p:cNvSpPr/>
            <p:nvPr/>
          </p:nvSpPr>
          <p:spPr>
            <a:xfrm>
              <a:off x="4031525" y="792600"/>
              <a:ext cx="27750" cy="27725"/>
            </a:xfrm>
            <a:custGeom>
              <a:rect b="b" l="l" r="r" t="t"/>
              <a:pathLst>
                <a:path extrusionOk="0" h="1109" w="1110">
                  <a:moveTo>
                    <a:pt x="0" y="0"/>
                  </a:moveTo>
                  <a:lnTo>
                    <a:pt x="0" y="1109"/>
                  </a:lnTo>
                  <a:lnTo>
                    <a:pt x="1109" y="1109"/>
                  </a:lnTo>
                  <a:lnTo>
                    <a:pt x="110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15"/>
            <p:cNvSpPr/>
            <p:nvPr/>
          </p:nvSpPr>
          <p:spPr>
            <a:xfrm>
              <a:off x="4059250" y="792600"/>
              <a:ext cx="27225" cy="27725"/>
            </a:xfrm>
            <a:custGeom>
              <a:rect b="b" l="l" r="r" t="t"/>
              <a:pathLst>
                <a:path extrusionOk="0" h="1109" w="1089">
                  <a:moveTo>
                    <a:pt x="0" y="0"/>
                  </a:moveTo>
                  <a:lnTo>
                    <a:pt x="0" y="1109"/>
                  </a:lnTo>
                  <a:lnTo>
                    <a:pt x="1088" y="1109"/>
                  </a:lnTo>
                  <a:lnTo>
                    <a:pt x="1088"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15"/>
            <p:cNvSpPr/>
            <p:nvPr/>
          </p:nvSpPr>
          <p:spPr>
            <a:xfrm>
              <a:off x="4086975" y="792600"/>
              <a:ext cx="27225" cy="27725"/>
            </a:xfrm>
            <a:custGeom>
              <a:rect b="b" l="l" r="r" t="t"/>
              <a:pathLst>
                <a:path extrusionOk="0" h="1109" w="1089">
                  <a:moveTo>
                    <a:pt x="0" y="0"/>
                  </a:moveTo>
                  <a:lnTo>
                    <a:pt x="0" y="1109"/>
                  </a:lnTo>
                  <a:lnTo>
                    <a:pt x="1088" y="1109"/>
                  </a:lnTo>
                  <a:lnTo>
                    <a:pt x="1088"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15"/>
            <p:cNvSpPr/>
            <p:nvPr/>
          </p:nvSpPr>
          <p:spPr>
            <a:xfrm>
              <a:off x="4114175" y="792600"/>
              <a:ext cx="27725" cy="27725"/>
            </a:xfrm>
            <a:custGeom>
              <a:rect b="b" l="l" r="r" t="t"/>
              <a:pathLst>
                <a:path extrusionOk="0" h="1109" w="1109">
                  <a:moveTo>
                    <a:pt x="0" y="0"/>
                  </a:moveTo>
                  <a:lnTo>
                    <a:pt x="0" y="1109"/>
                  </a:lnTo>
                  <a:lnTo>
                    <a:pt x="1109" y="1109"/>
                  </a:lnTo>
                  <a:lnTo>
                    <a:pt x="110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15"/>
            <p:cNvSpPr/>
            <p:nvPr/>
          </p:nvSpPr>
          <p:spPr>
            <a:xfrm>
              <a:off x="4141375" y="792600"/>
              <a:ext cx="27750" cy="27725"/>
            </a:xfrm>
            <a:custGeom>
              <a:rect b="b" l="l" r="r" t="t"/>
              <a:pathLst>
                <a:path extrusionOk="0" h="1109" w="1110">
                  <a:moveTo>
                    <a:pt x="0" y="0"/>
                  </a:moveTo>
                  <a:lnTo>
                    <a:pt x="0" y="1109"/>
                  </a:lnTo>
                  <a:lnTo>
                    <a:pt x="1109" y="1109"/>
                  </a:lnTo>
                  <a:lnTo>
                    <a:pt x="110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15"/>
            <p:cNvSpPr/>
            <p:nvPr/>
          </p:nvSpPr>
          <p:spPr>
            <a:xfrm>
              <a:off x="4169100" y="792600"/>
              <a:ext cx="27225" cy="27725"/>
            </a:xfrm>
            <a:custGeom>
              <a:rect b="b" l="l" r="r" t="t"/>
              <a:pathLst>
                <a:path extrusionOk="0" h="1109" w="1089">
                  <a:moveTo>
                    <a:pt x="0" y="0"/>
                  </a:moveTo>
                  <a:lnTo>
                    <a:pt x="0" y="1109"/>
                  </a:lnTo>
                  <a:lnTo>
                    <a:pt x="1088" y="1109"/>
                  </a:lnTo>
                  <a:lnTo>
                    <a:pt x="1088"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15"/>
            <p:cNvSpPr/>
            <p:nvPr/>
          </p:nvSpPr>
          <p:spPr>
            <a:xfrm>
              <a:off x="4196800" y="792600"/>
              <a:ext cx="27225" cy="27725"/>
            </a:xfrm>
            <a:custGeom>
              <a:rect b="b" l="l" r="r" t="t"/>
              <a:pathLst>
                <a:path extrusionOk="0" h="1109" w="1089">
                  <a:moveTo>
                    <a:pt x="1" y="0"/>
                  </a:moveTo>
                  <a:lnTo>
                    <a:pt x="1" y="1109"/>
                  </a:lnTo>
                  <a:lnTo>
                    <a:pt x="1089" y="1109"/>
                  </a:lnTo>
                  <a:lnTo>
                    <a:pt x="108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15"/>
            <p:cNvSpPr/>
            <p:nvPr/>
          </p:nvSpPr>
          <p:spPr>
            <a:xfrm>
              <a:off x="4224000" y="792600"/>
              <a:ext cx="27750" cy="27725"/>
            </a:xfrm>
            <a:custGeom>
              <a:rect b="b" l="l" r="r" t="t"/>
              <a:pathLst>
                <a:path extrusionOk="0" h="1109" w="1110">
                  <a:moveTo>
                    <a:pt x="1" y="0"/>
                  </a:moveTo>
                  <a:lnTo>
                    <a:pt x="1" y="1109"/>
                  </a:lnTo>
                  <a:lnTo>
                    <a:pt x="1110" y="1109"/>
                  </a:lnTo>
                  <a:lnTo>
                    <a:pt x="1110"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5"/>
            <p:cNvSpPr/>
            <p:nvPr/>
          </p:nvSpPr>
          <p:spPr>
            <a:xfrm>
              <a:off x="3949400" y="820300"/>
              <a:ext cx="27750" cy="27250"/>
            </a:xfrm>
            <a:custGeom>
              <a:rect b="b" l="l" r="r" t="t"/>
              <a:pathLst>
                <a:path extrusionOk="0" h="1090" w="1110">
                  <a:moveTo>
                    <a:pt x="0" y="1"/>
                  </a:moveTo>
                  <a:lnTo>
                    <a:pt x="0" y="1089"/>
                  </a:lnTo>
                  <a:lnTo>
                    <a:pt x="1109" y="1089"/>
                  </a:lnTo>
                  <a:lnTo>
                    <a:pt x="1109"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15"/>
            <p:cNvSpPr/>
            <p:nvPr/>
          </p:nvSpPr>
          <p:spPr>
            <a:xfrm>
              <a:off x="3976600" y="820300"/>
              <a:ext cx="27750" cy="27250"/>
            </a:xfrm>
            <a:custGeom>
              <a:rect b="b" l="l" r="r" t="t"/>
              <a:pathLst>
                <a:path extrusionOk="0" h="1090" w="1110">
                  <a:moveTo>
                    <a:pt x="0" y="1"/>
                  </a:moveTo>
                  <a:lnTo>
                    <a:pt x="0" y="1089"/>
                  </a:lnTo>
                  <a:lnTo>
                    <a:pt x="1109" y="1089"/>
                  </a:lnTo>
                  <a:lnTo>
                    <a:pt x="1109"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15"/>
            <p:cNvSpPr/>
            <p:nvPr/>
          </p:nvSpPr>
          <p:spPr>
            <a:xfrm>
              <a:off x="4004325" y="820300"/>
              <a:ext cx="27750" cy="27250"/>
            </a:xfrm>
            <a:custGeom>
              <a:rect b="b" l="l" r="r" t="t"/>
              <a:pathLst>
                <a:path extrusionOk="0" h="1090" w="1110">
                  <a:moveTo>
                    <a:pt x="0" y="1"/>
                  </a:moveTo>
                  <a:lnTo>
                    <a:pt x="0" y="1089"/>
                  </a:lnTo>
                  <a:lnTo>
                    <a:pt x="1109" y="1089"/>
                  </a:lnTo>
                  <a:lnTo>
                    <a:pt x="110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15"/>
            <p:cNvSpPr/>
            <p:nvPr/>
          </p:nvSpPr>
          <p:spPr>
            <a:xfrm>
              <a:off x="4031525" y="820300"/>
              <a:ext cx="27750" cy="27250"/>
            </a:xfrm>
            <a:custGeom>
              <a:rect b="b" l="l" r="r" t="t"/>
              <a:pathLst>
                <a:path extrusionOk="0" h="1090" w="1110">
                  <a:moveTo>
                    <a:pt x="0" y="1"/>
                  </a:moveTo>
                  <a:lnTo>
                    <a:pt x="0" y="1089"/>
                  </a:lnTo>
                  <a:lnTo>
                    <a:pt x="1109" y="1089"/>
                  </a:lnTo>
                  <a:lnTo>
                    <a:pt x="110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15"/>
            <p:cNvSpPr/>
            <p:nvPr/>
          </p:nvSpPr>
          <p:spPr>
            <a:xfrm>
              <a:off x="4059250" y="820300"/>
              <a:ext cx="27225" cy="27250"/>
            </a:xfrm>
            <a:custGeom>
              <a:rect b="b" l="l" r="r" t="t"/>
              <a:pathLst>
                <a:path extrusionOk="0" h="1090" w="1089">
                  <a:moveTo>
                    <a:pt x="0" y="1"/>
                  </a:moveTo>
                  <a:lnTo>
                    <a:pt x="0" y="1089"/>
                  </a:lnTo>
                  <a:lnTo>
                    <a:pt x="1088" y="1089"/>
                  </a:lnTo>
                  <a:lnTo>
                    <a:pt x="1088"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15"/>
            <p:cNvSpPr/>
            <p:nvPr/>
          </p:nvSpPr>
          <p:spPr>
            <a:xfrm>
              <a:off x="4086975" y="820300"/>
              <a:ext cx="27225" cy="27250"/>
            </a:xfrm>
            <a:custGeom>
              <a:rect b="b" l="l" r="r" t="t"/>
              <a:pathLst>
                <a:path extrusionOk="0" h="1090" w="1089">
                  <a:moveTo>
                    <a:pt x="0" y="1"/>
                  </a:moveTo>
                  <a:lnTo>
                    <a:pt x="0" y="1089"/>
                  </a:lnTo>
                  <a:lnTo>
                    <a:pt x="1088" y="1089"/>
                  </a:lnTo>
                  <a:lnTo>
                    <a:pt x="1088"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15"/>
            <p:cNvSpPr/>
            <p:nvPr/>
          </p:nvSpPr>
          <p:spPr>
            <a:xfrm>
              <a:off x="4114175" y="820300"/>
              <a:ext cx="27725" cy="27250"/>
            </a:xfrm>
            <a:custGeom>
              <a:rect b="b" l="l" r="r" t="t"/>
              <a:pathLst>
                <a:path extrusionOk="0" h="1090" w="1109">
                  <a:moveTo>
                    <a:pt x="0" y="1"/>
                  </a:moveTo>
                  <a:lnTo>
                    <a:pt x="0" y="1089"/>
                  </a:lnTo>
                  <a:lnTo>
                    <a:pt x="1109" y="1089"/>
                  </a:lnTo>
                  <a:lnTo>
                    <a:pt x="1109"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15"/>
            <p:cNvSpPr/>
            <p:nvPr/>
          </p:nvSpPr>
          <p:spPr>
            <a:xfrm>
              <a:off x="4141375" y="820300"/>
              <a:ext cx="27750" cy="27250"/>
            </a:xfrm>
            <a:custGeom>
              <a:rect b="b" l="l" r="r" t="t"/>
              <a:pathLst>
                <a:path extrusionOk="0" h="1090" w="1110">
                  <a:moveTo>
                    <a:pt x="0" y="1"/>
                  </a:moveTo>
                  <a:lnTo>
                    <a:pt x="0" y="1089"/>
                  </a:lnTo>
                  <a:lnTo>
                    <a:pt x="1109" y="1089"/>
                  </a:lnTo>
                  <a:lnTo>
                    <a:pt x="1109"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15"/>
            <p:cNvSpPr/>
            <p:nvPr/>
          </p:nvSpPr>
          <p:spPr>
            <a:xfrm>
              <a:off x="4169100" y="820300"/>
              <a:ext cx="27225" cy="27250"/>
            </a:xfrm>
            <a:custGeom>
              <a:rect b="b" l="l" r="r" t="t"/>
              <a:pathLst>
                <a:path extrusionOk="0" h="1090" w="1089">
                  <a:moveTo>
                    <a:pt x="0" y="1"/>
                  </a:moveTo>
                  <a:lnTo>
                    <a:pt x="0" y="1089"/>
                  </a:lnTo>
                  <a:lnTo>
                    <a:pt x="1088" y="1089"/>
                  </a:lnTo>
                  <a:lnTo>
                    <a:pt x="1088"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15"/>
            <p:cNvSpPr/>
            <p:nvPr/>
          </p:nvSpPr>
          <p:spPr>
            <a:xfrm>
              <a:off x="4196800" y="820300"/>
              <a:ext cx="27225" cy="27250"/>
            </a:xfrm>
            <a:custGeom>
              <a:rect b="b" l="l" r="r" t="t"/>
              <a:pathLst>
                <a:path extrusionOk="0" h="1090" w="1089">
                  <a:moveTo>
                    <a:pt x="1" y="1"/>
                  </a:moveTo>
                  <a:lnTo>
                    <a:pt x="1" y="1089"/>
                  </a:lnTo>
                  <a:lnTo>
                    <a:pt x="1089" y="1089"/>
                  </a:lnTo>
                  <a:lnTo>
                    <a:pt x="1089"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15"/>
            <p:cNvSpPr/>
            <p:nvPr/>
          </p:nvSpPr>
          <p:spPr>
            <a:xfrm>
              <a:off x="3976600" y="847525"/>
              <a:ext cx="27750" cy="27225"/>
            </a:xfrm>
            <a:custGeom>
              <a:rect b="b" l="l" r="r" t="t"/>
              <a:pathLst>
                <a:path extrusionOk="0" h="1089" w="1110">
                  <a:moveTo>
                    <a:pt x="0" y="0"/>
                  </a:moveTo>
                  <a:lnTo>
                    <a:pt x="0" y="1088"/>
                  </a:lnTo>
                  <a:lnTo>
                    <a:pt x="1109" y="1088"/>
                  </a:lnTo>
                  <a:lnTo>
                    <a:pt x="110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15"/>
            <p:cNvSpPr/>
            <p:nvPr/>
          </p:nvSpPr>
          <p:spPr>
            <a:xfrm>
              <a:off x="4004325" y="847525"/>
              <a:ext cx="27750" cy="27225"/>
            </a:xfrm>
            <a:custGeom>
              <a:rect b="b" l="l" r="r" t="t"/>
              <a:pathLst>
                <a:path extrusionOk="0" h="1089" w="1110">
                  <a:moveTo>
                    <a:pt x="0" y="0"/>
                  </a:moveTo>
                  <a:lnTo>
                    <a:pt x="0" y="1088"/>
                  </a:lnTo>
                  <a:lnTo>
                    <a:pt x="1109" y="1088"/>
                  </a:lnTo>
                  <a:lnTo>
                    <a:pt x="110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15"/>
            <p:cNvSpPr/>
            <p:nvPr/>
          </p:nvSpPr>
          <p:spPr>
            <a:xfrm>
              <a:off x="4031525" y="847525"/>
              <a:ext cx="27750" cy="27225"/>
            </a:xfrm>
            <a:custGeom>
              <a:rect b="b" l="l" r="r" t="t"/>
              <a:pathLst>
                <a:path extrusionOk="0" h="1089" w="1110">
                  <a:moveTo>
                    <a:pt x="0" y="0"/>
                  </a:moveTo>
                  <a:lnTo>
                    <a:pt x="0" y="1088"/>
                  </a:lnTo>
                  <a:lnTo>
                    <a:pt x="1109" y="1088"/>
                  </a:lnTo>
                  <a:lnTo>
                    <a:pt x="110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15"/>
            <p:cNvSpPr/>
            <p:nvPr/>
          </p:nvSpPr>
          <p:spPr>
            <a:xfrm>
              <a:off x="4059250" y="847525"/>
              <a:ext cx="27225" cy="27225"/>
            </a:xfrm>
            <a:custGeom>
              <a:rect b="b" l="l" r="r" t="t"/>
              <a:pathLst>
                <a:path extrusionOk="0" h="1089" w="1089">
                  <a:moveTo>
                    <a:pt x="0" y="0"/>
                  </a:moveTo>
                  <a:lnTo>
                    <a:pt x="0" y="1088"/>
                  </a:lnTo>
                  <a:lnTo>
                    <a:pt x="1088" y="1088"/>
                  </a:lnTo>
                  <a:lnTo>
                    <a:pt x="1088"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15"/>
            <p:cNvSpPr/>
            <p:nvPr/>
          </p:nvSpPr>
          <p:spPr>
            <a:xfrm>
              <a:off x="4086975" y="847525"/>
              <a:ext cx="27225" cy="27225"/>
            </a:xfrm>
            <a:custGeom>
              <a:rect b="b" l="l" r="r" t="t"/>
              <a:pathLst>
                <a:path extrusionOk="0" h="1089" w="1089">
                  <a:moveTo>
                    <a:pt x="0" y="0"/>
                  </a:moveTo>
                  <a:lnTo>
                    <a:pt x="0" y="1088"/>
                  </a:lnTo>
                  <a:lnTo>
                    <a:pt x="1088" y="1088"/>
                  </a:lnTo>
                  <a:lnTo>
                    <a:pt x="1088"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15"/>
            <p:cNvSpPr/>
            <p:nvPr/>
          </p:nvSpPr>
          <p:spPr>
            <a:xfrm>
              <a:off x="4114175" y="847525"/>
              <a:ext cx="27725" cy="27225"/>
            </a:xfrm>
            <a:custGeom>
              <a:rect b="b" l="l" r="r" t="t"/>
              <a:pathLst>
                <a:path extrusionOk="0" h="1089" w="1109">
                  <a:moveTo>
                    <a:pt x="0" y="0"/>
                  </a:moveTo>
                  <a:lnTo>
                    <a:pt x="0" y="1088"/>
                  </a:lnTo>
                  <a:lnTo>
                    <a:pt x="1109" y="1088"/>
                  </a:lnTo>
                  <a:lnTo>
                    <a:pt x="110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15"/>
            <p:cNvSpPr/>
            <p:nvPr/>
          </p:nvSpPr>
          <p:spPr>
            <a:xfrm>
              <a:off x="4141375" y="847525"/>
              <a:ext cx="27750" cy="27225"/>
            </a:xfrm>
            <a:custGeom>
              <a:rect b="b" l="l" r="r" t="t"/>
              <a:pathLst>
                <a:path extrusionOk="0" h="1089" w="1110">
                  <a:moveTo>
                    <a:pt x="0" y="0"/>
                  </a:moveTo>
                  <a:lnTo>
                    <a:pt x="0" y="1088"/>
                  </a:lnTo>
                  <a:lnTo>
                    <a:pt x="1109" y="1088"/>
                  </a:lnTo>
                  <a:lnTo>
                    <a:pt x="110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15"/>
            <p:cNvSpPr/>
            <p:nvPr/>
          </p:nvSpPr>
          <p:spPr>
            <a:xfrm>
              <a:off x="4169100" y="847525"/>
              <a:ext cx="27225" cy="27225"/>
            </a:xfrm>
            <a:custGeom>
              <a:rect b="b" l="l" r="r" t="t"/>
              <a:pathLst>
                <a:path extrusionOk="0" h="1089" w="1089">
                  <a:moveTo>
                    <a:pt x="0" y="0"/>
                  </a:moveTo>
                  <a:lnTo>
                    <a:pt x="0" y="1088"/>
                  </a:lnTo>
                  <a:lnTo>
                    <a:pt x="1088" y="1088"/>
                  </a:lnTo>
                  <a:lnTo>
                    <a:pt x="1088"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15"/>
            <p:cNvSpPr/>
            <p:nvPr/>
          </p:nvSpPr>
          <p:spPr>
            <a:xfrm>
              <a:off x="4004325" y="875225"/>
              <a:ext cx="27750" cy="27225"/>
            </a:xfrm>
            <a:custGeom>
              <a:rect b="b" l="l" r="r" t="t"/>
              <a:pathLst>
                <a:path extrusionOk="0" h="1089" w="1110">
                  <a:moveTo>
                    <a:pt x="0" y="1"/>
                  </a:moveTo>
                  <a:lnTo>
                    <a:pt x="0" y="1089"/>
                  </a:lnTo>
                  <a:lnTo>
                    <a:pt x="1109" y="1089"/>
                  </a:lnTo>
                  <a:lnTo>
                    <a:pt x="1109"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15"/>
            <p:cNvSpPr/>
            <p:nvPr/>
          </p:nvSpPr>
          <p:spPr>
            <a:xfrm>
              <a:off x="4031525" y="875225"/>
              <a:ext cx="27750" cy="27225"/>
            </a:xfrm>
            <a:custGeom>
              <a:rect b="b" l="l" r="r" t="t"/>
              <a:pathLst>
                <a:path extrusionOk="0" h="1089" w="1110">
                  <a:moveTo>
                    <a:pt x="0" y="1"/>
                  </a:moveTo>
                  <a:lnTo>
                    <a:pt x="0" y="1089"/>
                  </a:lnTo>
                  <a:lnTo>
                    <a:pt x="1109" y="1089"/>
                  </a:lnTo>
                  <a:lnTo>
                    <a:pt x="1109"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15"/>
            <p:cNvSpPr/>
            <p:nvPr/>
          </p:nvSpPr>
          <p:spPr>
            <a:xfrm>
              <a:off x="4059250" y="875225"/>
              <a:ext cx="27225" cy="27225"/>
            </a:xfrm>
            <a:custGeom>
              <a:rect b="b" l="l" r="r" t="t"/>
              <a:pathLst>
                <a:path extrusionOk="0" h="1089" w="1089">
                  <a:moveTo>
                    <a:pt x="0" y="1"/>
                  </a:moveTo>
                  <a:lnTo>
                    <a:pt x="0" y="1089"/>
                  </a:lnTo>
                  <a:lnTo>
                    <a:pt x="1088" y="1089"/>
                  </a:lnTo>
                  <a:lnTo>
                    <a:pt x="1088"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5"/>
            <p:cNvSpPr/>
            <p:nvPr/>
          </p:nvSpPr>
          <p:spPr>
            <a:xfrm>
              <a:off x="4086975" y="875225"/>
              <a:ext cx="27225" cy="27225"/>
            </a:xfrm>
            <a:custGeom>
              <a:rect b="b" l="l" r="r" t="t"/>
              <a:pathLst>
                <a:path extrusionOk="0" h="1089" w="1089">
                  <a:moveTo>
                    <a:pt x="0" y="1"/>
                  </a:moveTo>
                  <a:lnTo>
                    <a:pt x="0" y="1089"/>
                  </a:lnTo>
                  <a:lnTo>
                    <a:pt x="1088" y="1089"/>
                  </a:lnTo>
                  <a:lnTo>
                    <a:pt x="1088"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15"/>
            <p:cNvSpPr/>
            <p:nvPr/>
          </p:nvSpPr>
          <p:spPr>
            <a:xfrm>
              <a:off x="4114175" y="875225"/>
              <a:ext cx="27725" cy="27225"/>
            </a:xfrm>
            <a:custGeom>
              <a:rect b="b" l="l" r="r" t="t"/>
              <a:pathLst>
                <a:path extrusionOk="0" h="1089" w="1109">
                  <a:moveTo>
                    <a:pt x="0" y="1"/>
                  </a:moveTo>
                  <a:lnTo>
                    <a:pt x="0" y="1089"/>
                  </a:lnTo>
                  <a:lnTo>
                    <a:pt x="1109" y="1089"/>
                  </a:lnTo>
                  <a:lnTo>
                    <a:pt x="1109"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15"/>
            <p:cNvSpPr/>
            <p:nvPr/>
          </p:nvSpPr>
          <p:spPr>
            <a:xfrm>
              <a:off x="4141375" y="875225"/>
              <a:ext cx="27750" cy="27225"/>
            </a:xfrm>
            <a:custGeom>
              <a:rect b="b" l="l" r="r" t="t"/>
              <a:pathLst>
                <a:path extrusionOk="0" h="1089" w="1110">
                  <a:moveTo>
                    <a:pt x="0" y="1"/>
                  </a:moveTo>
                  <a:lnTo>
                    <a:pt x="0" y="1089"/>
                  </a:lnTo>
                  <a:lnTo>
                    <a:pt x="1109" y="1089"/>
                  </a:lnTo>
                  <a:lnTo>
                    <a:pt x="1109"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15"/>
            <p:cNvSpPr/>
            <p:nvPr/>
          </p:nvSpPr>
          <p:spPr>
            <a:xfrm>
              <a:off x="4031525" y="902425"/>
              <a:ext cx="27750" cy="27250"/>
            </a:xfrm>
            <a:custGeom>
              <a:rect b="b" l="l" r="r" t="t"/>
              <a:pathLst>
                <a:path extrusionOk="0" h="1090" w="1110">
                  <a:moveTo>
                    <a:pt x="0" y="1"/>
                  </a:moveTo>
                  <a:lnTo>
                    <a:pt x="0" y="1089"/>
                  </a:lnTo>
                  <a:lnTo>
                    <a:pt x="1109" y="1089"/>
                  </a:lnTo>
                  <a:lnTo>
                    <a:pt x="1109"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15"/>
            <p:cNvSpPr/>
            <p:nvPr/>
          </p:nvSpPr>
          <p:spPr>
            <a:xfrm>
              <a:off x="4059250" y="902425"/>
              <a:ext cx="27225" cy="27250"/>
            </a:xfrm>
            <a:custGeom>
              <a:rect b="b" l="l" r="r" t="t"/>
              <a:pathLst>
                <a:path extrusionOk="0" h="1090" w="1089">
                  <a:moveTo>
                    <a:pt x="0" y="1"/>
                  </a:moveTo>
                  <a:lnTo>
                    <a:pt x="0" y="1089"/>
                  </a:lnTo>
                  <a:lnTo>
                    <a:pt x="1088" y="1089"/>
                  </a:lnTo>
                  <a:lnTo>
                    <a:pt x="1088"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15"/>
            <p:cNvSpPr/>
            <p:nvPr/>
          </p:nvSpPr>
          <p:spPr>
            <a:xfrm>
              <a:off x="4086975" y="902425"/>
              <a:ext cx="27225" cy="27250"/>
            </a:xfrm>
            <a:custGeom>
              <a:rect b="b" l="l" r="r" t="t"/>
              <a:pathLst>
                <a:path extrusionOk="0" h="1090" w="1089">
                  <a:moveTo>
                    <a:pt x="0" y="1"/>
                  </a:moveTo>
                  <a:lnTo>
                    <a:pt x="0" y="1089"/>
                  </a:lnTo>
                  <a:lnTo>
                    <a:pt x="1088" y="1089"/>
                  </a:lnTo>
                  <a:lnTo>
                    <a:pt x="1088"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15"/>
            <p:cNvSpPr/>
            <p:nvPr/>
          </p:nvSpPr>
          <p:spPr>
            <a:xfrm>
              <a:off x="4114175" y="902425"/>
              <a:ext cx="27725" cy="27250"/>
            </a:xfrm>
            <a:custGeom>
              <a:rect b="b" l="l" r="r" t="t"/>
              <a:pathLst>
                <a:path extrusionOk="0" h="1090" w="1109">
                  <a:moveTo>
                    <a:pt x="0" y="1"/>
                  </a:moveTo>
                  <a:lnTo>
                    <a:pt x="0" y="1089"/>
                  </a:lnTo>
                  <a:lnTo>
                    <a:pt x="1109" y="1089"/>
                  </a:lnTo>
                  <a:lnTo>
                    <a:pt x="1109"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15"/>
            <p:cNvSpPr/>
            <p:nvPr/>
          </p:nvSpPr>
          <p:spPr>
            <a:xfrm>
              <a:off x="4059250" y="930150"/>
              <a:ext cx="27225" cy="27225"/>
            </a:xfrm>
            <a:custGeom>
              <a:rect b="b" l="l" r="r" t="t"/>
              <a:pathLst>
                <a:path extrusionOk="0" h="1089" w="1089">
                  <a:moveTo>
                    <a:pt x="0" y="1"/>
                  </a:moveTo>
                  <a:lnTo>
                    <a:pt x="0" y="1089"/>
                  </a:lnTo>
                  <a:lnTo>
                    <a:pt x="1088" y="1089"/>
                  </a:lnTo>
                  <a:lnTo>
                    <a:pt x="1088"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15"/>
            <p:cNvSpPr/>
            <p:nvPr/>
          </p:nvSpPr>
          <p:spPr>
            <a:xfrm>
              <a:off x="4086975" y="930150"/>
              <a:ext cx="27225" cy="27225"/>
            </a:xfrm>
            <a:custGeom>
              <a:rect b="b" l="l" r="r" t="t"/>
              <a:pathLst>
                <a:path extrusionOk="0" h="1089" w="1089">
                  <a:moveTo>
                    <a:pt x="0" y="1"/>
                  </a:moveTo>
                  <a:lnTo>
                    <a:pt x="0" y="1089"/>
                  </a:lnTo>
                  <a:lnTo>
                    <a:pt x="1088" y="1089"/>
                  </a:lnTo>
                  <a:lnTo>
                    <a:pt x="1088"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7" name="Google Shape;2257;p15"/>
          <p:cNvGrpSpPr/>
          <p:nvPr/>
        </p:nvGrpSpPr>
        <p:grpSpPr>
          <a:xfrm flipH="1">
            <a:off x="5878157" y="539510"/>
            <a:ext cx="951047" cy="792480"/>
            <a:chOff x="3860475" y="1240875"/>
            <a:chExt cx="399650" cy="339000"/>
          </a:xfrm>
        </p:grpSpPr>
        <p:sp>
          <p:nvSpPr>
            <p:cNvPr id="2258" name="Google Shape;2258;p15"/>
            <p:cNvSpPr/>
            <p:nvPr/>
          </p:nvSpPr>
          <p:spPr>
            <a:xfrm>
              <a:off x="3860475" y="1240875"/>
              <a:ext cx="30875" cy="30900"/>
            </a:xfrm>
            <a:custGeom>
              <a:rect b="b" l="l" r="r" t="t"/>
              <a:pathLst>
                <a:path extrusionOk="0" h="1236" w="1235">
                  <a:moveTo>
                    <a:pt x="0" y="1"/>
                  </a:moveTo>
                  <a:lnTo>
                    <a:pt x="0" y="1235"/>
                  </a:lnTo>
                  <a:lnTo>
                    <a:pt x="1235" y="123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15"/>
            <p:cNvSpPr/>
            <p:nvPr/>
          </p:nvSpPr>
          <p:spPr>
            <a:xfrm>
              <a:off x="3891325" y="1271750"/>
              <a:ext cx="30375" cy="30875"/>
            </a:xfrm>
            <a:custGeom>
              <a:rect b="b" l="l" r="r" t="t"/>
              <a:pathLst>
                <a:path extrusionOk="0" h="1235" w="1215">
                  <a:moveTo>
                    <a:pt x="1" y="0"/>
                  </a:moveTo>
                  <a:lnTo>
                    <a:pt x="1" y="1235"/>
                  </a:lnTo>
                  <a:lnTo>
                    <a:pt x="1214" y="1235"/>
                  </a:lnTo>
                  <a:lnTo>
                    <a:pt x="1214"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15"/>
            <p:cNvSpPr/>
            <p:nvPr/>
          </p:nvSpPr>
          <p:spPr>
            <a:xfrm>
              <a:off x="4198375" y="1271750"/>
              <a:ext cx="30900" cy="30875"/>
            </a:xfrm>
            <a:custGeom>
              <a:rect b="b" l="l" r="r" t="t"/>
              <a:pathLst>
                <a:path extrusionOk="0" h="1235" w="1236">
                  <a:moveTo>
                    <a:pt x="1" y="0"/>
                  </a:moveTo>
                  <a:lnTo>
                    <a:pt x="1" y="1235"/>
                  </a:lnTo>
                  <a:lnTo>
                    <a:pt x="1235" y="1235"/>
                  </a:lnTo>
                  <a:lnTo>
                    <a:pt x="1235"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15"/>
            <p:cNvSpPr/>
            <p:nvPr/>
          </p:nvSpPr>
          <p:spPr>
            <a:xfrm>
              <a:off x="3922200" y="1302600"/>
              <a:ext cx="30350" cy="30900"/>
            </a:xfrm>
            <a:custGeom>
              <a:rect b="b" l="l" r="r" t="t"/>
              <a:pathLst>
                <a:path extrusionOk="0" h="1236" w="1214">
                  <a:moveTo>
                    <a:pt x="0" y="1"/>
                  </a:moveTo>
                  <a:lnTo>
                    <a:pt x="0" y="1235"/>
                  </a:lnTo>
                  <a:lnTo>
                    <a:pt x="1214" y="1235"/>
                  </a:lnTo>
                  <a:lnTo>
                    <a:pt x="1214"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15"/>
            <p:cNvSpPr/>
            <p:nvPr/>
          </p:nvSpPr>
          <p:spPr>
            <a:xfrm>
              <a:off x="3983400" y="1302600"/>
              <a:ext cx="30875" cy="30900"/>
            </a:xfrm>
            <a:custGeom>
              <a:rect b="b" l="l" r="r" t="t"/>
              <a:pathLst>
                <a:path extrusionOk="0" h="1236" w="1235">
                  <a:moveTo>
                    <a:pt x="0" y="1"/>
                  </a:moveTo>
                  <a:lnTo>
                    <a:pt x="0" y="1235"/>
                  </a:lnTo>
                  <a:lnTo>
                    <a:pt x="1235" y="1235"/>
                  </a:lnTo>
                  <a:lnTo>
                    <a:pt x="1235"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15"/>
            <p:cNvSpPr/>
            <p:nvPr/>
          </p:nvSpPr>
          <p:spPr>
            <a:xfrm>
              <a:off x="4014250" y="1302600"/>
              <a:ext cx="30375" cy="30900"/>
            </a:xfrm>
            <a:custGeom>
              <a:rect b="b" l="l" r="r" t="t"/>
              <a:pathLst>
                <a:path extrusionOk="0" h="1236" w="1215">
                  <a:moveTo>
                    <a:pt x="1" y="1"/>
                  </a:moveTo>
                  <a:lnTo>
                    <a:pt x="1" y="1235"/>
                  </a:lnTo>
                  <a:lnTo>
                    <a:pt x="1214" y="1235"/>
                  </a:lnTo>
                  <a:lnTo>
                    <a:pt x="1214"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15"/>
            <p:cNvSpPr/>
            <p:nvPr/>
          </p:nvSpPr>
          <p:spPr>
            <a:xfrm>
              <a:off x="4044600" y="1302600"/>
              <a:ext cx="30875" cy="30900"/>
            </a:xfrm>
            <a:custGeom>
              <a:rect b="b" l="l" r="r" t="t"/>
              <a:pathLst>
                <a:path extrusionOk="0" h="1236" w="1235">
                  <a:moveTo>
                    <a:pt x="0" y="1"/>
                  </a:moveTo>
                  <a:lnTo>
                    <a:pt x="0" y="1235"/>
                  </a:lnTo>
                  <a:lnTo>
                    <a:pt x="1235" y="123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15"/>
            <p:cNvSpPr/>
            <p:nvPr/>
          </p:nvSpPr>
          <p:spPr>
            <a:xfrm>
              <a:off x="4075450" y="1302600"/>
              <a:ext cx="30900" cy="30900"/>
            </a:xfrm>
            <a:custGeom>
              <a:rect b="b" l="l" r="r" t="t"/>
              <a:pathLst>
                <a:path extrusionOk="0" h="1236" w="1236">
                  <a:moveTo>
                    <a:pt x="1" y="1"/>
                  </a:moveTo>
                  <a:lnTo>
                    <a:pt x="1" y="1235"/>
                  </a:lnTo>
                  <a:lnTo>
                    <a:pt x="1235" y="123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15"/>
            <p:cNvSpPr/>
            <p:nvPr/>
          </p:nvSpPr>
          <p:spPr>
            <a:xfrm>
              <a:off x="4106325" y="1302600"/>
              <a:ext cx="30875" cy="30900"/>
            </a:xfrm>
            <a:custGeom>
              <a:rect b="b" l="l" r="r" t="t"/>
              <a:pathLst>
                <a:path extrusionOk="0" h="1236" w="1235">
                  <a:moveTo>
                    <a:pt x="0" y="1"/>
                  </a:moveTo>
                  <a:lnTo>
                    <a:pt x="0" y="1235"/>
                  </a:lnTo>
                  <a:lnTo>
                    <a:pt x="1235" y="123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15"/>
            <p:cNvSpPr/>
            <p:nvPr/>
          </p:nvSpPr>
          <p:spPr>
            <a:xfrm>
              <a:off x="4167525" y="1302600"/>
              <a:ext cx="30875" cy="30900"/>
            </a:xfrm>
            <a:custGeom>
              <a:rect b="b" l="l" r="r" t="t"/>
              <a:pathLst>
                <a:path extrusionOk="0" h="1236" w="1235">
                  <a:moveTo>
                    <a:pt x="0" y="1"/>
                  </a:moveTo>
                  <a:lnTo>
                    <a:pt x="0" y="1235"/>
                  </a:lnTo>
                  <a:lnTo>
                    <a:pt x="1235" y="123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5"/>
            <p:cNvSpPr/>
            <p:nvPr/>
          </p:nvSpPr>
          <p:spPr>
            <a:xfrm>
              <a:off x="3952525" y="1333975"/>
              <a:ext cx="30900" cy="30900"/>
            </a:xfrm>
            <a:custGeom>
              <a:rect b="b" l="l" r="r" t="t"/>
              <a:pathLst>
                <a:path extrusionOk="0" h="1236" w="1236">
                  <a:moveTo>
                    <a:pt x="1" y="1"/>
                  </a:moveTo>
                  <a:lnTo>
                    <a:pt x="1" y="1235"/>
                  </a:lnTo>
                  <a:lnTo>
                    <a:pt x="1235" y="1235"/>
                  </a:lnTo>
                  <a:lnTo>
                    <a:pt x="1235"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5"/>
            <p:cNvSpPr/>
            <p:nvPr/>
          </p:nvSpPr>
          <p:spPr>
            <a:xfrm>
              <a:off x="3983400" y="1333975"/>
              <a:ext cx="30875" cy="30900"/>
            </a:xfrm>
            <a:custGeom>
              <a:rect b="b" l="l" r="r" t="t"/>
              <a:pathLst>
                <a:path extrusionOk="0" h="1236" w="1235">
                  <a:moveTo>
                    <a:pt x="0" y="1"/>
                  </a:moveTo>
                  <a:lnTo>
                    <a:pt x="0" y="1235"/>
                  </a:lnTo>
                  <a:lnTo>
                    <a:pt x="1235" y="123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15"/>
            <p:cNvSpPr/>
            <p:nvPr/>
          </p:nvSpPr>
          <p:spPr>
            <a:xfrm>
              <a:off x="4014250" y="1333975"/>
              <a:ext cx="30375" cy="30900"/>
            </a:xfrm>
            <a:custGeom>
              <a:rect b="b" l="l" r="r" t="t"/>
              <a:pathLst>
                <a:path extrusionOk="0" h="1236" w="1215">
                  <a:moveTo>
                    <a:pt x="1" y="1"/>
                  </a:moveTo>
                  <a:lnTo>
                    <a:pt x="1" y="1235"/>
                  </a:lnTo>
                  <a:lnTo>
                    <a:pt x="1214" y="1235"/>
                  </a:lnTo>
                  <a:lnTo>
                    <a:pt x="1214"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15"/>
            <p:cNvSpPr/>
            <p:nvPr/>
          </p:nvSpPr>
          <p:spPr>
            <a:xfrm>
              <a:off x="4044600" y="1333975"/>
              <a:ext cx="30875" cy="30900"/>
            </a:xfrm>
            <a:custGeom>
              <a:rect b="b" l="l" r="r" t="t"/>
              <a:pathLst>
                <a:path extrusionOk="0" h="1236" w="1235">
                  <a:moveTo>
                    <a:pt x="0" y="1"/>
                  </a:moveTo>
                  <a:lnTo>
                    <a:pt x="0" y="1235"/>
                  </a:lnTo>
                  <a:lnTo>
                    <a:pt x="1235" y="1235"/>
                  </a:lnTo>
                  <a:lnTo>
                    <a:pt x="123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15"/>
            <p:cNvSpPr/>
            <p:nvPr/>
          </p:nvSpPr>
          <p:spPr>
            <a:xfrm>
              <a:off x="4075450" y="1333975"/>
              <a:ext cx="30900" cy="30900"/>
            </a:xfrm>
            <a:custGeom>
              <a:rect b="b" l="l" r="r" t="t"/>
              <a:pathLst>
                <a:path extrusionOk="0" h="1236" w="1236">
                  <a:moveTo>
                    <a:pt x="1" y="1"/>
                  </a:moveTo>
                  <a:lnTo>
                    <a:pt x="1" y="1235"/>
                  </a:lnTo>
                  <a:lnTo>
                    <a:pt x="1235" y="123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15"/>
            <p:cNvSpPr/>
            <p:nvPr/>
          </p:nvSpPr>
          <p:spPr>
            <a:xfrm>
              <a:off x="4106325" y="1333975"/>
              <a:ext cx="30875" cy="30900"/>
            </a:xfrm>
            <a:custGeom>
              <a:rect b="b" l="l" r="r" t="t"/>
              <a:pathLst>
                <a:path extrusionOk="0" h="1236" w="1235">
                  <a:moveTo>
                    <a:pt x="0" y="1"/>
                  </a:moveTo>
                  <a:lnTo>
                    <a:pt x="0" y="1235"/>
                  </a:lnTo>
                  <a:lnTo>
                    <a:pt x="1235" y="123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15"/>
            <p:cNvSpPr/>
            <p:nvPr/>
          </p:nvSpPr>
          <p:spPr>
            <a:xfrm>
              <a:off x="4137175" y="1333975"/>
              <a:ext cx="30900" cy="30900"/>
            </a:xfrm>
            <a:custGeom>
              <a:rect b="b" l="l" r="r" t="t"/>
              <a:pathLst>
                <a:path extrusionOk="0" h="1236" w="1236">
                  <a:moveTo>
                    <a:pt x="1" y="1"/>
                  </a:moveTo>
                  <a:lnTo>
                    <a:pt x="1" y="1235"/>
                  </a:lnTo>
                  <a:lnTo>
                    <a:pt x="1235" y="123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15"/>
            <p:cNvSpPr/>
            <p:nvPr/>
          </p:nvSpPr>
          <p:spPr>
            <a:xfrm>
              <a:off x="3922200" y="1364850"/>
              <a:ext cx="30350" cy="30875"/>
            </a:xfrm>
            <a:custGeom>
              <a:rect b="b" l="l" r="r" t="t"/>
              <a:pathLst>
                <a:path extrusionOk="0" h="1235" w="1214">
                  <a:moveTo>
                    <a:pt x="0" y="0"/>
                  </a:moveTo>
                  <a:lnTo>
                    <a:pt x="0" y="1235"/>
                  </a:lnTo>
                  <a:lnTo>
                    <a:pt x="1214" y="1235"/>
                  </a:lnTo>
                  <a:lnTo>
                    <a:pt x="1214"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15"/>
            <p:cNvSpPr/>
            <p:nvPr/>
          </p:nvSpPr>
          <p:spPr>
            <a:xfrm>
              <a:off x="3952525" y="1364850"/>
              <a:ext cx="30900" cy="30875"/>
            </a:xfrm>
            <a:custGeom>
              <a:rect b="b" l="l" r="r" t="t"/>
              <a:pathLst>
                <a:path extrusionOk="0" h="1235" w="1236">
                  <a:moveTo>
                    <a:pt x="1" y="0"/>
                  </a:moveTo>
                  <a:lnTo>
                    <a:pt x="1" y="1235"/>
                  </a:lnTo>
                  <a:lnTo>
                    <a:pt x="1235" y="1235"/>
                  </a:lnTo>
                  <a:lnTo>
                    <a:pt x="1235"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15"/>
            <p:cNvSpPr/>
            <p:nvPr/>
          </p:nvSpPr>
          <p:spPr>
            <a:xfrm>
              <a:off x="3983400" y="1364850"/>
              <a:ext cx="30875" cy="30875"/>
            </a:xfrm>
            <a:custGeom>
              <a:rect b="b" l="l" r="r" t="t"/>
              <a:pathLst>
                <a:path extrusionOk="0" h="1235" w="1235">
                  <a:moveTo>
                    <a:pt x="0" y="0"/>
                  </a:moveTo>
                  <a:lnTo>
                    <a:pt x="0" y="1235"/>
                  </a:lnTo>
                  <a:lnTo>
                    <a:pt x="1235" y="1235"/>
                  </a:lnTo>
                  <a:lnTo>
                    <a:pt x="1235"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15"/>
            <p:cNvSpPr/>
            <p:nvPr/>
          </p:nvSpPr>
          <p:spPr>
            <a:xfrm>
              <a:off x="4014250" y="1364850"/>
              <a:ext cx="30375" cy="30875"/>
            </a:xfrm>
            <a:custGeom>
              <a:rect b="b" l="l" r="r" t="t"/>
              <a:pathLst>
                <a:path extrusionOk="0" h="1235" w="1215">
                  <a:moveTo>
                    <a:pt x="1" y="0"/>
                  </a:moveTo>
                  <a:lnTo>
                    <a:pt x="1" y="1235"/>
                  </a:lnTo>
                  <a:lnTo>
                    <a:pt x="1214" y="1235"/>
                  </a:lnTo>
                  <a:lnTo>
                    <a:pt x="1214"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15"/>
            <p:cNvSpPr/>
            <p:nvPr/>
          </p:nvSpPr>
          <p:spPr>
            <a:xfrm>
              <a:off x="4044600" y="1364850"/>
              <a:ext cx="30875" cy="30875"/>
            </a:xfrm>
            <a:custGeom>
              <a:rect b="b" l="l" r="r" t="t"/>
              <a:pathLst>
                <a:path extrusionOk="0" h="1235" w="1235">
                  <a:moveTo>
                    <a:pt x="0" y="0"/>
                  </a:moveTo>
                  <a:lnTo>
                    <a:pt x="0" y="1235"/>
                  </a:lnTo>
                  <a:lnTo>
                    <a:pt x="1235" y="1235"/>
                  </a:lnTo>
                  <a:lnTo>
                    <a:pt x="1235"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15"/>
            <p:cNvSpPr/>
            <p:nvPr/>
          </p:nvSpPr>
          <p:spPr>
            <a:xfrm>
              <a:off x="4075450" y="1364850"/>
              <a:ext cx="30900" cy="30875"/>
            </a:xfrm>
            <a:custGeom>
              <a:rect b="b" l="l" r="r" t="t"/>
              <a:pathLst>
                <a:path extrusionOk="0" h="1235" w="1236">
                  <a:moveTo>
                    <a:pt x="1" y="0"/>
                  </a:moveTo>
                  <a:lnTo>
                    <a:pt x="1" y="1235"/>
                  </a:lnTo>
                  <a:lnTo>
                    <a:pt x="1235" y="1235"/>
                  </a:lnTo>
                  <a:lnTo>
                    <a:pt x="1235"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15"/>
            <p:cNvSpPr/>
            <p:nvPr/>
          </p:nvSpPr>
          <p:spPr>
            <a:xfrm>
              <a:off x="4106325" y="1364850"/>
              <a:ext cx="30875" cy="30875"/>
            </a:xfrm>
            <a:custGeom>
              <a:rect b="b" l="l" r="r" t="t"/>
              <a:pathLst>
                <a:path extrusionOk="0" h="1235" w="1235">
                  <a:moveTo>
                    <a:pt x="0" y="0"/>
                  </a:moveTo>
                  <a:lnTo>
                    <a:pt x="0" y="1235"/>
                  </a:lnTo>
                  <a:lnTo>
                    <a:pt x="1235" y="1235"/>
                  </a:lnTo>
                  <a:lnTo>
                    <a:pt x="1235"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15"/>
            <p:cNvSpPr/>
            <p:nvPr/>
          </p:nvSpPr>
          <p:spPr>
            <a:xfrm>
              <a:off x="4137175" y="1364850"/>
              <a:ext cx="30900" cy="30875"/>
            </a:xfrm>
            <a:custGeom>
              <a:rect b="b" l="l" r="r" t="t"/>
              <a:pathLst>
                <a:path extrusionOk="0" h="1235" w="1236">
                  <a:moveTo>
                    <a:pt x="1" y="0"/>
                  </a:moveTo>
                  <a:lnTo>
                    <a:pt x="1" y="1235"/>
                  </a:lnTo>
                  <a:lnTo>
                    <a:pt x="1235" y="1235"/>
                  </a:lnTo>
                  <a:lnTo>
                    <a:pt x="1235"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15"/>
            <p:cNvSpPr/>
            <p:nvPr/>
          </p:nvSpPr>
          <p:spPr>
            <a:xfrm>
              <a:off x="4167525" y="1364850"/>
              <a:ext cx="30875" cy="30875"/>
            </a:xfrm>
            <a:custGeom>
              <a:rect b="b" l="l" r="r" t="t"/>
              <a:pathLst>
                <a:path extrusionOk="0" h="1235" w="1235">
                  <a:moveTo>
                    <a:pt x="0" y="0"/>
                  </a:moveTo>
                  <a:lnTo>
                    <a:pt x="0" y="1235"/>
                  </a:lnTo>
                  <a:lnTo>
                    <a:pt x="1235" y="1235"/>
                  </a:lnTo>
                  <a:lnTo>
                    <a:pt x="1235"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15"/>
            <p:cNvSpPr/>
            <p:nvPr/>
          </p:nvSpPr>
          <p:spPr>
            <a:xfrm>
              <a:off x="3891325" y="1395700"/>
              <a:ext cx="30375" cy="30375"/>
            </a:xfrm>
            <a:custGeom>
              <a:rect b="b" l="l" r="r" t="t"/>
              <a:pathLst>
                <a:path extrusionOk="0" h="1215" w="1215">
                  <a:moveTo>
                    <a:pt x="1" y="1"/>
                  </a:moveTo>
                  <a:lnTo>
                    <a:pt x="1" y="1215"/>
                  </a:lnTo>
                  <a:lnTo>
                    <a:pt x="1214" y="1215"/>
                  </a:lnTo>
                  <a:lnTo>
                    <a:pt x="1214"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15"/>
            <p:cNvSpPr/>
            <p:nvPr/>
          </p:nvSpPr>
          <p:spPr>
            <a:xfrm>
              <a:off x="3922200" y="1395700"/>
              <a:ext cx="30350" cy="30375"/>
            </a:xfrm>
            <a:custGeom>
              <a:rect b="b" l="l" r="r" t="t"/>
              <a:pathLst>
                <a:path extrusionOk="0" h="1215" w="1214">
                  <a:moveTo>
                    <a:pt x="0" y="1"/>
                  </a:moveTo>
                  <a:lnTo>
                    <a:pt x="0" y="1215"/>
                  </a:lnTo>
                  <a:lnTo>
                    <a:pt x="1214" y="1215"/>
                  </a:lnTo>
                  <a:lnTo>
                    <a:pt x="1214"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15"/>
            <p:cNvSpPr/>
            <p:nvPr/>
          </p:nvSpPr>
          <p:spPr>
            <a:xfrm>
              <a:off x="3952525" y="1395700"/>
              <a:ext cx="30900" cy="30375"/>
            </a:xfrm>
            <a:custGeom>
              <a:rect b="b" l="l" r="r" t="t"/>
              <a:pathLst>
                <a:path extrusionOk="0" h="1215" w="1236">
                  <a:moveTo>
                    <a:pt x="1" y="1"/>
                  </a:moveTo>
                  <a:lnTo>
                    <a:pt x="1" y="1215"/>
                  </a:lnTo>
                  <a:lnTo>
                    <a:pt x="1235" y="121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15"/>
            <p:cNvSpPr/>
            <p:nvPr/>
          </p:nvSpPr>
          <p:spPr>
            <a:xfrm>
              <a:off x="3983400" y="1395700"/>
              <a:ext cx="30875" cy="30375"/>
            </a:xfrm>
            <a:custGeom>
              <a:rect b="b" l="l" r="r" t="t"/>
              <a:pathLst>
                <a:path extrusionOk="0" h="1215" w="1235">
                  <a:moveTo>
                    <a:pt x="0" y="1"/>
                  </a:moveTo>
                  <a:lnTo>
                    <a:pt x="0" y="1215"/>
                  </a:lnTo>
                  <a:lnTo>
                    <a:pt x="1235" y="1215"/>
                  </a:lnTo>
                  <a:lnTo>
                    <a:pt x="12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15"/>
            <p:cNvSpPr/>
            <p:nvPr/>
          </p:nvSpPr>
          <p:spPr>
            <a:xfrm>
              <a:off x="4014250" y="1395700"/>
              <a:ext cx="30375" cy="30375"/>
            </a:xfrm>
            <a:custGeom>
              <a:rect b="b" l="l" r="r" t="t"/>
              <a:pathLst>
                <a:path extrusionOk="0" h="1215" w="1215">
                  <a:moveTo>
                    <a:pt x="1" y="1"/>
                  </a:moveTo>
                  <a:lnTo>
                    <a:pt x="1" y="1215"/>
                  </a:lnTo>
                  <a:lnTo>
                    <a:pt x="1214" y="1215"/>
                  </a:lnTo>
                  <a:lnTo>
                    <a:pt x="1214"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15"/>
            <p:cNvSpPr/>
            <p:nvPr/>
          </p:nvSpPr>
          <p:spPr>
            <a:xfrm>
              <a:off x="4044600" y="1395700"/>
              <a:ext cx="30875" cy="30375"/>
            </a:xfrm>
            <a:custGeom>
              <a:rect b="b" l="l" r="r" t="t"/>
              <a:pathLst>
                <a:path extrusionOk="0" h="1215" w="1235">
                  <a:moveTo>
                    <a:pt x="0" y="1"/>
                  </a:moveTo>
                  <a:lnTo>
                    <a:pt x="0" y="1215"/>
                  </a:lnTo>
                  <a:lnTo>
                    <a:pt x="1235" y="121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15"/>
            <p:cNvSpPr/>
            <p:nvPr/>
          </p:nvSpPr>
          <p:spPr>
            <a:xfrm>
              <a:off x="4075450" y="1395700"/>
              <a:ext cx="30900" cy="30375"/>
            </a:xfrm>
            <a:custGeom>
              <a:rect b="b" l="l" r="r" t="t"/>
              <a:pathLst>
                <a:path extrusionOk="0" h="1215" w="1236">
                  <a:moveTo>
                    <a:pt x="1" y="1"/>
                  </a:moveTo>
                  <a:lnTo>
                    <a:pt x="1" y="1215"/>
                  </a:lnTo>
                  <a:lnTo>
                    <a:pt x="1235" y="121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15"/>
            <p:cNvSpPr/>
            <p:nvPr/>
          </p:nvSpPr>
          <p:spPr>
            <a:xfrm>
              <a:off x="4106325" y="1395700"/>
              <a:ext cx="30875" cy="30375"/>
            </a:xfrm>
            <a:custGeom>
              <a:rect b="b" l="l" r="r" t="t"/>
              <a:pathLst>
                <a:path extrusionOk="0" h="1215" w="1235">
                  <a:moveTo>
                    <a:pt x="0" y="1"/>
                  </a:moveTo>
                  <a:lnTo>
                    <a:pt x="0" y="1215"/>
                  </a:lnTo>
                  <a:lnTo>
                    <a:pt x="1235" y="1215"/>
                  </a:lnTo>
                  <a:lnTo>
                    <a:pt x="12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15"/>
            <p:cNvSpPr/>
            <p:nvPr/>
          </p:nvSpPr>
          <p:spPr>
            <a:xfrm>
              <a:off x="4137175" y="1395700"/>
              <a:ext cx="30900" cy="30375"/>
            </a:xfrm>
            <a:custGeom>
              <a:rect b="b" l="l" r="r" t="t"/>
              <a:pathLst>
                <a:path extrusionOk="0" h="1215" w="1236">
                  <a:moveTo>
                    <a:pt x="1" y="1"/>
                  </a:moveTo>
                  <a:lnTo>
                    <a:pt x="1" y="1215"/>
                  </a:lnTo>
                  <a:lnTo>
                    <a:pt x="1235" y="121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15"/>
            <p:cNvSpPr/>
            <p:nvPr/>
          </p:nvSpPr>
          <p:spPr>
            <a:xfrm>
              <a:off x="4167525" y="1395700"/>
              <a:ext cx="30875" cy="30375"/>
            </a:xfrm>
            <a:custGeom>
              <a:rect b="b" l="l" r="r" t="t"/>
              <a:pathLst>
                <a:path extrusionOk="0" h="1215" w="1235">
                  <a:moveTo>
                    <a:pt x="0" y="1"/>
                  </a:moveTo>
                  <a:lnTo>
                    <a:pt x="0" y="1215"/>
                  </a:lnTo>
                  <a:lnTo>
                    <a:pt x="1235" y="121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15"/>
            <p:cNvSpPr/>
            <p:nvPr/>
          </p:nvSpPr>
          <p:spPr>
            <a:xfrm>
              <a:off x="4198375" y="1395700"/>
              <a:ext cx="30900" cy="30375"/>
            </a:xfrm>
            <a:custGeom>
              <a:rect b="b" l="l" r="r" t="t"/>
              <a:pathLst>
                <a:path extrusionOk="0" h="1215" w="1236">
                  <a:moveTo>
                    <a:pt x="1" y="1"/>
                  </a:moveTo>
                  <a:lnTo>
                    <a:pt x="1" y="1215"/>
                  </a:lnTo>
                  <a:lnTo>
                    <a:pt x="1235" y="1215"/>
                  </a:lnTo>
                  <a:lnTo>
                    <a:pt x="1235"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15"/>
            <p:cNvSpPr/>
            <p:nvPr/>
          </p:nvSpPr>
          <p:spPr>
            <a:xfrm>
              <a:off x="3860475" y="1426050"/>
              <a:ext cx="30875" cy="30900"/>
            </a:xfrm>
            <a:custGeom>
              <a:rect b="b" l="l" r="r" t="t"/>
              <a:pathLst>
                <a:path extrusionOk="0" h="1236" w="1235">
                  <a:moveTo>
                    <a:pt x="0" y="1"/>
                  </a:moveTo>
                  <a:lnTo>
                    <a:pt x="0" y="1235"/>
                  </a:lnTo>
                  <a:lnTo>
                    <a:pt x="1235" y="123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15"/>
            <p:cNvSpPr/>
            <p:nvPr/>
          </p:nvSpPr>
          <p:spPr>
            <a:xfrm>
              <a:off x="3922200" y="1426050"/>
              <a:ext cx="30350" cy="30900"/>
            </a:xfrm>
            <a:custGeom>
              <a:rect b="b" l="l" r="r" t="t"/>
              <a:pathLst>
                <a:path extrusionOk="0" h="1236" w="1214">
                  <a:moveTo>
                    <a:pt x="0" y="1"/>
                  </a:moveTo>
                  <a:lnTo>
                    <a:pt x="0" y="1235"/>
                  </a:lnTo>
                  <a:lnTo>
                    <a:pt x="1214" y="1235"/>
                  </a:lnTo>
                  <a:lnTo>
                    <a:pt x="1214"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15"/>
            <p:cNvSpPr/>
            <p:nvPr/>
          </p:nvSpPr>
          <p:spPr>
            <a:xfrm>
              <a:off x="3952525" y="1426050"/>
              <a:ext cx="30900" cy="30900"/>
            </a:xfrm>
            <a:custGeom>
              <a:rect b="b" l="l" r="r" t="t"/>
              <a:pathLst>
                <a:path extrusionOk="0" h="1236" w="1236">
                  <a:moveTo>
                    <a:pt x="1" y="1"/>
                  </a:moveTo>
                  <a:lnTo>
                    <a:pt x="1" y="1235"/>
                  </a:lnTo>
                  <a:lnTo>
                    <a:pt x="1235" y="123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15"/>
            <p:cNvSpPr/>
            <p:nvPr/>
          </p:nvSpPr>
          <p:spPr>
            <a:xfrm>
              <a:off x="3983400" y="1426050"/>
              <a:ext cx="30875" cy="30900"/>
            </a:xfrm>
            <a:custGeom>
              <a:rect b="b" l="l" r="r" t="t"/>
              <a:pathLst>
                <a:path extrusionOk="0" h="1236" w="1235">
                  <a:moveTo>
                    <a:pt x="0" y="1"/>
                  </a:moveTo>
                  <a:lnTo>
                    <a:pt x="0" y="1235"/>
                  </a:lnTo>
                  <a:lnTo>
                    <a:pt x="1235" y="1235"/>
                  </a:lnTo>
                  <a:lnTo>
                    <a:pt x="1235"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15"/>
            <p:cNvSpPr/>
            <p:nvPr/>
          </p:nvSpPr>
          <p:spPr>
            <a:xfrm>
              <a:off x="4014250" y="1426050"/>
              <a:ext cx="30375" cy="30900"/>
            </a:xfrm>
            <a:custGeom>
              <a:rect b="b" l="l" r="r" t="t"/>
              <a:pathLst>
                <a:path extrusionOk="0" h="1236" w="1215">
                  <a:moveTo>
                    <a:pt x="1" y="1"/>
                  </a:moveTo>
                  <a:lnTo>
                    <a:pt x="1" y="1235"/>
                  </a:lnTo>
                  <a:lnTo>
                    <a:pt x="1214" y="1235"/>
                  </a:lnTo>
                  <a:lnTo>
                    <a:pt x="1214"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15"/>
            <p:cNvSpPr/>
            <p:nvPr/>
          </p:nvSpPr>
          <p:spPr>
            <a:xfrm>
              <a:off x="4044600" y="1426050"/>
              <a:ext cx="30875" cy="30900"/>
            </a:xfrm>
            <a:custGeom>
              <a:rect b="b" l="l" r="r" t="t"/>
              <a:pathLst>
                <a:path extrusionOk="0" h="1236" w="1235">
                  <a:moveTo>
                    <a:pt x="0" y="1"/>
                  </a:moveTo>
                  <a:lnTo>
                    <a:pt x="0" y="1235"/>
                  </a:lnTo>
                  <a:lnTo>
                    <a:pt x="1235" y="123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15"/>
            <p:cNvSpPr/>
            <p:nvPr/>
          </p:nvSpPr>
          <p:spPr>
            <a:xfrm>
              <a:off x="4075450" y="1426050"/>
              <a:ext cx="30900" cy="30900"/>
            </a:xfrm>
            <a:custGeom>
              <a:rect b="b" l="l" r="r" t="t"/>
              <a:pathLst>
                <a:path extrusionOk="0" h="1236" w="1236">
                  <a:moveTo>
                    <a:pt x="1" y="1"/>
                  </a:moveTo>
                  <a:lnTo>
                    <a:pt x="1" y="1235"/>
                  </a:lnTo>
                  <a:lnTo>
                    <a:pt x="1235" y="123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15"/>
            <p:cNvSpPr/>
            <p:nvPr/>
          </p:nvSpPr>
          <p:spPr>
            <a:xfrm>
              <a:off x="4106325" y="1426050"/>
              <a:ext cx="30875" cy="30900"/>
            </a:xfrm>
            <a:custGeom>
              <a:rect b="b" l="l" r="r" t="t"/>
              <a:pathLst>
                <a:path extrusionOk="0" h="1236" w="1235">
                  <a:moveTo>
                    <a:pt x="0" y="1"/>
                  </a:moveTo>
                  <a:lnTo>
                    <a:pt x="0" y="1235"/>
                  </a:lnTo>
                  <a:lnTo>
                    <a:pt x="1235" y="1235"/>
                  </a:lnTo>
                  <a:lnTo>
                    <a:pt x="1235"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15"/>
            <p:cNvSpPr/>
            <p:nvPr/>
          </p:nvSpPr>
          <p:spPr>
            <a:xfrm>
              <a:off x="4137175" y="1426050"/>
              <a:ext cx="30900" cy="30900"/>
            </a:xfrm>
            <a:custGeom>
              <a:rect b="b" l="l" r="r" t="t"/>
              <a:pathLst>
                <a:path extrusionOk="0" h="1236" w="1236">
                  <a:moveTo>
                    <a:pt x="1" y="1"/>
                  </a:moveTo>
                  <a:lnTo>
                    <a:pt x="1" y="1235"/>
                  </a:lnTo>
                  <a:lnTo>
                    <a:pt x="1235" y="123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15"/>
            <p:cNvSpPr/>
            <p:nvPr/>
          </p:nvSpPr>
          <p:spPr>
            <a:xfrm>
              <a:off x="4167525" y="1426050"/>
              <a:ext cx="30875" cy="30900"/>
            </a:xfrm>
            <a:custGeom>
              <a:rect b="b" l="l" r="r" t="t"/>
              <a:pathLst>
                <a:path extrusionOk="0" h="1236" w="1235">
                  <a:moveTo>
                    <a:pt x="0" y="1"/>
                  </a:moveTo>
                  <a:lnTo>
                    <a:pt x="0" y="1235"/>
                  </a:lnTo>
                  <a:lnTo>
                    <a:pt x="1235" y="123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15"/>
            <p:cNvSpPr/>
            <p:nvPr/>
          </p:nvSpPr>
          <p:spPr>
            <a:xfrm>
              <a:off x="3860475" y="1456925"/>
              <a:ext cx="30875" cy="30875"/>
            </a:xfrm>
            <a:custGeom>
              <a:rect b="b" l="l" r="r" t="t"/>
              <a:pathLst>
                <a:path extrusionOk="0" h="1235" w="1235">
                  <a:moveTo>
                    <a:pt x="0" y="0"/>
                  </a:moveTo>
                  <a:lnTo>
                    <a:pt x="0" y="1235"/>
                  </a:lnTo>
                  <a:lnTo>
                    <a:pt x="1235" y="1235"/>
                  </a:lnTo>
                  <a:lnTo>
                    <a:pt x="1235"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15"/>
            <p:cNvSpPr/>
            <p:nvPr/>
          </p:nvSpPr>
          <p:spPr>
            <a:xfrm>
              <a:off x="3922200" y="1456925"/>
              <a:ext cx="30350" cy="30875"/>
            </a:xfrm>
            <a:custGeom>
              <a:rect b="b" l="l" r="r" t="t"/>
              <a:pathLst>
                <a:path extrusionOk="0" h="1235" w="1214">
                  <a:moveTo>
                    <a:pt x="0" y="0"/>
                  </a:moveTo>
                  <a:lnTo>
                    <a:pt x="0" y="1235"/>
                  </a:lnTo>
                  <a:lnTo>
                    <a:pt x="1214" y="1235"/>
                  </a:lnTo>
                  <a:lnTo>
                    <a:pt x="1214"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15"/>
            <p:cNvSpPr/>
            <p:nvPr/>
          </p:nvSpPr>
          <p:spPr>
            <a:xfrm>
              <a:off x="3952525" y="1456925"/>
              <a:ext cx="30900" cy="30875"/>
            </a:xfrm>
            <a:custGeom>
              <a:rect b="b" l="l" r="r" t="t"/>
              <a:pathLst>
                <a:path extrusionOk="0" h="1235" w="1236">
                  <a:moveTo>
                    <a:pt x="1" y="0"/>
                  </a:moveTo>
                  <a:lnTo>
                    <a:pt x="1" y="1235"/>
                  </a:lnTo>
                  <a:lnTo>
                    <a:pt x="1235" y="1235"/>
                  </a:lnTo>
                  <a:lnTo>
                    <a:pt x="1235"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15"/>
            <p:cNvSpPr/>
            <p:nvPr/>
          </p:nvSpPr>
          <p:spPr>
            <a:xfrm>
              <a:off x="3983400" y="1456925"/>
              <a:ext cx="30875" cy="30875"/>
            </a:xfrm>
            <a:custGeom>
              <a:rect b="b" l="l" r="r" t="t"/>
              <a:pathLst>
                <a:path extrusionOk="0" h="1235" w="1235">
                  <a:moveTo>
                    <a:pt x="0" y="0"/>
                  </a:moveTo>
                  <a:lnTo>
                    <a:pt x="0" y="1235"/>
                  </a:lnTo>
                  <a:lnTo>
                    <a:pt x="1235" y="1235"/>
                  </a:lnTo>
                  <a:lnTo>
                    <a:pt x="1235"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15"/>
            <p:cNvSpPr/>
            <p:nvPr/>
          </p:nvSpPr>
          <p:spPr>
            <a:xfrm>
              <a:off x="4014250" y="1456925"/>
              <a:ext cx="30375" cy="30875"/>
            </a:xfrm>
            <a:custGeom>
              <a:rect b="b" l="l" r="r" t="t"/>
              <a:pathLst>
                <a:path extrusionOk="0" h="1235" w="1215">
                  <a:moveTo>
                    <a:pt x="1" y="0"/>
                  </a:moveTo>
                  <a:lnTo>
                    <a:pt x="1" y="1235"/>
                  </a:lnTo>
                  <a:lnTo>
                    <a:pt x="1214" y="1235"/>
                  </a:lnTo>
                  <a:lnTo>
                    <a:pt x="1214"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15"/>
            <p:cNvSpPr/>
            <p:nvPr/>
          </p:nvSpPr>
          <p:spPr>
            <a:xfrm>
              <a:off x="4044600" y="1456925"/>
              <a:ext cx="30875" cy="30875"/>
            </a:xfrm>
            <a:custGeom>
              <a:rect b="b" l="l" r="r" t="t"/>
              <a:pathLst>
                <a:path extrusionOk="0" h="1235" w="1235">
                  <a:moveTo>
                    <a:pt x="0" y="0"/>
                  </a:moveTo>
                  <a:lnTo>
                    <a:pt x="0" y="1235"/>
                  </a:lnTo>
                  <a:lnTo>
                    <a:pt x="1235" y="1235"/>
                  </a:lnTo>
                  <a:lnTo>
                    <a:pt x="1235"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15"/>
            <p:cNvSpPr/>
            <p:nvPr/>
          </p:nvSpPr>
          <p:spPr>
            <a:xfrm>
              <a:off x="4075450" y="1456925"/>
              <a:ext cx="30900" cy="30875"/>
            </a:xfrm>
            <a:custGeom>
              <a:rect b="b" l="l" r="r" t="t"/>
              <a:pathLst>
                <a:path extrusionOk="0" h="1235" w="1236">
                  <a:moveTo>
                    <a:pt x="1" y="0"/>
                  </a:moveTo>
                  <a:lnTo>
                    <a:pt x="1" y="1235"/>
                  </a:lnTo>
                  <a:lnTo>
                    <a:pt x="1235" y="1235"/>
                  </a:lnTo>
                  <a:lnTo>
                    <a:pt x="1235"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15"/>
            <p:cNvSpPr/>
            <p:nvPr/>
          </p:nvSpPr>
          <p:spPr>
            <a:xfrm>
              <a:off x="4106325" y="1456925"/>
              <a:ext cx="30875" cy="30875"/>
            </a:xfrm>
            <a:custGeom>
              <a:rect b="b" l="l" r="r" t="t"/>
              <a:pathLst>
                <a:path extrusionOk="0" h="1235" w="1235">
                  <a:moveTo>
                    <a:pt x="0" y="0"/>
                  </a:moveTo>
                  <a:lnTo>
                    <a:pt x="0" y="1235"/>
                  </a:lnTo>
                  <a:lnTo>
                    <a:pt x="1235" y="1235"/>
                  </a:lnTo>
                  <a:lnTo>
                    <a:pt x="1235"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15"/>
            <p:cNvSpPr/>
            <p:nvPr/>
          </p:nvSpPr>
          <p:spPr>
            <a:xfrm>
              <a:off x="4137175" y="1456925"/>
              <a:ext cx="30900" cy="30875"/>
            </a:xfrm>
            <a:custGeom>
              <a:rect b="b" l="l" r="r" t="t"/>
              <a:pathLst>
                <a:path extrusionOk="0" h="1235" w="1236">
                  <a:moveTo>
                    <a:pt x="1" y="0"/>
                  </a:moveTo>
                  <a:lnTo>
                    <a:pt x="1" y="1235"/>
                  </a:lnTo>
                  <a:lnTo>
                    <a:pt x="1235" y="1235"/>
                  </a:lnTo>
                  <a:lnTo>
                    <a:pt x="1235"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15"/>
            <p:cNvSpPr/>
            <p:nvPr/>
          </p:nvSpPr>
          <p:spPr>
            <a:xfrm>
              <a:off x="4167525" y="1456925"/>
              <a:ext cx="30875" cy="30875"/>
            </a:xfrm>
            <a:custGeom>
              <a:rect b="b" l="l" r="r" t="t"/>
              <a:pathLst>
                <a:path extrusionOk="0" h="1235" w="1235">
                  <a:moveTo>
                    <a:pt x="0" y="0"/>
                  </a:moveTo>
                  <a:lnTo>
                    <a:pt x="0" y="1235"/>
                  </a:lnTo>
                  <a:lnTo>
                    <a:pt x="1235" y="1235"/>
                  </a:lnTo>
                  <a:lnTo>
                    <a:pt x="1235"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15"/>
            <p:cNvSpPr/>
            <p:nvPr/>
          </p:nvSpPr>
          <p:spPr>
            <a:xfrm>
              <a:off x="3860475" y="1487775"/>
              <a:ext cx="30875" cy="30900"/>
            </a:xfrm>
            <a:custGeom>
              <a:rect b="b" l="l" r="r" t="t"/>
              <a:pathLst>
                <a:path extrusionOk="0" h="1236" w="1235">
                  <a:moveTo>
                    <a:pt x="0" y="1"/>
                  </a:moveTo>
                  <a:lnTo>
                    <a:pt x="0" y="1235"/>
                  </a:lnTo>
                  <a:lnTo>
                    <a:pt x="1235" y="123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15"/>
            <p:cNvSpPr/>
            <p:nvPr/>
          </p:nvSpPr>
          <p:spPr>
            <a:xfrm>
              <a:off x="3922200" y="1487775"/>
              <a:ext cx="30350" cy="30900"/>
            </a:xfrm>
            <a:custGeom>
              <a:rect b="b" l="l" r="r" t="t"/>
              <a:pathLst>
                <a:path extrusionOk="0" h="1236" w="1214">
                  <a:moveTo>
                    <a:pt x="0" y="1"/>
                  </a:moveTo>
                  <a:lnTo>
                    <a:pt x="0" y="1235"/>
                  </a:lnTo>
                  <a:lnTo>
                    <a:pt x="1214" y="1235"/>
                  </a:lnTo>
                  <a:lnTo>
                    <a:pt x="1214"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15"/>
            <p:cNvSpPr/>
            <p:nvPr/>
          </p:nvSpPr>
          <p:spPr>
            <a:xfrm>
              <a:off x="4167525" y="1487775"/>
              <a:ext cx="30875" cy="30900"/>
            </a:xfrm>
            <a:custGeom>
              <a:rect b="b" l="l" r="r" t="t"/>
              <a:pathLst>
                <a:path extrusionOk="0" h="1236" w="1235">
                  <a:moveTo>
                    <a:pt x="0" y="1"/>
                  </a:moveTo>
                  <a:lnTo>
                    <a:pt x="0" y="1235"/>
                  </a:lnTo>
                  <a:lnTo>
                    <a:pt x="1235" y="123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15"/>
            <p:cNvSpPr/>
            <p:nvPr/>
          </p:nvSpPr>
          <p:spPr>
            <a:xfrm>
              <a:off x="3952525" y="1518650"/>
              <a:ext cx="30900" cy="30350"/>
            </a:xfrm>
            <a:custGeom>
              <a:rect b="b" l="l" r="r" t="t"/>
              <a:pathLst>
                <a:path extrusionOk="0" h="1214" w="1236">
                  <a:moveTo>
                    <a:pt x="1" y="0"/>
                  </a:moveTo>
                  <a:lnTo>
                    <a:pt x="1" y="1214"/>
                  </a:lnTo>
                  <a:lnTo>
                    <a:pt x="1235" y="1214"/>
                  </a:lnTo>
                  <a:lnTo>
                    <a:pt x="1235"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15"/>
            <p:cNvSpPr/>
            <p:nvPr/>
          </p:nvSpPr>
          <p:spPr>
            <a:xfrm>
              <a:off x="4137175" y="1518650"/>
              <a:ext cx="30900" cy="30350"/>
            </a:xfrm>
            <a:custGeom>
              <a:rect b="b" l="l" r="r" t="t"/>
              <a:pathLst>
                <a:path extrusionOk="0" h="1214" w="1236">
                  <a:moveTo>
                    <a:pt x="1" y="0"/>
                  </a:moveTo>
                  <a:lnTo>
                    <a:pt x="1" y="1214"/>
                  </a:lnTo>
                  <a:lnTo>
                    <a:pt x="1235" y="1214"/>
                  </a:lnTo>
                  <a:lnTo>
                    <a:pt x="1235"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15"/>
            <p:cNvSpPr/>
            <p:nvPr/>
          </p:nvSpPr>
          <p:spPr>
            <a:xfrm>
              <a:off x="3983400" y="1548975"/>
              <a:ext cx="30875" cy="30900"/>
            </a:xfrm>
            <a:custGeom>
              <a:rect b="b" l="l" r="r" t="t"/>
              <a:pathLst>
                <a:path extrusionOk="0" h="1236" w="1235">
                  <a:moveTo>
                    <a:pt x="0" y="1"/>
                  </a:moveTo>
                  <a:lnTo>
                    <a:pt x="0" y="1235"/>
                  </a:lnTo>
                  <a:lnTo>
                    <a:pt x="1235" y="123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15"/>
            <p:cNvSpPr/>
            <p:nvPr/>
          </p:nvSpPr>
          <p:spPr>
            <a:xfrm>
              <a:off x="4106325" y="1548975"/>
              <a:ext cx="30875" cy="30900"/>
            </a:xfrm>
            <a:custGeom>
              <a:rect b="b" l="l" r="r" t="t"/>
              <a:pathLst>
                <a:path extrusionOk="0" h="1236" w="1235">
                  <a:moveTo>
                    <a:pt x="0" y="1"/>
                  </a:moveTo>
                  <a:lnTo>
                    <a:pt x="0" y="1235"/>
                  </a:lnTo>
                  <a:lnTo>
                    <a:pt x="1235" y="123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15"/>
            <p:cNvSpPr/>
            <p:nvPr/>
          </p:nvSpPr>
          <p:spPr>
            <a:xfrm>
              <a:off x="4229250" y="1240875"/>
              <a:ext cx="30875" cy="30900"/>
            </a:xfrm>
            <a:custGeom>
              <a:rect b="b" l="l" r="r" t="t"/>
              <a:pathLst>
                <a:path extrusionOk="0" h="1236" w="1235">
                  <a:moveTo>
                    <a:pt x="0" y="1"/>
                  </a:moveTo>
                  <a:lnTo>
                    <a:pt x="0" y="1235"/>
                  </a:lnTo>
                  <a:lnTo>
                    <a:pt x="1235" y="123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15"/>
            <p:cNvSpPr/>
            <p:nvPr/>
          </p:nvSpPr>
          <p:spPr>
            <a:xfrm>
              <a:off x="4229250" y="1426050"/>
              <a:ext cx="30875" cy="30900"/>
            </a:xfrm>
            <a:custGeom>
              <a:rect b="b" l="l" r="r" t="t"/>
              <a:pathLst>
                <a:path extrusionOk="0" h="1236" w="1235">
                  <a:moveTo>
                    <a:pt x="0" y="1"/>
                  </a:moveTo>
                  <a:lnTo>
                    <a:pt x="0" y="1235"/>
                  </a:lnTo>
                  <a:lnTo>
                    <a:pt x="1235" y="123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15"/>
            <p:cNvSpPr/>
            <p:nvPr/>
          </p:nvSpPr>
          <p:spPr>
            <a:xfrm>
              <a:off x="4229250" y="1456925"/>
              <a:ext cx="30875" cy="30875"/>
            </a:xfrm>
            <a:custGeom>
              <a:rect b="b" l="l" r="r" t="t"/>
              <a:pathLst>
                <a:path extrusionOk="0" h="1235" w="1235">
                  <a:moveTo>
                    <a:pt x="0" y="0"/>
                  </a:moveTo>
                  <a:lnTo>
                    <a:pt x="0" y="1235"/>
                  </a:lnTo>
                  <a:lnTo>
                    <a:pt x="1235" y="1235"/>
                  </a:lnTo>
                  <a:lnTo>
                    <a:pt x="1235"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15"/>
            <p:cNvSpPr/>
            <p:nvPr/>
          </p:nvSpPr>
          <p:spPr>
            <a:xfrm>
              <a:off x="4229250" y="1487775"/>
              <a:ext cx="30875" cy="30900"/>
            </a:xfrm>
            <a:custGeom>
              <a:rect b="b" l="l" r="r" t="t"/>
              <a:pathLst>
                <a:path extrusionOk="0" h="1236" w="1235">
                  <a:moveTo>
                    <a:pt x="0" y="1"/>
                  </a:moveTo>
                  <a:lnTo>
                    <a:pt x="0" y="1235"/>
                  </a:lnTo>
                  <a:lnTo>
                    <a:pt x="1235" y="123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0" name="Shape 2840"/>
        <p:cNvGrpSpPr/>
        <p:nvPr/>
      </p:nvGrpSpPr>
      <p:grpSpPr>
        <a:xfrm>
          <a:off x="0" y="0"/>
          <a:ext cx="0" cy="0"/>
          <a:chOff x="0" y="0"/>
          <a:chExt cx="0" cy="0"/>
        </a:xfrm>
      </p:grpSpPr>
      <p:sp>
        <p:nvSpPr>
          <p:cNvPr id="2841" name="Google Shape;2841;p24"/>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RETRO VIDEO GAMES NEWSLETTER INFOGRAPHICS</a:t>
            </a:r>
            <a:endParaRPr/>
          </a:p>
        </p:txBody>
      </p:sp>
      <p:grpSp>
        <p:nvGrpSpPr>
          <p:cNvPr id="2842" name="Google Shape;2842;p24"/>
          <p:cNvGrpSpPr/>
          <p:nvPr/>
        </p:nvGrpSpPr>
        <p:grpSpPr>
          <a:xfrm rot="-5400000">
            <a:off x="271246" y="535371"/>
            <a:ext cx="242781" cy="161857"/>
            <a:chOff x="2500050" y="3730175"/>
            <a:chExt cx="2619000" cy="1746025"/>
          </a:xfrm>
        </p:grpSpPr>
        <p:sp>
          <p:nvSpPr>
            <p:cNvPr id="2843" name="Google Shape;2843;p24"/>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24"/>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24"/>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24"/>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7" name="Google Shape;2847;p24"/>
          <p:cNvGrpSpPr/>
          <p:nvPr/>
        </p:nvGrpSpPr>
        <p:grpSpPr>
          <a:xfrm rot="5400000">
            <a:off x="8691846" y="535371"/>
            <a:ext cx="242781" cy="161857"/>
            <a:chOff x="2500050" y="3730175"/>
            <a:chExt cx="2619000" cy="1746025"/>
          </a:xfrm>
        </p:grpSpPr>
        <p:sp>
          <p:nvSpPr>
            <p:cNvPr id="2848" name="Google Shape;2848;p24"/>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24"/>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24"/>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24"/>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2" name="Google Shape;2852;p24"/>
          <p:cNvGrpSpPr/>
          <p:nvPr/>
        </p:nvGrpSpPr>
        <p:grpSpPr>
          <a:xfrm>
            <a:off x="720000" y="2850950"/>
            <a:ext cx="2073925" cy="1103350"/>
            <a:chOff x="720000" y="2850950"/>
            <a:chExt cx="2073925" cy="1103350"/>
          </a:xfrm>
        </p:grpSpPr>
        <p:sp>
          <p:nvSpPr>
            <p:cNvPr id="2853" name="Google Shape;2853;p24"/>
            <p:cNvSpPr txBox="1"/>
            <p:nvPr/>
          </p:nvSpPr>
          <p:spPr>
            <a:xfrm>
              <a:off x="720025" y="3246600"/>
              <a:ext cx="2073900" cy="70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100">
                  <a:solidFill>
                    <a:schemeClr val="accent6"/>
                  </a:solidFill>
                  <a:latin typeface="Orbitron ExtraBold"/>
                  <a:ea typeface="Orbitron ExtraBold"/>
                  <a:cs typeface="Orbitron ExtraBold"/>
                  <a:sym typeface="Orbitron ExtraBold"/>
                </a:rPr>
                <a:t>WEEKLY</a:t>
              </a:r>
              <a:endParaRPr sz="2100">
                <a:solidFill>
                  <a:schemeClr val="accent6"/>
                </a:solidFill>
                <a:latin typeface="Orbitron ExtraBold"/>
                <a:ea typeface="Orbitron ExtraBold"/>
                <a:cs typeface="Orbitron ExtraBold"/>
                <a:sym typeface="Orbitron ExtraBold"/>
              </a:endParaRPr>
            </a:p>
          </p:txBody>
        </p:sp>
        <p:sp>
          <p:nvSpPr>
            <p:cNvPr id="2854" name="Google Shape;2854;p24"/>
            <p:cNvSpPr txBox="1"/>
            <p:nvPr/>
          </p:nvSpPr>
          <p:spPr>
            <a:xfrm>
              <a:off x="720000" y="2850950"/>
              <a:ext cx="2073900" cy="39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lt1"/>
                  </a:solidFill>
                  <a:latin typeface="Advent Pro Medium"/>
                  <a:ea typeface="Advent Pro Medium"/>
                  <a:cs typeface="Advent Pro Medium"/>
                  <a:sym typeface="Advent Pro Medium"/>
                </a:rPr>
                <a:t>Newsletter sent</a:t>
              </a:r>
              <a:endParaRPr>
                <a:latin typeface="Advent Pro Medium"/>
                <a:ea typeface="Advent Pro Medium"/>
                <a:cs typeface="Advent Pro Medium"/>
                <a:sym typeface="Advent Pro Medium"/>
              </a:endParaRPr>
            </a:p>
          </p:txBody>
        </p:sp>
      </p:grpSp>
      <p:grpSp>
        <p:nvGrpSpPr>
          <p:cNvPr id="2855" name="Google Shape;2855;p24"/>
          <p:cNvGrpSpPr/>
          <p:nvPr/>
        </p:nvGrpSpPr>
        <p:grpSpPr>
          <a:xfrm>
            <a:off x="3535038" y="2850950"/>
            <a:ext cx="2073925" cy="1103350"/>
            <a:chOff x="3535038" y="2850950"/>
            <a:chExt cx="2073925" cy="1103350"/>
          </a:xfrm>
        </p:grpSpPr>
        <p:sp>
          <p:nvSpPr>
            <p:cNvPr id="2856" name="Google Shape;2856;p24"/>
            <p:cNvSpPr txBox="1"/>
            <p:nvPr/>
          </p:nvSpPr>
          <p:spPr>
            <a:xfrm>
              <a:off x="3535063" y="3246600"/>
              <a:ext cx="2073900" cy="70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100">
                  <a:solidFill>
                    <a:schemeClr val="accent6"/>
                  </a:solidFill>
                  <a:latin typeface="Orbitron ExtraBold"/>
                  <a:ea typeface="Orbitron ExtraBold"/>
                  <a:cs typeface="Orbitron ExtraBold"/>
                  <a:sym typeface="Orbitron ExtraBold"/>
                </a:rPr>
                <a:t>29,350</a:t>
              </a:r>
              <a:endParaRPr sz="2100">
                <a:solidFill>
                  <a:schemeClr val="accent6"/>
                </a:solidFill>
                <a:latin typeface="Orbitron ExtraBold"/>
                <a:ea typeface="Orbitron ExtraBold"/>
                <a:cs typeface="Orbitron ExtraBold"/>
                <a:sym typeface="Orbitron ExtraBold"/>
              </a:endParaRPr>
            </a:p>
          </p:txBody>
        </p:sp>
        <p:sp>
          <p:nvSpPr>
            <p:cNvPr id="2857" name="Google Shape;2857;p24"/>
            <p:cNvSpPr txBox="1"/>
            <p:nvPr/>
          </p:nvSpPr>
          <p:spPr>
            <a:xfrm>
              <a:off x="3535038" y="2850950"/>
              <a:ext cx="2073900" cy="39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lt1"/>
                  </a:solidFill>
                  <a:latin typeface="Advent Pro Medium"/>
                  <a:ea typeface="Advent Pro Medium"/>
                  <a:cs typeface="Advent Pro Medium"/>
                  <a:sym typeface="Advent Pro Medium"/>
                </a:rPr>
                <a:t>Recipients</a:t>
              </a:r>
              <a:endParaRPr>
                <a:latin typeface="Advent Pro Medium"/>
                <a:ea typeface="Advent Pro Medium"/>
                <a:cs typeface="Advent Pro Medium"/>
                <a:sym typeface="Advent Pro Medium"/>
              </a:endParaRPr>
            </a:p>
          </p:txBody>
        </p:sp>
      </p:grpSp>
      <p:grpSp>
        <p:nvGrpSpPr>
          <p:cNvPr id="2858" name="Google Shape;2858;p24"/>
          <p:cNvGrpSpPr/>
          <p:nvPr/>
        </p:nvGrpSpPr>
        <p:grpSpPr>
          <a:xfrm>
            <a:off x="6350088" y="2850950"/>
            <a:ext cx="2073925" cy="1103350"/>
            <a:chOff x="6350088" y="2850950"/>
            <a:chExt cx="2073925" cy="1103350"/>
          </a:xfrm>
        </p:grpSpPr>
        <p:sp>
          <p:nvSpPr>
            <p:cNvPr id="2859" name="Google Shape;2859;p24"/>
            <p:cNvSpPr txBox="1"/>
            <p:nvPr/>
          </p:nvSpPr>
          <p:spPr>
            <a:xfrm>
              <a:off x="6350113" y="3246600"/>
              <a:ext cx="2073900" cy="70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100">
                  <a:solidFill>
                    <a:schemeClr val="accent6"/>
                  </a:solidFill>
                  <a:latin typeface="Orbitron ExtraBold"/>
                  <a:ea typeface="Orbitron ExtraBold"/>
                  <a:cs typeface="Orbitron ExtraBold"/>
                  <a:sym typeface="Orbitron ExtraBold"/>
                </a:rPr>
                <a:t>15</a:t>
              </a:r>
              <a:r>
                <a:rPr lang="en" sz="2100">
                  <a:solidFill>
                    <a:schemeClr val="accent6"/>
                  </a:solidFill>
                  <a:latin typeface="Orbitron ExtraBold"/>
                  <a:ea typeface="Orbitron ExtraBold"/>
                  <a:cs typeface="Orbitron ExtraBold"/>
                  <a:sym typeface="Orbitron ExtraBold"/>
                </a:rPr>
                <a:t>,768</a:t>
              </a:r>
              <a:endParaRPr sz="2100">
                <a:solidFill>
                  <a:schemeClr val="accent6"/>
                </a:solidFill>
                <a:latin typeface="Orbitron ExtraBold"/>
                <a:ea typeface="Orbitron ExtraBold"/>
                <a:cs typeface="Orbitron ExtraBold"/>
                <a:sym typeface="Orbitron ExtraBold"/>
              </a:endParaRPr>
            </a:p>
          </p:txBody>
        </p:sp>
        <p:sp>
          <p:nvSpPr>
            <p:cNvPr id="2860" name="Google Shape;2860;p24"/>
            <p:cNvSpPr txBox="1"/>
            <p:nvPr/>
          </p:nvSpPr>
          <p:spPr>
            <a:xfrm>
              <a:off x="6350088" y="2850950"/>
              <a:ext cx="2073900" cy="39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lt1"/>
                  </a:solidFill>
                  <a:latin typeface="Advent Pro Medium"/>
                  <a:ea typeface="Advent Pro Medium"/>
                  <a:cs typeface="Advent Pro Medium"/>
                  <a:sym typeface="Advent Pro Medium"/>
                </a:rPr>
                <a:t>Mobile users</a:t>
              </a:r>
              <a:endParaRPr>
                <a:latin typeface="Advent Pro Medium"/>
                <a:ea typeface="Advent Pro Medium"/>
                <a:cs typeface="Advent Pro Medium"/>
                <a:sym typeface="Advent Pro Medium"/>
              </a:endParaRPr>
            </a:p>
          </p:txBody>
        </p:sp>
      </p:grpSp>
      <p:grpSp>
        <p:nvGrpSpPr>
          <p:cNvPr id="2861" name="Google Shape;2861;p24"/>
          <p:cNvGrpSpPr/>
          <p:nvPr/>
        </p:nvGrpSpPr>
        <p:grpSpPr>
          <a:xfrm>
            <a:off x="1516415" y="4222381"/>
            <a:ext cx="481134" cy="334679"/>
            <a:chOff x="1009175" y="1152000"/>
            <a:chExt cx="531875" cy="369975"/>
          </a:xfrm>
        </p:grpSpPr>
        <p:sp>
          <p:nvSpPr>
            <p:cNvPr id="2862" name="Google Shape;2862;p24"/>
            <p:cNvSpPr/>
            <p:nvPr/>
          </p:nvSpPr>
          <p:spPr>
            <a:xfrm>
              <a:off x="1009175" y="1152000"/>
              <a:ext cx="531825" cy="369975"/>
            </a:xfrm>
            <a:custGeom>
              <a:rect b="b" l="l" r="r" t="t"/>
              <a:pathLst>
                <a:path extrusionOk="0" h="14799" w="21273">
                  <a:moveTo>
                    <a:pt x="0" y="0"/>
                  </a:moveTo>
                  <a:lnTo>
                    <a:pt x="0" y="14798"/>
                  </a:lnTo>
                  <a:lnTo>
                    <a:pt x="21273" y="14798"/>
                  </a:lnTo>
                  <a:lnTo>
                    <a:pt x="21273"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24"/>
            <p:cNvSpPr/>
            <p:nvPr/>
          </p:nvSpPr>
          <p:spPr>
            <a:xfrm>
              <a:off x="1009200" y="1152000"/>
              <a:ext cx="531800" cy="242800"/>
            </a:xfrm>
            <a:custGeom>
              <a:rect b="b" l="l" r="r" t="t"/>
              <a:pathLst>
                <a:path extrusionOk="0" h="9712" w="21272">
                  <a:moveTo>
                    <a:pt x="1" y="0"/>
                  </a:moveTo>
                  <a:lnTo>
                    <a:pt x="1" y="2775"/>
                  </a:lnTo>
                  <a:lnTo>
                    <a:pt x="1387" y="2775"/>
                  </a:lnTo>
                  <a:lnTo>
                    <a:pt x="1387" y="4163"/>
                  </a:lnTo>
                  <a:lnTo>
                    <a:pt x="2775" y="4163"/>
                  </a:lnTo>
                  <a:lnTo>
                    <a:pt x="2775" y="5549"/>
                  </a:lnTo>
                  <a:lnTo>
                    <a:pt x="4161" y="5549"/>
                  </a:lnTo>
                  <a:lnTo>
                    <a:pt x="4161" y="6937"/>
                  </a:lnTo>
                  <a:lnTo>
                    <a:pt x="5549" y="6937"/>
                  </a:lnTo>
                  <a:lnTo>
                    <a:pt x="5549" y="8325"/>
                  </a:lnTo>
                  <a:lnTo>
                    <a:pt x="7862" y="8325"/>
                  </a:lnTo>
                  <a:lnTo>
                    <a:pt x="7862" y="9711"/>
                  </a:lnTo>
                  <a:lnTo>
                    <a:pt x="13411" y="9711"/>
                  </a:lnTo>
                  <a:lnTo>
                    <a:pt x="13411" y="8325"/>
                  </a:lnTo>
                  <a:lnTo>
                    <a:pt x="15723" y="8325"/>
                  </a:lnTo>
                  <a:lnTo>
                    <a:pt x="15723" y="6937"/>
                  </a:lnTo>
                  <a:lnTo>
                    <a:pt x="17111" y="6937"/>
                  </a:lnTo>
                  <a:lnTo>
                    <a:pt x="17111" y="5549"/>
                  </a:lnTo>
                  <a:lnTo>
                    <a:pt x="18497" y="5549"/>
                  </a:lnTo>
                  <a:lnTo>
                    <a:pt x="18497" y="4163"/>
                  </a:lnTo>
                  <a:lnTo>
                    <a:pt x="19885" y="4163"/>
                  </a:lnTo>
                  <a:lnTo>
                    <a:pt x="19885" y="2775"/>
                  </a:lnTo>
                  <a:lnTo>
                    <a:pt x="21272" y="2775"/>
                  </a:lnTo>
                  <a:lnTo>
                    <a:pt x="2127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24"/>
            <p:cNvSpPr/>
            <p:nvPr/>
          </p:nvSpPr>
          <p:spPr>
            <a:xfrm>
              <a:off x="1009200" y="1152000"/>
              <a:ext cx="531800" cy="369975"/>
            </a:xfrm>
            <a:custGeom>
              <a:rect b="b" l="l" r="r" t="t"/>
              <a:pathLst>
                <a:path extrusionOk="0" h="14799" w="21272">
                  <a:moveTo>
                    <a:pt x="1" y="0"/>
                  </a:moveTo>
                  <a:lnTo>
                    <a:pt x="1" y="2312"/>
                  </a:lnTo>
                  <a:lnTo>
                    <a:pt x="1" y="14798"/>
                  </a:lnTo>
                  <a:lnTo>
                    <a:pt x="2313" y="14798"/>
                  </a:lnTo>
                  <a:lnTo>
                    <a:pt x="2313" y="2312"/>
                  </a:lnTo>
                  <a:lnTo>
                    <a:pt x="21272" y="2312"/>
                  </a:lnTo>
                  <a:lnTo>
                    <a:pt x="21272"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24"/>
            <p:cNvSpPr/>
            <p:nvPr/>
          </p:nvSpPr>
          <p:spPr>
            <a:xfrm>
              <a:off x="1078550" y="1256050"/>
              <a:ext cx="34700" cy="34700"/>
            </a:xfrm>
            <a:custGeom>
              <a:rect b="b" l="l" r="r" t="t"/>
              <a:pathLst>
                <a:path extrusionOk="0" h="1388" w="1388">
                  <a:moveTo>
                    <a:pt x="1" y="1"/>
                  </a:moveTo>
                  <a:lnTo>
                    <a:pt x="1"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24"/>
            <p:cNvSpPr/>
            <p:nvPr/>
          </p:nvSpPr>
          <p:spPr>
            <a:xfrm>
              <a:off x="1113225" y="1290725"/>
              <a:ext cx="34725" cy="34700"/>
            </a:xfrm>
            <a:custGeom>
              <a:rect b="b" l="l" r="r" t="t"/>
              <a:pathLst>
                <a:path extrusionOk="0" h="1388" w="1389">
                  <a:moveTo>
                    <a:pt x="0" y="0"/>
                  </a:moveTo>
                  <a:lnTo>
                    <a:pt x="0" y="1388"/>
                  </a:lnTo>
                  <a:lnTo>
                    <a:pt x="1388" y="1388"/>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24"/>
            <p:cNvSpPr/>
            <p:nvPr/>
          </p:nvSpPr>
          <p:spPr>
            <a:xfrm>
              <a:off x="1147925" y="1325425"/>
              <a:ext cx="57825" cy="34700"/>
            </a:xfrm>
            <a:custGeom>
              <a:rect b="b" l="l" r="r" t="t"/>
              <a:pathLst>
                <a:path extrusionOk="0" h="1388" w="2313">
                  <a:moveTo>
                    <a:pt x="0" y="0"/>
                  </a:moveTo>
                  <a:lnTo>
                    <a:pt x="0" y="1388"/>
                  </a:lnTo>
                  <a:lnTo>
                    <a:pt x="2313" y="1388"/>
                  </a:lnTo>
                  <a:lnTo>
                    <a:pt x="2313"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24"/>
            <p:cNvSpPr/>
            <p:nvPr/>
          </p:nvSpPr>
          <p:spPr>
            <a:xfrm>
              <a:off x="1436950" y="1256050"/>
              <a:ext cx="34700" cy="34700"/>
            </a:xfrm>
            <a:custGeom>
              <a:rect b="b" l="l" r="r" t="t"/>
              <a:pathLst>
                <a:path extrusionOk="0" h="1388" w="1388">
                  <a:moveTo>
                    <a:pt x="1" y="1"/>
                  </a:moveTo>
                  <a:lnTo>
                    <a:pt x="1"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24"/>
            <p:cNvSpPr/>
            <p:nvPr/>
          </p:nvSpPr>
          <p:spPr>
            <a:xfrm>
              <a:off x="1402250" y="1290725"/>
              <a:ext cx="34725" cy="34700"/>
            </a:xfrm>
            <a:custGeom>
              <a:rect b="b" l="l" r="r" t="t"/>
              <a:pathLst>
                <a:path extrusionOk="0" h="1388" w="1389">
                  <a:moveTo>
                    <a:pt x="1" y="0"/>
                  </a:moveTo>
                  <a:lnTo>
                    <a:pt x="1" y="1388"/>
                  </a:lnTo>
                  <a:lnTo>
                    <a:pt x="1389" y="1388"/>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24"/>
            <p:cNvSpPr/>
            <p:nvPr/>
          </p:nvSpPr>
          <p:spPr>
            <a:xfrm>
              <a:off x="1344450" y="1325425"/>
              <a:ext cx="57825" cy="34700"/>
            </a:xfrm>
            <a:custGeom>
              <a:rect b="b" l="l" r="r" t="t"/>
              <a:pathLst>
                <a:path extrusionOk="0" h="1388" w="2313">
                  <a:moveTo>
                    <a:pt x="1" y="0"/>
                  </a:moveTo>
                  <a:lnTo>
                    <a:pt x="1" y="1388"/>
                  </a:lnTo>
                  <a:lnTo>
                    <a:pt x="2313" y="1388"/>
                  </a:lnTo>
                  <a:lnTo>
                    <a:pt x="2313"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24"/>
            <p:cNvSpPr/>
            <p:nvPr/>
          </p:nvSpPr>
          <p:spPr>
            <a:xfrm>
              <a:off x="1205725" y="1360075"/>
              <a:ext cx="138750" cy="34725"/>
            </a:xfrm>
            <a:custGeom>
              <a:rect b="b" l="l" r="r" t="t"/>
              <a:pathLst>
                <a:path extrusionOk="0" h="1389" w="5550">
                  <a:moveTo>
                    <a:pt x="1" y="0"/>
                  </a:moveTo>
                  <a:lnTo>
                    <a:pt x="1" y="1388"/>
                  </a:lnTo>
                  <a:lnTo>
                    <a:pt x="5550" y="1388"/>
                  </a:lnTo>
                  <a:lnTo>
                    <a:pt x="5550"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24"/>
            <p:cNvSpPr/>
            <p:nvPr/>
          </p:nvSpPr>
          <p:spPr>
            <a:xfrm>
              <a:off x="1009200" y="1152000"/>
              <a:ext cx="531850" cy="369975"/>
            </a:xfrm>
            <a:custGeom>
              <a:rect b="b" l="l" r="r" t="t"/>
              <a:pathLst>
                <a:path extrusionOk="0" h="14799" w="21274">
                  <a:moveTo>
                    <a:pt x="19885" y="1388"/>
                  </a:moveTo>
                  <a:lnTo>
                    <a:pt x="19885" y="2775"/>
                  </a:lnTo>
                  <a:lnTo>
                    <a:pt x="18497" y="2775"/>
                  </a:lnTo>
                  <a:lnTo>
                    <a:pt x="18497" y="4163"/>
                  </a:lnTo>
                  <a:lnTo>
                    <a:pt x="19885" y="4163"/>
                  </a:lnTo>
                  <a:lnTo>
                    <a:pt x="19885" y="13412"/>
                  </a:lnTo>
                  <a:lnTo>
                    <a:pt x="1387" y="13412"/>
                  </a:lnTo>
                  <a:lnTo>
                    <a:pt x="1387" y="4163"/>
                  </a:lnTo>
                  <a:lnTo>
                    <a:pt x="2775" y="4163"/>
                  </a:lnTo>
                  <a:lnTo>
                    <a:pt x="2775" y="2775"/>
                  </a:lnTo>
                  <a:lnTo>
                    <a:pt x="1389" y="2775"/>
                  </a:lnTo>
                  <a:lnTo>
                    <a:pt x="1389" y="1388"/>
                  </a:lnTo>
                  <a:close/>
                  <a:moveTo>
                    <a:pt x="1" y="0"/>
                  </a:moveTo>
                  <a:lnTo>
                    <a:pt x="1" y="14798"/>
                  </a:lnTo>
                  <a:lnTo>
                    <a:pt x="21273" y="14798"/>
                  </a:lnTo>
                  <a:lnTo>
                    <a:pt x="21273"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3" name="Google Shape;2873;p24"/>
          <p:cNvGrpSpPr/>
          <p:nvPr/>
        </p:nvGrpSpPr>
        <p:grpSpPr>
          <a:xfrm>
            <a:off x="7146496" y="4149154"/>
            <a:ext cx="481112" cy="407907"/>
            <a:chOff x="5611625" y="1889950"/>
            <a:chExt cx="531850" cy="450925"/>
          </a:xfrm>
        </p:grpSpPr>
        <p:sp>
          <p:nvSpPr>
            <p:cNvPr id="2874" name="Google Shape;2874;p24"/>
            <p:cNvSpPr/>
            <p:nvPr/>
          </p:nvSpPr>
          <p:spPr>
            <a:xfrm>
              <a:off x="5611625" y="1924650"/>
              <a:ext cx="346825" cy="416225"/>
            </a:xfrm>
            <a:custGeom>
              <a:rect b="b" l="l" r="r" t="t"/>
              <a:pathLst>
                <a:path extrusionOk="0" h="16649" w="13873">
                  <a:moveTo>
                    <a:pt x="4161" y="0"/>
                  </a:moveTo>
                  <a:lnTo>
                    <a:pt x="4161" y="1388"/>
                  </a:lnTo>
                  <a:lnTo>
                    <a:pt x="2775" y="1388"/>
                  </a:lnTo>
                  <a:lnTo>
                    <a:pt x="2775" y="2775"/>
                  </a:lnTo>
                  <a:lnTo>
                    <a:pt x="1387" y="2775"/>
                  </a:lnTo>
                  <a:lnTo>
                    <a:pt x="1387" y="8324"/>
                  </a:lnTo>
                  <a:lnTo>
                    <a:pt x="2775" y="8324"/>
                  </a:lnTo>
                  <a:lnTo>
                    <a:pt x="2775" y="9249"/>
                  </a:lnTo>
                  <a:lnTo>
                    <a:pt x="2775" y="9712"/>
                  </a:lnTo>
                  <a:lnTo>
                    <a:pt x="2775" y="11099"/>
                  </a:lnTo>
                  <a:lnTo>
                    <a:pt x="1387" y="11099"/>
                  </a:lnTo>
                  <a:lnTo>
                    <a:pt x="1387" y="12486"/>
                  </a:lnTo>
                  <a:lnTo>
                    <a:pt x="1" y="12486"/>
                  </a:lnTo>
                  <a:lnTo>
                    <a:pt x="1" y="15260"/>
                  </a:lnTo>
                  <a:lnTo>
                    <a:pt x="1" y="16648"/>
                  </a:lnTo>
                  <a:lnTo>
                    <a:pt x="13873" y="16648"/>
                  </a:lnTo>
                  <a:lnTo>
                    <a:pt x="13873" y="15260"/>
                  </a:lnTo>
                  <a:lnTo>
                    <a:pt x="13873" y="12486"/>
                  </a:lnTo>
                  <a:lnTo>
                    <a:pt x="12486" y="12486"/>
                  </a:lnTo>
                  <a:lnTo>
                    <a:pt x="12486" y="11099"/>
                  </a:lnTo>
                  <a:lnTo>
                    <a:pt x="11098" y="11099"/>
                  </a:lnTo>
                  <a:lnTo>
                    <a:pt x="11098" y="9712"/>
                  </a:lnTo>
                  <a:lnTo>
                    <a:pt x="11098" y="9249"/>
                  </a:lnTo>
                  <a:lnTo>
                    <a:pt x="11098" y="8324"/>
                  </a:lnTo>
                  <a:lnTo>
                    <a:pt x="12486" y="8324"/>
                  </a:lnTo>
                  <a:lnTo>
                    <a:pt x="12486" y="2775"/>
                  </a:lnTo>
                  <a:lnTo>
                    <a:pt x="11098" y="2775"/>
                  </a:lnTo>
                  <a:lnTo>
                    <a:pt x="11098" y="1388"/>
                  </a:lnTo>
                  <a:lnTo>
                    <a:pt x="9712" y="1388"/>
                  </a:lnTo>
                  <a:lnTo>
                    <a:pt x="971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24"/>
            <p:cNvSpPr/>
            <p:nvPr/>
          </p:nvSpPr>
          <p:spPr>
            <a:xfrm>
              <a:off x="5646275" y="1924650"/>
              <a:ext cx="104100" cy="104075"/>
            </a:xfrm>
            <a:custGeom>
              <a:rect b="b" l="l" r="r" t="t"/>
              <a:pathLst>
                <a:path extrusionOk="0" h="4163" w="4164">
                  <a:moveTo>
                    <a:pt x="2775" y="0"/>
                  </a:moveTo>
                  <a:lnTo>
                    <a:pt x="2775" y="1388"/>
                  </a:lnTo>
                  <a:lnTo>
                    <a:pt x="1389" y="1388"/>
                  </a:lnTo>
                  <a:lnTo>
                    <a:pt x="1389" y="2775"/>
                  </a:lnTo>
                  <a:lnTo>
                    <a:pt x="1" y="2775"/>
                  </a:lnTo>
                  <a:lnTo>
                    <a:pt x="1" y="4163"/>
                  </a:lnTo>
                  <a:lnTo>
                    <a:pt x="2775" y="4163"/>
                  </a:lnTo>
                  <a:lnTo>
                    <a:pt x="2775" y="2775"/>
                  </a:lnTo>
                  <a:lnTo>
                    <a:pt x="4163" y="2775"/>
                  </a:lnTo>
                  <a:lnTo>
                    <a:pt x="4163" y="1388"/>
                  </a:lnTo>
                  <a:lnTo>
                    <a:pt x="4163"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24"/>
            <p:cNvSpPr/>
            <p:nvPr/>
          </p:nvSpPr>
          <p:spPr>
            <a:xfrm>
              <a:off x="5611625" y="2167425"/>
              <a:ext cx="104050" cy="104075"/>
            </a:xfrm>
            <a:custGeom>
              <a:rect b="b" l="l" r="r" t="t"/>
              <a:pathLst>
                <a:path extrusionOk="0" h="4163" w="4162">
                  <a:moveTo>
                    <a:pt x="2775" y="1"/>
                  </a:moveTo>
                  <a:lnTo>
                    <a:pt x="2775" y="1388"/>
                  </a:lnTo>
                  <a:lnTo>
                    <a:pt x="1387" y="1388"/>
                  </a:lnTo>
                  <a:lnTo>
                    <a:pt x="1387" y="2775"/>
                  </a:lnTo>
                  <a:lnTo>
                    <a:pt x="1" y="2775"/>
                  </a:lnTo>
                  <a:lnTo>
                    <a:pt x="1" y="4163"/>
                  </a:lnTo>
                  <a:lnTo>
                    <a:pt x="2775" y="4163"/>
                  </a:lnTo>
                  <a:lnTo>
                    <a:pt x="2775" y="2775"/>
                  </a:lnTo>
                  <a:lnTo>
                    <a:pt x="4161" y="2775"/>
                  </a:lnTo>
                  <a:lnTo>
                    <a:pt x="4161" y="1388"/>
                  </a:lnTo>
                  <a:lnTo>
                    <a:pt x="4161"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24"/>
            <p:cNvSpPr/>
            <p:nvPr/>
          </p:nvSpPr>
          <p:spPr>
            <a:xfrm>
              <a:off x="5900625" y="1889950"/>
              <a:ext cx="242850" cy="416225"/>
            </a:xfrm>
            <a:custGeom>
              <a:rect b="b" l="l" r="r" t="t"/>
              <a:pathLst>
                <a:path extrusionOk="0" h="16649" w="9714">
                  <a:moveTo>
                    <a:pt x="0" y="0"/>
                  </a:moveTo>
                  <a:lnTo>
                    <a:pt x="0" y="1388"/>
                  </a:lnTo>
                  <a:lnTo>
                    <a:pt x="1388" y="1388"/>
                  </a:lnTo>
                  <a:lnTo>
                    <a:pt x="1388" y="2776"/>
                  </a:lnTo>
                  <a:lnTo>
                    <a:pt x="2776" y="2776"/>
                  </a:lnTo>
                  <a:lnTo>
                    <a:pt x="2776" y="12487"/>
                  </a:lnTo>
                  <a:lnTo>
                    <a:pt x="3701" y="12487"/>
                  </a:lnTo>
                  <a:lnTo>
                    <a:pt x="3701" y="15262"/>
                  </a:lnTo>
                  <a:lnTo>
                    <a:pt x="3701" y="16186"/>
                  </a:lnTo>
                  <a:lnTo>
                    <a:pt x="3701" y="16648"/>
                  </a:lnTo>
                  <a:lnTo>
                    <a:pt x="9713" y="16648"/>
                  </a:lnTo>
                  <a:lnTo>
                    <a:pt x="9713" y="15262"/>
                  </a:lnTo>
                  <a:lnTo>
                    <a:pt x="9713" y="12487"/>
                  </a:lnTo>
                  <a:lnTo>
                    <a:pt x="8325" y="12487"/>
                  </a:lnTo>
                  <a:lnTo>
                    <a:pt x="8325" y="11100"/>
                  </a:lnTo>
                  <a:lnTo>
                    <a:pt x="6937" y="11100"/>
                  </a:lnTo>
                  <a:lnTo>
                    <a:pt x="6937" y="9712"/>
                  </a:lnTo>
                  <a:lnTo>
                    <a:pt x="6937" y="8787"/>
                  </a:lnTo>
                  <a:lnTo>
                    <a:pt x="6937" y="8325"/>
                  </a:lnTo>
                  <a:lnTo>
                    <a:pt x="8325" y="8325"/>
                  </a:lnTo>
                  <a:lnTo>
                    <a:pt x="8325" y="2776"/>
                  </a:lnTo>
                  <a:lnTo>
                    <a:pt x="6937" y="2776"/>
                  </a:lnTo>
                  <a:lnTo>
                    <a:pt x="6937" y="1388"/>
                  </a:lnTo>
                  <a:lnTo>
                    <a:pt x="5551" y="1388"/>
                  </a:lnTo>
                  <a:lnTo>
                    <a:pt x="5551"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24"/>
            <p:cNvSpPr/>
            <p:nvPr/>
          </p:nvSpPr>
          <p:spPr>
            <a:xfrm>
              <a:off x="5646275" y="1994000"/>
              <a:ext cx="34725" cy="138750"/>
            </a:xfrm>
            <a:custGeom>
              <a:rect b="b" l="l" r="r" t="t"/>
              <a:pathLst>
                <a:path extrusionOk="0" h="5550" w="1389">
                  <a:moveTo>
                    <a:pt x="1" y="1"/>
                  </a:moveTo>
                  <a:lnTo>
                    <a:pt x="1" y="5550"/>
                  </a:lnTo>
                  <a:lnTo>
                    <a:pt x="1389" y="5550"/>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24"/>
            <p:cNvSpPr/>
            <p:nvPr/>
          </p:nvSpPr>
          <p:spPr>
            <a:xfrm>
              <a:off x="5889075" y="1994000"/>
              <a:ext cx="34725" cy="138750"/>
            </a:xfrm>
            <a:custGeom>
              <a:rect b="b" l="l" r="r" t="t"/>
              <a:pathLst>
                <a:path extrusionOk="0" h="5550" w="1389">
                  <a:moveTo>
                    <a:pt x="0" y="1"/>
                  </a:moveTo>
                  <a:lnTo>
                    <a:pt x="0" y="5550"/>
                  </a:lnTo>
                  <a:lnTo>
                    <a:pt x="1388" y="5550"/>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24"/>
            <p:cNvSpPr/>
            <p:nvPr/>
          </p:nvSpPr>
          <p:spPr>
            <a:xfrm>
              <a:off x="5715650" y="1924650"/>
              <a:ext cx="138775" cy="34675"/>
            </a:xfrm>
            <a:custGeom>
              <a:rect b="b" l="l" r="r" t="t"/>
              <a:pathLst>
                <a:path extrusionOk="0" h="1387" w="5551">
                  <a:moveTo>
                    <a:pt x="0" y="0"/>
                  </a:moveTo>
                  <a:lnTo>
                    <a:pt x="0" y="1387"/>
                  </a:lnTo>
                  <a:lnTo>
                    <a:pt x="5551" y="1387"/>
                  </a:lnTo>
                  <a:lnTo>
                    <a:pt x="5551"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24"/>
            <p:cNvSpPr/>
            <p:nvPr/>
          </p:nvSpPr>
          <p:spPr>
            <a:xfrm>
              <a:off x="5680975" y="1959350"/>
              <a:ext cx="34700" cy="34675"/>
            </a:xfrm>
            <a:custGeom>
              <a:rect b="b" l="l" r="r" t="t"/>
              <a:pathLst>
                <a:path extrusionOk="0" h="1387" w="1388">
                  <a:moveTo>
                    <a:pt x="1" y="0"/>
                  </a:moveTo>
                  <a:lnTo>
                    <a:pt x="1" y="1387"/>
                  </a:lnTo>
                  <a:lnTo>
                    <a:pt x="1387" y="1387"/>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24"/>
            <p:cNvSpPr/>
            <p:nvPr/>
          </p:nvSpPr>
          <p:spPr>
            <a:xfrm>
              <a:off x="5854400" y="1959350"/>
              <a:ext cx="34700" cy="34675"/>
            </a:xfrm>
            <a:custGeom>
              <a:rect b="b" l="l" r="r" t="t"/>
              <a:pathLst>
                <a:path extrusionOk="0" h="1387" w="1388">
                  <a:moveTo>
                    <a:pt x="1" y="0"/>
                  </a:moveTo>
                  <a:lnTo>
                    <a:pt x="1" y="1387"/>
                  </a:lnTo>
                  <a:lnTo>
                    <a:pt x="1387" y="1387"/>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24"/>
            <p:cNvSpPr/>
            <p:nvPr/>
          </p:nvSpPr>
          <p:spPr>
            <a:xfrm>
              <a:off x="5819700" y="2132725"/>
              <a:ext cx="69400" cy="69425"/>
            </a:xfrm>
            <a:custGeom>
              <a:rect b="b" l="l" r="r" t="t"/>
              <a:pathLst>
                <a:path extrusionOk="0" h="2777" w="2776">
                  <a:moveTo>
                    <a:pt x="1389" y="1"/>
                  </a:moveTo>
                  <a:lnTo>
                    <a:pt x="1389" y="1389"/>
                  </a:lnTo>
                  <a:lnTo>
                    <a:pt x="1" y="1389"/>
                  </a:lnTo>
                  <a:lnTo>
                    <a:pt x="1" y="2776"/>
                  </a:lnTo>
                  <a:lnTo>
                    <a:pt x="2775" y="2776"/>
                  </a:lnTo>
                  <a:lnTo>
                    <a:pt x="2775" y="1389"/>
                  </a:lnTo>
                  <a:lnTo>
                    <a:pt x="277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24"/>
            <p:cNvSpPr/>
            <p:nvPr/>
          </p:nvSpPr>
          <p:spPr>
            <a:xfrm>
              <a:off x="5646275" y="2202125"/>
              <a:ext cx="34725" cy="34675"/>
            </a:xfrm>
            <a:custGeom>
              <a:rect b="b" l="l" r="r" t="t"/>
              <a:pathLst>
                <a:path extrusionOk="0" h="1387" w="1389">
                  <a:moveTo>
                    <a:pt x="1" y="0"/>
                  </a:moveTo>
                  <a:lnTo>
                    <a:pt x="1" y="1387"/>
                  </a:lnTo>
                  <a:lnTo>
                    <a:pt x="1389" y="1387"/>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24"/>
            <p:cNvSpPr/>
            <p:nvPr/>
          </p:nvSpPr>
          <p:spPr>
            <a:xfrm>
              <a:off x="5889075" y="2202125"/>
              <a:ext cx="34725" cy="34675"/>
            </a:xfrm>
            <a:custGeom>
              <a:rect b="b" l="l" r="r" t="t"/>
              <a:pathLst>
                <a:path extrusionOk="0" h="1387" w="1389">
                  <a:moveTo>
                    <a:pt x="0" y="0"/>
                  </a:moveTo>
                  <a:lnTo>
                    <a:pt x="0" y="1387"/>
                  </a:lnTo>
                  <a:lnTo>
                    <a:pt x="1388" y="1387"/>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24"/>
            <p:cNvSpPr/>
            <p:nvPr/>
          </p:nvSpPr>
          <p:spPr>
            <a:xfrm>
              <a:off x="5611625" y="2236775"/>
              <a:ext cx="346825" cy="104100"/>
            </a:xfrm>
            <a:custGeom>
              <a:rect b="b" l="l" r="r" t="t"/>
              <a:pathLst>
                <a:path extrusionOk="0" h="4164" w="13873">
                  <a:moveTo>
                    <a:pt x="1" y="1"/>
                  </a:moveTo>
                  <a:lnTo>
                    <a:pt x="1" y="2775"/>
                  </a:lnTo>
                  <a:lnTo>
                    <a:pt x="1" y="4163"/>
                  </a:lnTo>
                  <a:lnTo>
                    <a:pt x="13873" y="4163"/>
                  </a:lnTo>
                  <a:lnTo>
                    <a:pt x="13873" y="2775"/>
                  </a:lnTo>
                  <a:lnTo>
                    <a:pt x="13873" y="1"/>
                  </a:lnTo>
                  <a:lnTo>
                    <a:pt x="12486" y="1"/>
                  </a:lnTo>
                  <a:lnTo>
                    <a:pt x="12486" y="2775"/>
                  </a:lnTo>
                  <a:lnTo>
                    <a:pt x="1387" y="2775"/>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24"/>
            <p:cNvSpPr/>
            <p:nvPr/>
          </p:nvSpPr>
          <p:spPr>
            <a:xfrm>
              <a:off x="5680975" y="2132725"/>
              <a:ext cx="69400" cy="69425"/>
            </a:xfrm>
            <a:custGeom>
              <a:rect b="b" l="l" r="r" t="t"/>
              <a:pathLst>
                <a:path extrusionOk="0" h="2777" w="2776">
                  <a:moveTo>
                    <a:pt x="1" y="1"/>
                  </a:moveTo>
                  <a:lnTo>
                    <a:pt x="1" y="1389"/>
                  </a:lnTo>
                  <a:lnTo>
                    <a:pt x="1" y="2776"/>
                  </a:lnTo>
                  <a:lnTo>
                    <a:pt x="2775" y="2776"/>
                  </a:lnTo>
                  <a:lnTo>
                    <a:pt x="2775" y="1389"/>
                  </a:lnTo>
                  <a:lnTo>
                    <a:pt x="1387" y="1389"/>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24"/>
            <p:cNvSpPr/>
            <p:nvPr/>
          </p:nvSpPr>
          <p:spPr>
            <a:xfrm>
              <a:off x="6074050" y="1959350"/>
              <a:ext cx="34725" cy="138750"/>
            </a:xfrm>
            <a:custGeom>
              <a:rect b="b" l="l" r="r" t="t"/>
              <a:pathLst>
                <a:path extrusionOk="0" h="5550" w="1389">
                  <a:moveTo>
                    <a:pt x="0" y="0"/>
                  </a:moveTo>
                  <a:lnTo>
                    <a:pt x="0" y="5549"/>
                  </a:lnTo>
                  <a:lnTo>
                    <a:pt x="1388" y="5549"/>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24"/>
            <p:cNvSpPr/>
            <p:nvPr/>
          </p:nvSpPr>
          <p:spPr>
            <a:xfrm>
              <a:off x="5900625" y="1889950"/>
              <a:ext cx="138775" cy="34725"/>
            </a:xfrm>
            <a:custGeom>
              <a:rect b="b" l="l" r="r" t="t"/>
              <a:pathLst>
                <a:path extrusionOk="0" h="1389" w="5551">
                  <a:moveTo>
                    <a:pt x="0" y="0"/>
                  </a:moveTo>
                  <a:lnTo>
                    <a:pt x="0" y="1388"/>
                  </a:lnTo>
                  <a:lnTo>
                    <a:pt x="5551" y="1388"/>
                  </a:lnTo>
                  <a:lnTo>
                    <a:pt x="5551"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24"/>
            <p:cNvSpPr/>
            <p:nvPr/>
          </p:nvSpPr>
          <p:spPr>
            <a:xfrm>
              <a:off x="6039375" y="1924650"/>
              <a:ext cx="34700" cy="34675"/>
            </a:xfrm>
            <a:custGeom>
              <a:rect b="b" l="l" r="r" t="t"/>
              <a:pathLst>
                <a:path extrusionOk="0" h="1387" w="1388">
                  <a:moveTo>
                    <a:pt x="1" y="0"/>
                  </a:moveTo>
                  <a:lnTo>
                    <a:pt x="1" y="1387"/>
                  </a:lnTo>
                  <a:lnTo>
                    <a:pt x="1387" y="1387"/>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24"/>
            <p:cNvSpPr/>
            <p:nvPr/>
          </p:nvSpPr>
          <p:spPr>
            <a:xfrm>
              <a:off x="6004675" y="2098075"/>
              <a:ext cx="69400" cy="69375"/>
            </a:xfrm>
            <a:custGeom>
              <a:rect b="b" l="l" r="r" t="t"/>
              <a:pathLst>
                <a:path extrusionOk="0" h="2775" w="2776">
                  <a:moveTo>
                    <a:pt x="1389" y="0"/>
                  </a:moveTo>
                  <a:lnTo>
                    <a:pt x="1389" y="1387"/>
                  </a:lnTo>
                  <a:lnTo>
                    <a:pt x="1" y="1387"/>
                  </a:lnTo>
                  <a:lnTo>
                    <a:pt x="1" y="2775"/>
                  </a:lnTo>
                  <a:lnTo>
                    <a:pt x="2775" y="2775"/>
                  </a:lnTo>
                  <a:lnTo>
                    <a:pt x="2775" y="1387"/>
                  </a:lnTo>
                  <a:lnTo>
                    <a:pt x="2775"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24"/>
            <p:cNvSpPr/>
            <p:nvPr/>
          </p:nvSpPr>
          <p:spPr>
            <a:xfrm>
              <a:off x="6074050" y="2167425"/>
              <a:ext cx="34725" cy="34725"/>
            </a:xfrm>
            <a:custGeom>
              <a:rect b="b" l="l" r="r" t="t"/>
              <a:pathLst>
                <a:path extrusionOk="0" h="1389" w="1389">
                  <a:moveTo>
                    <a:pt x="0" y="1"/>
                  </a:moveTo>
                  <a:lnTo>
                    <a:pt x="0" y="1388"/>
                  </a:lnTo>
                  <a:lnTo>
                    <a:pt x="1388" y="1388"/>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24"/>
            <p:cNvSpPr/>
            <p:nvPr/>
          </p:nvSpPr>
          <p:spPr>
            <a:xfrm>
              <a:off x="5993125" y="2202125"/>
              <a:ext cx="150350" cy="104050"/>
            </a:xfrm>
            <a:custGeom>
              <a:rect b="b" l="l" r="r" t="t"/>
              <a:pathLst>
                <a:path extrusionOk="0" h="4162" w="6014">
                  <a:moveTo>
                    <a:pt x="4625" y="0"/>
                  </a:moveTo>
                  <a:lnTo>
                    <a:pt x="4625" y="2775"/>
                  </a:lnTo>
                  <a:lnTo>
                    <a:pt x="1" y="2775"/>
                  </a:lnTo>
                  <a:lnTo>
                    <a:pt x="1" y="4161"/>
                  </a:lnTo>
                  <a:lnTo>
                    <a:pt x="6013" y="4161"/>
                  </a:lnTo>
                  <a:lnTo>
                    <a:pt x="6013" y="2775"/>
                  </a:lnTo>
                  <a:lnTo>
                    <a:pt x="6013"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4" name="Google Shape;2894;p24"/>
          <p:cNvGrpSpPr/>
          <p:nvPr/>
        </p:nvGrpSpPr>
        <p:grpSpPr>
          <a:xfrm>
            <a:off x="4331484" y="4128280"/>
            <a:ext cx="481089" cy="428780"/>
            <a:chOff x="5509325" y="2690550"/>
            <a:chExt cx="531825" cy="474000"/>
          </a:xfrm>
        </p:grpSpPr>
        <p:sp>
          <p:nvSpPr>
            <p:cNvPr id="2895" name="Google Shape;2895;p24"/>
            <p:cNvSpPr/>
            <p:nvPr/>
          </p:nvSpPr>
          <p:spPr>
            <a:xfrm>
              <a:off x="5509325" y="2690550"/>
              <a:ext cx="531825" cy="474000"/>
            </a:xfrm>
            <a:custGeom>
              <a:rect b="b" l="l" r="r" t="t"/>
              <a:pathLst>
                <a:path extrusionOk="0" h="18960" w="21273">
                  <a:moveTo>
                    <a:pt x="0" y="1"/>
                  </a:moveTo>
                  <a:lnTo>
                    <a:pt x="0" y="16185"/>
                  </a:lnTo>
                  <a:lnTo>
                    <a:pt x="8325" y="16185"/>
                  </a:lnTo>
                  <a:lnTo>
                    <a:pt x="8325" y="18959"/>
                  </a:lnTo>
                  <a:lnTo>
                    <a:pt x="11099" y="18959"/>
                  </a:lnTo>
                  <a:lnTo>
                    <a:pt x="11099" y="17573"/>
                  </a:lnTo>
                  <a:lnTo>
                    <a:pt x="12486" y="17573"/>
                  </a:lnTo>
                  <a:lnTo>
                    <a:pt x="12486" y="16185"/>
                  </a:lnTo>
                  <a:lnTo>
                    <a:pt x="21273" y="16185"/>
                  </a:lnTo>
                  <a:lnTo>
                    <a:pt x="21273"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24"/>
            <p:cNvSpPr/>
            <p:nvPr/>
          </p:nvSpPr>
          <p:spPr>
            <a:xfrm>
              <a:off x="5509325" y="2690550"/>
              <a:ext cx="531825" cy="404625"/>
            </a:xfrm>
            <a:custGeom>
              <a:rect b="b" l="l" r="r" t="t"/>
              <a:pathLst>
                <a:path extrusionOk="0" h="16185" w="21273">
                  <a:moveTo>
                    <a:pt x="0" y="1"/>
                  </a:moveTo>
                  <a:lnTo>
                    <a:pt x="0" y="2311"/>
                  </a:lnTo>
                  <a:lnTo>
                    <a:pt x="0" y="16185"/>
                  </a:lnTo>
                  <a:lnTo>
                    <a:pt x="2312" y="16185"/>
                  </a:lnTo>
                  <a:lnTo>
                    <a:pt x="2312" y="2311"/>
                  </a:lnTo>
                  <a:lnTo>
                    <a:pt x="21273" y="2311"/>
                  </a:lnTo>
                  <a:lnTo>
                    <a:pt x="21273"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24"/>
            <p:cNvSpPr/>
            <p:nvPr/>
          </p:nvSpPr>
          <p:spPr>
            <a:xfrm>
              <a:off x="5659625" y="2794575"/>
              <a:ext cx="242800" cy="208150"/>
            </a:xfrm>
            <a:custGeom>
              <a:rect b="b" l="l" r="r" t="t"/>
              <a:pathLst>
                <a:path extrusionOk="0" h="8326" w="9712">
                  <a:moveTo>
                    <a:pt x="1387" y="1"/>
                  </a:moveTo>
                  <a:lnTo>
                    <a:pt x="1387" y="1388"/>
                  </a:lnTo>
                  <a:lnTo>
                    <a:pt x="1" y="1388"/>
                  </a:lnTo>
                  <a:lnTo>
                    <a:pt x="1" y="5551"/>
                  </a:lnTo>
                  <a:lnTo>
                    <a:pt x="1387" y="5551"/>
                  </a:lnTo>
                  <a:lnTo>
                    <a:pt x="1387" y="6937"/>
                  </a:lnTo>
                  <a:lnTo>
                    <a:pt x="4162" y="6937"/>
                  </a:lnTo>
                  <a:lnTo>
                    <a:pt x="4162" y="8325"/>
                  </a:lnTo>
                  <a:lnTo>
                    <a:pt x="5550" y="8325"/>
                  </a:lnTo>
                  <a:lnTo>
                    <a:pt x="5550" y="6937"/>
                  </a:lnTo>
                  <a:lnTo>
                    <a:pt x="8324" y="6937"/>
                  </a:lnTo>
                  <a:lnTo>
                    <a:pt x="8324" y="5551"/>
                  </a:lnTo>
                  <a:lnTo>
                    <a:pt x="9712" y="5551"/>
                  </a:lnTo>
                  <a:lnTo>
                    <a:pt x="9712" y="1388"/>
                  </a:lnTo>
                  <a:lnTo>
                    <a:pt x="8324" y="1388"/>
                  </a:lnTo>
                  <a:lnTo>
                    <a:pt x="8324" y="1"/>
                  </a:lnTo>
                  <a:lnTo>
                    <a:pt x="5550" y="1"/>
                  </a:lnTo>
                  <a:lnTo>
                    <a:pt x="5550" y="1388"/>
                  </a:lnTo>
                  <a:lnTo>
                    <a:pt x="4162" y="1388"/>
                  </a:lnTo>
                  <a:lnTo>
                    <a:pt x="4162"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24"/>
            <p:cNvSpPr/>
            <p:nvPr/>
          </p:nvSpPr>
          <p:spPr>
            <a:xfrm>
              <a:off x="5786800" y="3095150"/>
              <a:ext cx="34675" cy="34725"/>
            </a:xfrm>
            <a:custGeom>
              <a:rect b="b" l="l" r="r" t="t"/>
              <a:pathLst>
                <a:path extrusionOk="0" h="1389" w="1387">
                  <a:moveTo>
                    <a:pt x="0" y="1"/>
                  </a:moveTo>
                  <a:lnTo>
                    <a:pt x="0" y="1389"/>
                  </a:lnTo>
                  <a:lnTo>
                    <a:pt x="1387" y="1389"/>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24"/>
            <p:cNvSpPr/>
            <p:nvPr/>
          </p:nvSpPr>
          <p:spPr>
            <a:xfrm>
              <a:off x="5509325" y="2690550"/>
              <a:ext cx="531825" cy="474000"/>
            </a:xfrm>
            <a:custGeom>
              <a:rect b="b" l="l" r="r" t="t"/>
              <a:pathLst>
                <a:path extrusionOk="0" h="18960" w="21273">
                  <a:moveTo>
                    <a:pt x="0" y="1"/>
                  </a:moveTo>
                  <a:lnTo>
                    <a:pt x="0" y="16185"/>
                  </a:lnTo>
                  <a:lnTo>
                    <a:pt x="8325" y="16185"/>
                  </a:lnTo>
                  <a:lnTo>
                    <a:pt x="8325" y="18959"/>
                  </a:lnTo>
                  <a:lnTo>
                    <a:pt x="11099" y="18959"/>
                  </a:lnTo>
                  <a:lnTo>
                    <a:pt x="11099" y="17573"/>
                  </a:lnTo>
                  <a:lnTo>
                    <a:pt x="9711" y="17573"/>
                  </a:lnTo>
                  <a:lnTo>
                    <a:pt x="9711" y="14798"/>
                  </a:lnTo>
                  <a:lnTo>
                    <a:pt x="1388" y="14798"/>
                  </a:lnTo>
                  <a:lnTo>
                    <a:pt x="1388" y="1387"/>
                  </a:lnTo>
                  <a:lnTo>
                    <a:pt x="19885" y="1387"/>
                  </a:lnTo>
                  <a:lnTo>
                    <a:pt x="19885" y="14798"/>
                  </a:lnTo>
                  <a:lnTo>
                    <a:pt x="12486" y="14798"/>
                  </a:lnTo>
                  <a:lnTo>
                    <a:pt x="12486" y="16185"/>
                  </a:lnTo>
                  <a:lnTo>
                    <a:pt x="21273" y="16185"/>
                  </a:lnTo>
                  <a:lnTo>
                    <a:pt x="2127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00" name="Google Shape;2900;p24"/>
          <p:cNvCxnSpPr>
            <a:stCxn id="2854" idx="0"/>
            <a:endCxn id="2901" idx="2"/>
          </p:cNvCxnSpPr>
          <p:nvPr/>
        </p:nvCxnSpPr>
        <p:spPr>
          <a:xfrm rot="-5400000">
            <a:off x="1419600" y="2513000"/>
            <a:ext cx="675300" cy="600"/>
          </a:xfrm>
          <a:prstGeom prst="bentConnector3">
            <a:avLst>
              <a:gd fmla="val 50004" name="adj1"/>
            </a:avLst>
          </a:prstGeom>
          <a:noFill/>
          <a:ln cap="flat" cmpd="sng" w="19050">
            <a:solidFill>
              <a:schemeClr val="accent1"/>
            </a:solidFill>
            <a:prstDash val="solid"/>
            <a:round/>
            <a:headEnd len="med" w="med" type="oval"/>
            <a:tailEnd len="med" w="med" type="none"/>
          </a:ln>
        </p:spPr>
      </p:cxnSp>
      <p:cxnSp>
        <p:nvCxnSpPr>
          <p:cNvPr id="2902" name="Google Shape;2902;p24"/>
          <p:cNvCxnSpPr>
            <a:stCxn id="2860" idx="0"/>
            <a:endCxn id="2903" idx="2"/>
          </p:cNvCxnSpPr>
          <p:nvPr/>
        </p:nvCxnSpPr>
        <p:spPr>
          <a:xfrm rot="-5400000">
            <a:off x="7049688" y="2513000"/>
            <a:ext cx="675300" cy="600"/>
          </a:xfrm>
          <a:prstGeom prst="bentConnector3">
            <a:avLst>
              <a:gd fmla="val 50004" name="adj1"/>
            </a:avLst>
          </a:prstGeom>
          <a:noFill/>
          <a:ln cap="flat" cmpd="sng" w="19050">
            <a:solidFill>
              <a:schemeClr val="accent1"/>
            </a:solidFill>
            <a:prstDash val="solid"/>
            <a:round/>
            <a:headEnd len="med" w="med" type="oval"/>
            <a:tailEnd len="med" w="med" type="none"/>
          </a:ln>
        </p:spPr>
      </p:cxnSp>
      <p:cxnSp>
        <p:nvCxnSpPr>
          <p:cNvPr id="2904" name="Google Shape;2904;p24"/>
          <p:cNvCxnSpPr>
            <a:stCxn id="2857" idx="0"/>
            <a:endCxn id="2905" idx="2"/>
          </p:cNvCxnSpPr>
          <p:nvPr/>
        </p:nvCxnSpPr>
        <p:spPr>
          <a:xfrm rot="-5400000">
            <a:off x="4268388" y="2546750"/>
            <a:ext cx="607800" cy="600"/>
          </a:xfrm>
          <a:prstGeom prst="bentConnector3">
            <a:avLst>
              <a:gd fmla="val 50004" name="adj1"/>
            </a:avLst>
          </a:prstGeom>
          <a:noFill/>
          <a:ln cap="flat" cmpd="sng" w="19050">
            <a:solidFill>
              <a:schemeClr val="accent1"/>
            </a:solidFill>
            <a:prstDash val="solid"/>
            <a:round/>
            <a:headEnd len="med" w="med" type="oval"/>
            <a:tailEnd len="med" w="med" type="none"/>
          </a:ln>
        </p:spPr>
      </p:cxnSp>
      <p:grpSp>
        <p:nvGrpSpPr>
          <p:cNvPr id="2906" name="Google Shape;2906;p24"/>
          <p:cNvGrpSpPr/>
          <p:nvPr/>
        </p:nvGrpSpPr>
        <p:grpSpPr>
          <a:xfrm>
            <a:off x="720000" y="1139750"/>
            <a:ext cx="7704050" cy="1103350"/>
            <a:chOff x="720000" y="1139750"/>
            <a:chExt cx="7704050" cy="1103350"/>
          </a:xfrm>
        </p:grpSpPr>
        <p:grpSp>
          <p:nvGrpSpPr>
            <p:cNvPr id="2907" name="Google Shape;2907;p24"/>
            <p:cNvGrpSpPr/>
            <p:nvPr/>
          </p:nvGrpSpPr>
          <p:grpSpPr>
            <a:xfrm>
              <a:off x="3535038" y="1139750"/>
              <a:ext cx="2073925" cy="1103350"/>
              <a:chOff x="3535038" y="1139750"/>
              <a:chExt cx="2073925" cy="1103350"/>
            </a:xfrm>
          </p:grpSpPr>
          <p:sp>
            <p:nvSpPr>
              <p:cNvPr id="2905" name="Google Shape;2905;p24"/>
              <p:cNvSpPr txBox="1"/>
              <p:nvPr/>
            </p:nvSpPr>
            <p:spPr>
              <a:xfrm>
                <a:off x="3535063" y="1535400"/>
                <a:ext cx="2073900" cy="70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4000">
                    <a:solidFill>
                      <a:schemeClr val="accent6"/>
                    </a:solidFill>
                    <a:latin typeface="Orbitron ExtraBold"/>
                    <a:ea typeface="Orbitron ExtraBold"/>
                    <a:cs typeface="Orbitron ExtraBold"/>
                    <a:sym typeface="Orbitron ExtraBold"/>
                  </a:rPr>
                  <a:t>63</a:t>
                </a:r>
                <a:endParaRPr sz="4000">
                  <a:solidFill>
                    <a:schemeClr val="accent6"/>
                  </a:solidFill>
                  <a:latin typeface="Orbitron ExtraBold"/>
                  <a:ea typeface="Orbitron ExtraBold"/>
                  <a:cs typeface="Orbitron ExtraBold"/>
                  <a:sym typeface="Orbitron ExtraBold"/>
                </a:endParaRPr>
              </a:p>
            </p:txBody>
          </p:sp>
          <p:sp>
            <p:nvSpPr>
              <p:cNvPr id="2908" name="Google Shape;2908;p24"/>
              <p:cNvSpPr txBox="1"/>
              <p:nvPr/>
            </p:nvSpPr>
            <p:spPr>
              <a:xfrm>
                <a:off x="3535038" y="1139750"/>
                <a:ext cx="2073900" cy="39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lt1"/>
                    </a:solidFill>
                    <a:latin typeface="Advent Pro Medium"/>
                    <a:ea typeface="Advent Pro Medium"/>
                    <a:cs typeface="Advent Pro Medium"/>
                    <a:sym typeface="Advent Pro Medium"/>
                  </a:rPr>
                  <a:t>News per month</a:t>
                </a:r>
                <a:endParaRPr>
                  <a:latin typeface="Advent Pro Medium"/>
                  <a:ea typeface="Advent Pro Medium"/>
                  <a:cs typeface="Advent Pro Medium"/>
                  <a:sym typeface="Advent Pro Medium"/>
                </a:endParaRPr>
              </a:p>
            </p:txBody>
          </p:sp>
        </p:grpSp>
        <p:sp>
          <p:nvSpPr>
            <p:cNvPr id="2901" name="Google Shape;2901;p24"/>
            <p:cNvSpPr txBox="1"/>
            <p:nvPr/>
          </p:nvSpPr>
          <p:spPr>
            <a:xfrm>
              <a:off x="720000" y="1602900"/>
              <a:ext cx="20739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lang="en">
                  <a:solidFill>
                    <a:schemeClr val="lt1"/>
                  </a:solidFill>
                  <a:latin typeface="Advent Pro Medium"/>
                  <a:ea typeface="Advent Pro Medium"/>
                  <a:cs typeface="Advent Pro Medium"/>
                  <a:sym typeface="Advent Pro Medium"/>
                </a:rPr>
                <a:t>Despite being red, Mars is a very cold place</a:t>
              </a:r>
              <a:endParaRPr>
                <a:solidFill>
                  <a:schemeClr val="lt1"/>
                </a:solidFill>
                <a:latin typeface="Advent Pro Medium"/>
                <a:ea typeface="Advent Pro Medium"/>
                <a:cs typeface="Advent Pro Medium"/>
                <a:sym typeface="Advent Pro Medium"/>
              </a:endParaRPr>
            </a:p>
          </p:txBody>
        </p:sp>
        <p:sp>
          <p:nvSpPr>
            <p:cNvPr id="2903" name="Google Shape;2903;p24"/>
            <p:cNvSpPr txBox="1"/>
            <p:nvPr/>
          </p:nvSpPr>
          <p:spPr>
            <a:xfrm>
              <a:off x="6350150" y="1602900"/>
              <a:ext cx="20739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lang="en">
                  <a:solidFill>
                    <a:schemeClr val="lt1"/>
                  </a:solidFill>
                  <a:latin typeface="Advent Pro Medium"/>
                  <a:ea typeface="Advent Pro Medium"/>
                  <a:cs typeface="Advent Pro Medium"/>
                  <a:sym typeface="Advent Pro Medium"/>
                </a:rPr>
                <a:t>Mercury is the closest </a:t>
              </a:r>
              <a:r>
                <a:rPr lang="en">
                  <a:solidFill>
                    <a:schemeClr val="lt1"/>
                  </a:solidFill>
                  <a:latin typeface="Advent Pro Medium"/>
                  <a:ea typeface="Advent Pro Medium"/>
                  <a:cs typeface="Advent Pro Medium"/>
                  <a:sym typeface="Advent Pro Medium"/>
                </a:rPr>
                <a:t>planet</a:t>
              </a:r>
              <a:r>
                <a:rPr lang="en">
                  <a:solidFill>
                    <a:schemeClr val="lt1"/>
                  </a:solidFill>
                  <a:latin typeface="Advent Pro Medium"/>
                  <a:ea typeface="Advent Pro Medium"/>
                  <a:cs typeface="Advent Pro Medium"/>
                  <a:sym typeface="Advent Pro Medium"/>
                </a:rPr>
                <a:t> to the Sun</a:t>
              </a:r>
              <a:endParaRPr>
                <a:solidFill>
                  <a:schemeClr val="lt1"/>
                </a:solidFill>
                <a:latin typeface="Advent Pro Medium"/>
                <a:ea typeface="Advent Pro Medium"/>
                <a:cs typeface="Advent Pro Medium"/>
                <a:sym typeface="Advent Pro Medium"/>
              </a:endParaRPr>
            </a:p>
          </p:txBody>
        </p:sp>
      </p:grpSp>
      <p:cxnSp>
        <p:nvCxnSpPr>
          <p:cNvPr id="2909" name="Google Shape;2909;p24"/>
          <p:cNvCxnSpPr>
            <a:stCxn id="2905" idx="1"/>
            <a:endCxn id="2901" idx="3"/>
          </p:cNvCxnSpPr>
          <p:nvPr/>
        </p:nvCxnSpPr>
        <p:spPr>
          <a:xfrm flipH="1">
            <a:off x="2793763" y="1889250"/>
            <a:ext cx="741300" cy="600"/>
          </a:xfrm>
          <a:prstGeom prst="bentConnector3">
            <a:avLst>
              <a:gd fmla="val 49991" name="adj1"/>
            </a:avLst>
          </a:prstGeom>
          <a:noFill/>
          <a:ln cap="flat" cmpd="sng" w="19050">
            <a:solidFill>
              <a:schemeClr val="accent1"/>
            </a:solidFill>
            <a:prstDash val="solid"/>
            <a:round/>
            <a:headEnd len="med" w="med" type="none"/>
            <a:tailEnd len="med" w="med" type="oval"/>
          </a:ln>
        </p:spPr>
      </p:cxnSp>
      <p:cxnSp>
        <p:nvCxnSpPr>
          <p:cNvPr id="2910" name="Google Shape;2910;p24"/>
          <p:cNvCxnSpPr>
            <a:stCxn id="2905" idx="3"/>
            <a:endCxn id="2903" idx="1"/>
          </p:cNvCxnSpPr>
          <p:nvPr/>
        </p:nvCxnSpPr>
        <p:spPr>
          <a:xfrm>
            <a:off x="5608963" y="1889250"/>
            <a:ext cx="741300" cy="600"/>
          </a:xfrm>
          <a:prstGeom prst="bentConnector3">
            <a:avLst>
              <a:gd fmla="val 49992" name="adj1"/>
            </a:avLst>
          </a:prstGeom>
          <a:noFill/>
          <a:ln cap="flat" cmpd="sng" w="19050">
            <a:solidFill>
              <a:schemeClr val="accent1"/>
            </a:solidFill>
            <a:prstDash val="solid"/>
            <a:round/>
            <a:headEnd len="med" w="med" type="none"/>
            <a:tailEnd len="med" w="med" type="oval"/>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4" name="Shape 2914"/>
        <p:cNvGrpSpPr/>
        <p:nvPr/>
      </p:nvGrpSpPr>
      <p:grpSpPr>
        <a:xfrm>
          <a:off x="0" y="0"/>
          <a:ext cx="0" cy="0"/>
          <a:chOff x="0" y="0"/>
          <a:chExt cx="0" cy="0"/>
        </a:xfrm>
      </p:grpSpPr>
      <p:sp>
        <p:nvSpPr>
          <p:cNvPr id="2915" name="Google Shape;2915;p25"/>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RETRO VIDEO GAMES NEWSLETTER INFOGRAPHICS</a:t>
            </a:r>
            <a:endParaRPr/>
          </a:p>
        </p:txBody>
      </p:sp>
      <p:grpSp>
        <p:nvGrpSpPr>
          <p:cNvPr id="2916" name="Google Shape;2916;p25"/>
          <p:cNvGrpSpPr/>
          <p:nvPr/>
        </p:nvGrpSpPr>
        <p:grpSpPr>
          <a:xfrm rot="-5400000">
            <a:off x="271246" y="535371"/>
            <a:ext cx="242781" cy="161857"/>
            <a:chOff x="2500050" y="3730175"/>
            <a:chExt cx="2619000" cy="1746025"/>
          </a:xfrm>
        </p:grpSpPr>
        <p:sp>
          <p:nvSpPr>
            <p:cNvPr id="2917" name="Google Shape;2917;p25"/>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25"/>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25"/>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25"/>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1" name="Google Shape;2921;p25"/>
          <p:cNvGrpSpPr/>
          <p:nvPr/>
        </p:nvGrpSpPr>
        <p:grpSpPr>
          <a:xfrm rot="5400000">
            <a:off x="8691846" y="535371"/>
            <a:ext cx="242781" cy="161857"/>
            <a:chOff x="2500050" y="3730175"/>
            <a:chExt cx="2619000" cy="1746025"/>
          </a:xfrm>
        </p:grpSpPr>
        <p:sp>
          <p:nvSpPr>
            <p:cNvPr id="2922" name="Google Shape;2922;p25"/>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25"/>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25"/>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25"/>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2926" name="Google Shape;2926;p25"/>
          <p:cNvGraphicFramePr/>
          <p:nvPr/>
        </p:nvGraphicFramePr>
        <p:xfrm>
          <a:off x="720000" y="1340200"/>
          <a:ext cx="3000000" cy="3000000"/>
        </p:xfrm>
        <a:graphic>
          <a:graphicData uri="http://schemas.openxmlformats.org/drawingml/2006/table">
            <a:tbl>
              <a:tblPr>
                <a:noFill/>
                <a:tableStyleId>{88DE8978-1B7F-4263-84BC-C1956A274098}</a:tableStyleId>
              </a:tblPr>
              <a:tblGrid>
                <a:gridCol w="1976675"/>
                <a:gridCol w="1431800"/>
                <a:gridCol w="1431800"/>
                <a:gridCol w="1431800"/>
                <a:gridCol w="1431800"/>
              </a:tblGrid>
              <a:tr h="533975">
                <a:tc>
                  <a:txBody>
                    <a:bodyPr/>
                    <a:lstStyle/>
                    <a:p>
                      <a:pPr indent="0" lvl="0" marL="0" marR="0" rtl="0" algn="ctr">
                        <a:lnSpc>
                          <a:spcPct val="100000"/>
                        </a:lnSpc>
                        <a:spcBef>
                          <a:spcPts val="0"/>
                        </a:spcBef>
                        <a:spcAft>
                          <a:spcPts val="0"/>
                        </a:spcAft>
                        <a:buNone/>
                      </a:pPr>
                      <a:r>
                        <a:t/>
                      </a:r>
                      <a:endParaRPr sz="1300">
                        <a:solidFill>
                          <a:schemeClr val="accent1"/>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alpha val="0"/>
                        </a:schemeClr>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alpha val="0"/>
                        </a:schemeClr>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SPANISH</a:t>
                      </a:r>
                      <a:endParaRPr sz="1300">
                        <a:solidFill>
                          <a:schemeClr val="accent1"/>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ENGLISH</a:t>
                      </a:r>
                      <a:endParaRPr sz="1300">
                        <a:solidFill>
                          <a:schemeClr val="accent1"/>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GERMAN</a:t>
                      </a:r>
                      <a:endParaRPr sz="1300">
                        <a:solidFill>
                          <a:schemeClr val="accent1"/>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FRENCH</a:t>
                      </a:r>
                      <a:endParaRPr sz="1300">
                        <a:solidFill>
                          <a:schemeClr val="accent1"/>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687700">
                <a:tc>
                  <a:txBody>
                    <a:bodyPr/>
                    <a:lstStyle/>
                    <a:p>
                      <a:pPr indent="0" lvl="0" marL="0" marR="0" rtl="0" algn="ctr">
                        <a:lnSpc>
                          <a:spcPct val="100000"/>
                        </a:lnSpc>
                        <a:spcBef>
                          <a:spcPts val="0"/>
                        </a:spcBef>
                        <a:spcAft>
                          <a:spcPts val="0"/>
                        </a:spcAft>
                        <a:buNone/>
                      </a:pPr>
                      <a:r>
                        <a:rPr lang="en" sz="1300">
                          <a:solidFill>
                            <a:schemeClr val="accent6"/>
                          </a:solidFill>
                          <a:latin typeface="Orbitron ExtraBold"/>
                          <a:ea typeface="Orbitron ExtraBold"/>
                          <a:cs typeface="Orbitron ExtraBold"/>
                          <a:sym typeface="Orbitron ExtraBold"/>
                        </a:rPr>
                        <a:t>NEWSLETTER JANUARY</a:t>
                      </a:r>
                      <a:endParaRPr sz="1300">
                        <a:solidFill>
                          <a:schemeClr val="accent6"/>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6"/>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t/>
                      </a:r>
                      <a:endParaRPr sz="1300">
                        <a:solidFill>
                          <a:schemeClr val="accent1"/>
                        </a:solidFill>
                        <a:latin typeface="Orbitron ExtraBold"/>
                        <a:ea typeface="Orbitron ExtraBold"/>
                        <a:cs typeface="Orbitron ExtraBold"/>
                        <a:sym typeface="Orbitron ExtraBold"/>
                      </a:endParaRPr>
                    </a:p>
                  </a:txBody>
                  <a:tcPr marT="91425" marB="91425" marR="91425" marL="91425" anchor="ctr">
                    <a:lnL cap="flat" cmpd="sng" w="19050">
                      <a:solidFill>
                        <a:schemeClr val="accent6"/>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687700">
                <a:tc>
                  <a:txBody>
                    <a:bodyPr/>
                    <a:lstStyle/>
                    <a:p>
                      <a:pPr indent="0" lvl="0" marL="0" marR="0" rtl="0" algn="ctr">
                        <a:lnSpc>
                          <a:spcPct val="100000"/>
                        </a:lnSpc>
                        <a:spcBef>
                          <a:spcPts val="0"/>
                        </a:spcBef>
                        <a:spcAft>
                          <a:spcPts val="0"/>
                        </a:spcAft>
                        <a:buNone/>
                      </a:pPr>
                      <a:r>
                        <a:rPr lang="en" sz="1300">
                          <a:solidFill>
                            <a:schemeClr val="accent6"/>
                          </a:solidFill>
                          <a:latin typeface="Orbitron ExtraBold"/>
                          <a:ea typeface="Orbitron ExtraBold"/>
                          <a:cs typeface="Orbitron ExtraBold"/>
                          <a:sym typeface="Orbitron ExtraBold"/>
                        </a:rPr>
                        <a:t>NEWSLETTER FEBRUARY</a:t>
                      </a:r>
                      <a:endParaRPr sz="1300">
                        <a:solidFill>
                          <a:schemeClr val="accent6"/>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6"/>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687700">
                <a:tc>
                  <a:txBody>
                    <a:bodyPr/>
                    <a:lstStyle/>
                    <a:p>
                      <a:pPr indent="0" lvl="0" marL="0" marR="0" rtl="0" algn="ctr">
                        <a:lnSpc>
                          <a:spcPct val="100000"/>
                        </a:lnSpc>
                        <a:spcBef>
                          <a:spcPts val="0"/>
                        </a:spcBef>
                        <a:spcAft>
                          <a:spcPts val="0"/>
                        </a:spcAft>
                        <a:buNone/>
                      </a:pPr>
                      <a:r>
                        <a:rPr lang="en" sz="1300">
                          <a:solidFill>
                            <a:schemeClr val="accent6"/>
                          </a:solidFill>
                          <a:latin typeface="Orbitron ExtraBold"/>
                          <a:ea typeface="Orbitron ExtraBold"/>
                          <a:cs typeface="Orbitron ExtraBold"/>
                          <a:sym typeface="Orbitron ExtraBold"/>
                        </a:rPr>
                        <a:t>NEWSLETTER MARCH</a:t>
                      </a:r>
                      <a:endParaRPr sz="1300">
                        <a:solidFill>
                          <a:schemeClr val="accent6"/>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6"/>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572700">
                <a:tc>
                  <a:txBody>
                    <a:bodyPr/>
                    <a:lstStyle/>
                    <a:p>
                      <a:pPr indent="0" lvl="0" marL="0" marR="0" rtl="0" algn="ctr">
                        <a:lnSpc>
                          <a:spcPct val="100000"/>
                        </a:lnSpc>
                        <a:spcBef>
                          <a:spcPts val="0"/>
                        </a:spcBef>
                        <a:spcAft>
                          <a:spcPts val="0"/>
                        </a:spcAft>
                        <a:buNone/>
                      </a:pPr>
                      <a:r>
                        <a:t/>
                      </a:r>
                      <a:endParaRPr sz="1300">
                        <a:solidFill>
                          <a:schemeClr val="accent1"/>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alpha val="0"/>
                        </a:schemeClr>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Mercury is the smallest planet</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Venus has a beautiful  name</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Earth is where we all live on</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Despite being red, Mars is cold</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grpSp>
        <p:nvGrpSpPr>
          <p:cNvPr id="2927" name="Google Shape;2927;p25"/>
          <p:cNvGrpSpPr/>
          <p:nvPr/>
        </p:nvGrpSpPr>
        <p:grpSpPr>
          <a:xfrm>
            <a:off x="3225678" y="2006950"/>
            <a:ext cx="395715" cy="395678"/>
            <a:chOff x="3720125" y="1806200"/>
            <a:chExt cx="531875" cy="531825"/>
          </a:xfrm>
        </p:grpSpPr>
        <p:sp>
          <p:nvSpPr>
            <p:cNvPr id="2928" name="Google Shape;2928;p25"/>
            <p:cNvSpPr/>
            <p:nvPr/>
          </p:nvSpPr>
          <p:spPr>
            <a:xfrm>
              <a:off x="3720175" y="1806200"/>
              <a:ext cx="265900" cy="265925"/>
            </a:xfrm>
            <a:custGeom>
              <a:rect b="b" l="l" r="r" t="t"/>
              <a:pathLst>
                <a:path extrusionOk="0" h="10637" w="10636">
                  <a:moveTo>
                    <a:pt x="6473" y="1"/>
                  </a:moveTo>
                  <a:lnTo>
                    <a:pt x="6473" y="1387"/>
                  </a:lnTo>
                  <a:lnTo>
                    <a:pt x="4161" y="1387"/>
                  </a:lnTo>
                  <a:lnTo>
                    <a:pt x="4161" y="2775"/>
                  </a:lnTo>
                  <a:lnTo>
                    <a:pt x="2775" y="2775"/>
                  </a:lnTo>
                  <a:lnTo>
                    <a:pt x="2775" y="4161"/>
                  </a:lnTo>
                  <a:lnTo>
                    <a:pt x="1387" y="4161"/>
                  </a:lnTo>
                  <a:lnTo>
                    <a:pt x="1387" y="6474"/>
                  </a:lnTo>
                  <a:lnTo>
                    <a:pt x="0" y="6474"/>
                  </a:lnTo>
                  <a:lnTo>
                    <a:pt x="0" y="10636"/>
                  </a:lnTo>
                  <a:lnTo>
                    <a:pt x="2775" y="10636"/>
                  </a:lnTo>
                  <a:lnTo>
                    <a:pt x="2775" y="6474"/>
                  </a:lnTo>
                  <a:lnTo>
                    <a:pt x="4161" y="6474"/>
                  </a:lnTo>
                  <a:lnTo>
                    <a:pt x="4161" y="4161"/>
                  </a:lnTo>
                  <a:lnTo>
                    <a:pt x="6473" y="4161"/>
                  </a:lnTo>
                  <a:lnTo>
                    <a:pt x="6473" y="2775"/>
                  </a:lnTo>
                  <a:lnTo>
                    <a:pt x="10636" y="2775"/>
                  </a:lnTo>
                  <a:lnTo>
                    <a:pt x="10636" y="1387"/>
                  </a:lnTo>
                  <a:lnTo>
                    <a:pt x="10636"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25"/>
            <p:cNvSpPr/>
            <p:nvPr/>
          </p:nvSpPr>
          <p:spPr>
            <a:xfrm>
              <a:off x="3882000" y="1806200"/>
              <a:ext cx="208150" cy="34675"/>
            </a:xfrm>
            <a:custGeom>
              <a:rect b="b" l="l" r="r" t="t"/>
              <a:pathLst>
                <a:path extrusionOk="0" h="1387" w="8326">
                  <a:moveTo>
                    <a:pt x="0" y="1"/>
                  </a:moveTo>
                  <a:lnTo>
                    <a:pt x="0" y="1387"/>
                  </a:lnTo>
                  <a:lnTo>
                    <a:pt x="8325" y="1387"/>
                  </a:lnTo>
                  <a:lnTo>
                    <a:pt x="832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25"/>
            <p:cNvSpPr/>
            <p:nvPr/>
          </p:nvSpPr>
          <p:spPr>
            <a:xfrm>
              <a:off x="3720175" y="1806200"/>
              <a:ext cx="531800" cy="531825"/>
            </a:xfrm>
            <a:custGeom>
              <a:rect b="b" l="l" r="r" t="t"/>
              <a:pathLst>
                <a:path extrusionOk="0" h="21273" w="21272">
                  <a:moveTo>
                    <a:pt x="6473" y="1"/>
                  </a:moveTo>
                  <a:lnTo>
                    <a:pt x="6473" y="1387"/>
                  </a:lnTo>
                  <a:lnTo>
                    <a:pt x="4161" y="1387"/>
                  </a:lnTo>
                  <a:lnTo>
                    <a:pt x="4161" y="2775"/>
                  </a:lnTo>
                  <a:lnTo>
                    <a:pt x="2775" y="2775"/>
                  </a:lnTo>
                  <a:lnTo>
                    <a:pt x="2775" y="4161"/>
                  </a:lnTo>
                  <a:lnTo>
                    <a:pt x="1387" y="4161"/>
                  </a:lnTo>
                  <a:lnTo>
                    <a:pt x="1387" y="6474"/>
                  </a:lnTo>
                  <a:lnTo>
                    <a:pt x="0" y="6474"/>
                  </a:lnTo>
                  <a:lnTo>
                    <a:pt x="0" y="14798"/>
                  </a:lnTo>
                  <a:lnTo>
                    <a:pt x="1387" y="14798"/>
                  </a:lnTo>
                  <a:lnTo>
                    <a:pt x="1387" y="17111"/>
                  </a:lnTo>
                  <a:lnTo>
                    <a:pt x="2775" y="17111"/>
                  </a:lnTo>
                  <a:lnTo>
                    <a:pt x="2775" y="17573"/>
                  </a:lnTo>
                  <a:lnTo>
                    <a:pt x="2775" y="18497"/>
                  </a:lnTo>
                  <a:lnTo>
                    <a:pt x="4161" y="18497"/>
                  </a:lnTo>
                  <a:lnTo>
                    <a:pt x="4161" y="18961"/>
                  </a:lnTo>
                  <a:lnTo>
                    <a:pt x="4161" y="19885"/>
                  </a:lnTo>
                  <a:lnTo>
                    <a:pt x="6473" y="19885"/>
                  </a:lnTo>
                  <a:lnTo>
                    <a:pt x="6473" y="20347"/>
                  </a:lnTo>
                  <a:lnTo>
                    <a:pt x="6473" y="21273"/>
                  </a:lnTo>
                  <a:lnTo>
                    <a:pt x="14798" y="21273"/>
                  </a:lnTo>
                  <a:lnTo>
                    <a:pt x="14798" y="20347"/>
                  </a:lnTo>
                  <a:lnTo>
                    <a:pt x="14798" y="19885"/>
                  </a:lnTo>
                  <a:lnTo>
                    <a:pt x="17110" y="19885"/>
                  </a:lnTo>
                  <a:lnTo>
                    <a:pt x="17110" y="18961"/>
                  </a:lnTo>
                  <a:lnTo>
                    <a:pt x="17110" y="18497"/>
                  </a:lnTo>
                  <a:lnTo>
                    <a:pt x="18497" y="18497"/>
                  </a:lnTo>
                  <a:lnTo>
                    <a:pt x="18497" y="17573"/>
                  </a:lnTo>
                  <a:lnTo>
                    <a:pt x="18497" y="17111"/>
                  </a:lnTo>
                  <a:lnTo>
                    <a:pt x="19885" y="17111"/>
                  </a:lnTo>
                  <a:lnTo>
                    <a:pt x="19885" y="14798"/>
                  </a:lnTo>
                  <a:lnTo>
                    <a:pt x="21271" y="14798"/>
                  </a:lnTo>
                  <a:lnTo>
                    <a:pt x="21271" y="6474"/>
                  </a:lnTo>
                  <a:lnTo>
                    <a:pt x="19885" y="6474"/>
                  </a:lnTo>
                  <a:lnTo>
                    <a:pt x="19885" y="4161"/>
                  </a:lnTo>
                  <a:lnTo>
                    <a:pt x="18497" y="4161"/>
                  </a:lnTo>
                  <a:lnTo>
                    <a:pt x="18497" y="2775"/>
                  </a:lnTo>
                  <a:lnTo>
                    <a:pt x="17110" y="2775"/>
                  </a:lnTo>
                  <a:lnTo>
                    <a:pt x="17110" y="1387"/>
                  </a:lnTo>
                  <a:lnTo>
                    <a:pt x="14798" y="1387"/>
                  </a:lnTo>
                  <a:lnTo>
                    <a:pt x="14798"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25"/>
            <p:cNvSpPr/>
            <p:nvPr/>
          </p:nvSpPr>
          <p:spPr>
            <a:xfrm>
              <a:off x="4020750" y="1806200"/>
              <a:ext cx="34700" cy="69375"/>
            </a:xfrm>
            <a:custGeom>
              <a:rect b="b" l="l" r="r" t="t"/>
              <a:pathLst>
                <a:path extrusionOk="0" h="2775" w="1388">
                  <a:moveTo>
                    <a:pt x="1" y="1"/>
                  </a:moveTo>
                  <a:lnTo>
                    <a:pt x="1" y="1387"/>
                  </a:lnTo>
                  <a:lnTo>
                    <a:pt x="1" y="2775"/>
                  </a:lnTo>
                  <a:lnTo>
                    <a:pt x="1387" y="2775"/>
                  </a:lnTo>
                  <a:lnTo>
                    <a:pt x="1387" y="1387"/>
                  </a:lnTo>
                  <a:lnTo>
                    <a:pt x="1387"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25"/>
            <p:cNvSpPr/>
            <p:nvPr/>
          </p:nvSpPr>
          <p:spPr>
            <a:xfrm>
              <a:off x="3720175" y="2106775"/>
              <a:ext cx="69375" cy="34700"/>
            </a:xfrm>
            <a:custGeom>
              <a:rect b="b" l="l" r="r" t="t"/>
              <a:pathLst>
                <a:path extrusionOk="0" h="1388" w="2775">
                  <a:moveTo>
                    <a:pt x="0" y="1"/>
                  </a:moveTo>
                  <a:lnTo>
                    <a:pt x="0" y="1387"/>
                  </a:lnTo>
                  <a:lnTo>
                    <a:pt x="2775" y="1387"/>
                  </a:lnTo>
                  <a:lnTo>
                    <a:pt x="2775"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25"/>
            <p:cNvSpPr/>
            <p:nvPr/>
          </p:nvSpPr>
          <p:spPr>
            <a:xfrm>
              <a:off x="3824200" y="1840850"/>
              <a:ext cx="57825" cy="34725"/>
            </a:xfrm>
            <a:custGeom>
              <a:rect b="b" l="l" r="r" t="t"/>
              <a:pathLst>
                <a:path extrusionOk="0" h="1389" w="2313">
                  <a:moveTo>
                    <a:pt x="0" y="1"/>
                  </a:moveTo>
                  <a:lnTo>
                    <a:pt x="0" y="1389"/>
                  </a:lnTo>
                  <a:lnTo>
                    <a:pt x="2312" y="1389"/>
                  </a:lnTo>
                  <a:lnTo>
                    <a:pt x="2312"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25"/>
            <p:cNvSpPr/>
            <p:nvPr/>
          </p:nvSpPr>
          <p:spPr>
            <a:xfrm>
              <a:off x="3789525" y="1875550"/>
              <a:ext cx="34700" cy="34700"/>
            </a:xfrm>
            <a:custGeom>
              <a:rect b="b" l="l" r="r" t="t"/>
              <a:pathLst>
                <a:path extrusionOk="0" h="1388" w="1388">
                  <a:moveTo>
                    <a:pt x="1" y="1"/>
                  </a:moveTo>
                  <a:lnTo>
                    <a:pt x="1"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25"/>
            <p:cNvSpPr/>
            <p:nvPr/>
          </p:nvSpPr>
          <p:spPr>
            <a:xfrm>
              <a:off x="3754825" y="1910225"/>
              <a:ext cx="34725" cy="57825"/>
            </a:xfrm>
            <a:custGeom>
              <a:rect b="b" l="l" r="r" t="t"/>
              <a:pathLst>
                <a:path extrusionOk="0" h="2313" w="1389">
                  <a:moveTo>
                    <a:pt x="1" y="0"/>
                  </a:moveTo>
                  <a:lnTo>
                    <a:pt x="1" y="2313"/>
                  </a:lnTo>
                  <a:lnTo>
                    <a:pt x="1389" y="2313"/>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25"/>
            <p:cNvSpPr/>
            <p:nvPr/>
          </p:nvSpPr>
          <p:spPr>
            <a:xfrm>
              <a:off x="3754825" y="2176150"/>
              <a:ext cx="34725" cy="57825"/>
            </a:xfrm>
            <a:custGeom>
              <a:rect b="b" l="l" r="r" t="t"/>
              <a:pathLst>
                <a:path extrusionOk="0" h="2313" w="1389">
                  <a:moveTo>
                    <a:pt x="1" y="0"/>
                  </a:moveTo>
                  <a:lnTo>
                    <a:pt x="1" y="2313"/>
                  </a:lnTo>
                  <a:lnTo>
                    <a:pt x="1389" y="2313"/>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25"/>
            <p:cNvSpPr/>
            <p:nvPr/>
          </p:nvSpPr>
          <p:spPr>
            <a:xfrm>
              <a:off x="3789525" y="2233950"/>
              <a:ext cx="34700" cy="34700"/>
            </a:xfrm>
            <a:custGeom>
              <a:rect b="b" l="l" r="r" t="t"/>
              <a:pathLst>
                <a:path extrusionOk="0" h="1388" w="1388">
                  <a:moveTo>
                    <a:pt x="1" y="1"/>
                  </a:moveTo>
                  <a:lnTo>
                    <a:pt x="1"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25"/>
            <p:cNvSpPr/>
            <p:nvPr/>
          </p:nvSpPr>
          <p:spPr>
            <a:xfrm>
              <a:off x="3824200" y="2268625"/>
              <a:ext cx="57825" cy="34725"/>
            </a:xfrm>
            <a:custGeom>
              <a:rect b="b" l="l" r="r" t="t"/>
              <a:pathLst>
                <a:path extrusionOk="0" h="1389" w="2313">
                  <a:moveTo>
                    <a:pt x="0" y="0"/>
                  </a:moveTo>
                  <a:lnTo>
                    <a:pt x="0" y="1388"/>
                  </a:lnTo>
                  <a:lnTo>
                    <a:pt x="2312" y="1388"/>
                  </a:lnTo>
                  <a:lnTo>
                    <a:pt x="2312"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25"/>
            <p:cNvSpPr/>
            <p:nvPr/>
          </p:nvSpPr>
          <p:spPr>
            <a:xfrm>
              <a:off x="3882000" y="2303325"/>
              <a:ext cx="208150" cy="34700"/>
            </a:xfrm>
            <a:custGeom>
              <a:rect b="b" l="l" r="r" t="t"/>
              <a:pathLst>
                <a:path extrusionOk="0" h="1388" w="8326">
                  <a:moveTo>
                    <a:pt x="0" y="0"/>
                  </a:moveTo>
                  <a:lnTo>
                    <a:pt x="0" y="1388"/>
                  </a:lnTo>
                  <a:lnTo>
                    <a:pt x="8325" y="1388"/>
                  </a:lnTo>
                  <a:lnTo>
                    <a:pt x="8325"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25"/>
            <p:cNvSpPr/>
            <p:nvPr/>
          </p:nvSpPr>
          <p:spPr>
            <a:xfrm>
              <a:off x="3720125" y="1968025"/>
              <a:ext cx="34725" cy="208150"/>
            </a:xfrm>
            <a:custGeom>
              <a:rect b="b" l="l" r="r" t="t"/>
              <a:pathLst>
                <a:path extrusionOk="0" h="8326" w="1389">
                  <a:moveTo>
                    <a:pt x="1" y="1"/>
                  </a:moveTo>
                  <a:lnTo>
                    <a:pt x="1" y="8325"/>
                  </a:lnTo>
                  <a:lnTo>
                    <a:pt x="1389" y="8325"/>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25"/>
            <p:cNvSpPr/>
            <p:nvPr/>
          </p:nvSpPr>
          <p:spPr>
            <a:xfrm>
              <a:off x="4090125" y="1840850"/>
              <a:ext cx="57825" cy="34725"/>
            </a:xfrm>
            <a:custGeom>
              <a:rect b="b" l="l" r="r" t="t"/>
              <a:pathLst>
                <a:path extrusionOk="0" h="1389" w="2313">
                  <a:moveTo>
                    <a:pt x="0" y="1"/>
                  </a:moveTo>
                  <a:lnTo>
                    <a:pt x="0" y="1389"/>
                  </a:lnTo>
                  <a:lnTo>
                    <a:pt x="2312" y="1389"/>
                  </a:lnTo>
                  <a:lnTo>
                    <a:pt x="2312"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25"/>
            <p:cNvSpPr/>
            <p:nvPr/>
          </p:nvSpPr>
          <p:spPr>
            <a:xfrm>
              <a:off x="4147925" y="1875550"/>
              <a:ext cx="34675" cy="34700"/>
            </a:xfrm>
            <a:custGeom>
              <a:rect b="b" l="l" r="r" t="t"/>
              <a:pathLst>
                <a:path extrusionOk="0" h="1388" w="1387">
                  <a:moveTo>
                    <a:pt x="0" y="1"/>
                  </a:moveTo>
                  <a:lnTo>
                    <a:pt x="0"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25"/>
            <p:cNvSpPr/>
            <p:nvPr/>
          </p:nvSpPr>
          <p:spPr>
            <a:xfrm>
              <a:off x="4182575" y="1910225"/>
              <a:ext cx="34725" cy="57825"/>
            </a:xfrm>
            <a:custGeom>
              <a:rect b="b" l="l" r="r" t="t"/>
              <a:pathLst>
                <a:path extrusionOk="0" h="2313" w="1389">
                  <a:moveTo>
                    <a:pt x="1" y="0"/>
                  </a:moveTo>
                  <a:lnTo>
                    <a:pt x="1" y="2313"/>
                  </a:lnTo>
                  <a:lnTo>
                    <a:pt x="1389" y="2313"/>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25"/>
            <p:cNvSpPr/>
            <p:nvPr/>
          </p:nvSpPr>
          <p:spPr>
            <a:xfrm>
              <a:off x="4182575" y="2176150"/>
              <a:ext cx="34725" cy="57825"/>
            </a:xfrm>
            <a:custGeom>
              <a:rect b="b" l="l" r="r" t="t"/>
              <a:pathLst>
                <a:path extrusionOk="0" h="2313" w="1389">
                  <a:moveTo>
                    <a:pt x="1" y="0"/>
                  </a:moveTo>
                  <a:lnTo>
                    <a:pt x="1" y="2313"/>
                  </a:lnTo>
                  <a:lnTo>
                    <a:pt x="1389" y="2313"/>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25"/>
            <p:cNvSpPr/>
            <p:nvPr/>
          </p:nvSpPr>
          <p:spPr>
            <a:xfrm>
              <a:off x="4147925" y="2233950"/>
              <a:ext cx="34675" cy="34700"/>
            </a:xfrm>
            <a:custGeom>
              <a:rect b="b" l="l" r="r" t="t"/>
              <a:pathLst>
                <a:path extrusionOk="0" h="1388" w="1387">
                  <a:moveTo>
                    <a:pt x="0" y="1"/>
                  </a:moveTo>
                  <a:lnTo>
                    <a:pt x="0"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25"/>
            <p:cNvSpPr/>
            <p:nvPr/>
          </p:nvSpPr>
          <p:spPr>
            <a:xfrm>
              <a:off x="4090125" y="2268625"/>
              <a:ext cx="57825" cy="34725"/>
            </a:xfrm>
            <a:custGeom>
              <a:rect b="b" l="l" r="r" t="t"/>
              <a:pathLst>
                <a:path extrusionOk="0" h="1389" w="2313">
                  <a:moveTo>
                    <a:pt x="0" y="0"/>
                  </a:moveTo>
                  <a:lnTo>
                    <a:pt x="0" y="1388"/>
                  </a:lnTo>
                  <a:lnTo>
                    <a:pt x="2312" y="1388"/>
                  </a:lnTo>
                  <a:lnTo>
                    <a:pt x="2312"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25"/>
            <p:cNvSpPr/>
            <p:nvPr/>
          </p:nvSpPr>
          <p:spPr>
            <a:xfrm>
              <a:off x="4217275" y="1968025"/>
              <a:ext cx="34725" cy="208150"/>
            </a:xfrm>
            <a:custGeom>
              <a:rect b="b" l="l" r="r" t="t"/>
              <a:pathLst>
                <a:path extrusionOk="0" h="8326" w="1389">
                  <a:moveTo>
                    <a:pt x="1" y="1"/>
                  </a:moveTo>
                  <a:lnTo>
                    <a:pt x="1" y="8325"/>
                  </a:lnTo>
                  <a:lnTo>
                    <a:pt x="1389" y="8325"/>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25"/>
            <p:cNvSpPr/>
            <p:nvPr/>
          </p:nvSpPr>
          <p:spPr>
            <a:xfrm>
              <a:off x="3824200" y="1944925"/>
              <a:ext cx="300600" cy="254350"/>
            </a:xfrm>
            <a:custGeom>
              <a:rect b="b" l="l" r="r" t="t"/>
              <a:pathLst>
                <a:path extrusionOk="0" h="10174" w="12024">
                  <a:moveTo>
                    <a:pt x="10175" y="0"/>
                  </a:moveTo>
                  <a:lnTo>
                    <a:pt x="10175" y="1388"/>
                  </a:lnTo>
                  <a:lnTo>
                    <a:pt x="8787" y="1388"/>
                  </a:lnTo>
                  <a:lnTo>
                    <a:pt x="8787" y="2775"/>
                  </a:lnTo>
                  <a:lnTo>
                    <a:pt x="7399" y="2775"/>
                  </a:lnTo>
                  <a:lnTo>
                    <a:pt x="7399" y="4163"/>
                  </a:lnTo>
                  <a:lnTo>
                    <a:pt x="6013" y="4163"/>
                  </a:lnTo>
                  <a:lnTo>
                    <a:pt x="6013" y="5549"/>
                  </a:lnTo>
                  <a:lnTo>
                    <a:pt x="4625" y="5549"/>
                  </a:lnTo>
                  <a:lnTo>
                    <a:pt x="4625" y="6937"/>
                  </a:lnTo>
                  <a:lnTo>
                    <a:pt x="3238" y="6937"/>
                  </a:lnTo>
                  <a:lnTo>
                    <a:pt x="3238" y="5549"/>
                  </a:lnTo>
                  <a:lnTo>
                    <a:pt x="1850" y="5549"/>
                  </a:lnTo>
                  <a:lnTo>
                    <a:pt x="1850" y="4163"/>
                  </a:lnTo>
                  <a:lnTo>
                    <a:pt x="0" y="4163"/>
                  </a:lnTo>
                  <a:lnTo>
                    <a:pt x="0" y="7399"/>
                  </a:lnTo>
                  <a:lnTo>
                    <a:pt x="1388" y="7399"/>
                  </a:lnTo>
                  <a:lnTo>
                    <a:pt x="1388" y="8787"/>
                  </a:lnTo>
                  <a:lnTo>
                    <a:pt x="2776" y="8787"/>
                  </a:lnTo>
                  <a:lnTo>
                    <a:pt x="2776" y="10174"/>
                  </a:lnTo>
                  <a:lnTo>
                    <a:pt x="5087" y="10174"/>
                  </a:lnTo>
                  <a:lnTo>
                    <a:pt x="5087" y="8787"/>
                  </a:lnTo>
                  <a:lnTo>
                    <a:pt x="6475" y="8787"/>
                  </a:lnTo>
                  <a:lnTo>
                    <a:pt x="6475" y="7399"/>
                  </a:lnTo>
                  <a:lnTo>
                    <a:pt x="7863" y="7399"/>
                  </a:lnTo>
                  <a:lnTo>
                    <a:pt x="7863" y="6013"/>
                  </a:lnTo>
                  <a:lnTo>
                    <a:pt x="9249" y="6013"/>
                  </a:lnTo>
                  <a:lnTo>
                    <a:pt x="9249" y="4625"/>
                  </a:lnTo>
                  <a:lnTo>
                    <a:pt x="10637" y="4625"/>
                  </a:lnTo>
                  <a:lnTo>
                    <a:pt x="10637" y="3237"/>
                  </a:lnTo>
                  <a:lnTo>
                    <a:pt x="12024" y="3237"/>
                  </a:lnTo>
                  <a:lnTo>
                    <a:pt x="12024"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9" name="Google Shape;2949;p25"/>
          <p:cNvGrpSpPr/>
          <p:nvPr/>
        </p:nvGrpSpPr>
        <p:grpSpPr>
          <a:xfrm>
            <a:off x="4610453" y="2006950"/>
            <a:ext cx="395715" cy="395678"/>
            <a:chOff x="3720125" y="1806200"/>
            <a:chExt cx="531875" cy="531825"/>
          </a:xfrm>
        </p:grpSpPr>
        <p:sp>
          <p:nvSpPr>
            <p:cNvPr id="2950" name="Google Shape;2950;p25"/>
            <p:cNvSpPr/>
            <p:nvPr/>
          </p:nvSpPr>
          <p:spPr>
            <a:xfrm>
              <a:off x="3720175" y="1806200"/>
              <a:ext cx="265900" cy="265925"/>
            </a:xfrm>
            <a:custGeom>
              <a:rect b="b" l="l" r="r" t="t"/>
              <a:pathLst>
                <a:path extrusionOk="0" h="10637" w="10636">
                  <a:moveTo>
                    <a:pt x="6473" y="1"/>
                  </a:moveTo>
                  <a:lnTo>
                    <a:pt x="6473" y="1387"/>
                  </a:lnTo>
                  <a:lnTo>
                    <a:pt x="4161" y="1387"/>
                  </a:lnTo>
                  <a:lnTo>
                    <a:pt x="4161" y="2775"/>
                  </a:lnTo>
                  <a:lnTo>
                    <a:pt x="2775" y="2775"/>
                  </a:lnTo>
                  <a:lnTo>
                    <a:pt x="2775" y="4161"/>
                  </a:lnTo>
                  <a:lnTo>
                    <a:pt x="1387" y="4161"/>
                  </a:lnTo>
                  <a:lnTo>
                    <a:pt x="1387" y="6474"/>
                  </a:lnTo>
                  <a:lnTo>
                    <a:pt x="0" y="6474"/>
                  </a:lnTo>
                  <a:lnTo>
                    <a:pt x="0" y="10636"/>
                  </a:lnTo>
                  <a:lnTo>
                    <a:pt x="2775" y="10636"/>
                  </a:lnTo>
                  <a:lnTo>
                    <a:pt x="2775" y="6474"/>
                  </a:lnTo>
                  <a:lnTo>
                    <a:pt x="4161" y="6474"/>
                  </a:lnTo>
                  <a:lnTo>
                    <a:pt x="4161" y="4161"/>
                  </a:lnTo>
                  <a:lnTo>
                    <a:pt x="6473" y="4161"/>
                  </a:lnTo>
                  <a:lnTo>
                    <a:pt x="6473" y="2775"/>
                  </a:lnTo>
                  <a:lnTo>
                    <a:pt x="10636" y="2775"/>
                  </a:lnTo>
                  <a:lnTo>
                    <a:pt x="10636" y="1387"/>
                  </a:lnTo>
                  <a:lnTo>
                    <a:pt x="10636"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25"/>
            <p:cNvSpPr/>
            <p:nvPr/>
          </p:nvSpPr>
          <p:spPr>
            <a:xfrm>
              <a:off x="3882000" y="1806200"/>
              <a:ext cx="208150" cy="34675"/>
            </a:xfrm>
            <a:custGeom>
              <a:rect b="b" l="l" r="r" t="t"/>
              <a:pathLst>
                <a:path extrusionOk="0" h="1387" w="8326">
                  <a:moveTo>
                    <a:pt x="0" y="1"/>
                  </a:moveTo>
                  <a:lnTo>
                    <a:pt x="0" y="1387"/>
                  </a:lnTo>
                  <a:lnTo>
                    <a:pt x="8325" y="1387"/>
                  </a:lnTo>
                  <a:lnTo>
                    <a:pt x="832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25"/>
            <p:cNvSpPr/>
            <p:nvPr/>
          </p:nvSpPr>
          <p:spPr>
            <a:xfrm>
              <a:off x="3720175" y="1806200"/>
              <a:ext cx="531800" cy="531825"/>
            </a:xfrm>
            <a:custGeom>
              <a:rect b="b" l="l" r="r" t="t"/>
              <a:pathLst>
                <a:path extrusionOk="0" h="21273" w="21272">
                  <a:moveTo>
                    <a:pt x="6473" y="1"/>
                  </a:moveTo>
                  <a:lnTo>
                    <a:pt x="6473" y="1387"/>
                  </a:lnTo>
                  <a:lnTo>
                    <a:pt x="4161" y="1387"/>
                  </a:lnTo>
                  <a:lnTo>
                    <a:pt x="4161" y="2775"/>
                  </a:lnTo>
                  <a:lnTo>
                    <a:pt x="2775" y="2775"/>
                  </a:lnTo>
                  <a:lnTo>
                    <a:pt x="2775" y="4161"/>
                  </a:lnTo>
                  <a:lnTo>
                    <a:pt x="1387" y="4161"/>
                  </a:lnTo>
                  <a:lnTo>
                    <a:pt x="1387" y="6474"/>
                  </a:lnTo>
                  <a:lnTo>
                    <a:pt x="0" y="6474"/>
                  </a:lnTo>
                  <a:lnTo>
                    <a:pt x="0" y="14798"/>
                  </a:lnTo>
                  <a:lnTo>
                    <a:pt x="1387" y="14798"/>
                  </a:lnTo>
                  <a:lnTo>
                    <a:pt x="1387" y="17111"/>
                  </a:lnTo>
                  <a:lnTo>
                    <a:pt x="2775" y="17111"/>
                  </a:lnTo>
                  <a:lnTo>
                    <a:pt x="2775" y="17573"/>
                  </a:lnTo>
                  <a:lnTo>
                    <a:pt x="2775" y="18497"/>
                  </a:lnTo>
                  <a:lnTo>
                    <a:pt x="4161" y="18497"/>
                  </a:lnTo>
                  <a:lnTo>
                    <a:pt x="4161" y="18961"/>
                  </a:lnTo>
                  <a:lnTo>
                    <a:pt x="4161" y="19885"/>
                  </a:lnTo>
                  <a:lnTo>
                    <a:pt x="6473" y="19885"/>
                  </a:lnTo>
                  <a:lnTo>
                    <a:pt x="6473" y="20347"/>
                  </a:lnTo>
                  <a:lnTo>
                    <a:pt x="6473" y="21273"/>
                  </a:lnTo>
                  <a:lnTo>
                    <a:pt x="14798" y="21273"/>
                  </a:lnTo>
                  <a:lnTo>
                    <a:pt x="14798" y="20347"/>
                  </a:lnTo>
                  <a:lnTo>
                    <a:pt x="14798" y="19885"/>
                  </a:lnTo>
                  <a:lnTo>
                    <a:pt x="17110" y="19885"/>
                  </a:lnTo>
                  <a:lnTo>
                    <a:pt x="17110" y="18961"/>
                  </a:lnTo>
                  <a:lnTo>
                    <a:pt x="17110" y="18497"/>
                  </a:lnTo>
                  <a:lnTo>
                    <a:pt x="18497" y="18497"/>
                  </a:lnTo>
                  <a:lnTo>
                    <a:pt x="18497" y="17573"/>
                  </a:lnTo>
                  <a:lnTo>
                    <a:pt x="18497" y="17111"/>
                  </a:lnTo>
                  <a:lnTo>
                    <a:pt x="19885" y="17111"/>
                  </a:lnTo>
                  <a:lnTo>
                    <a:pt x="19885" y="14798"/>
                  </a:lnTo>
                  <a:lnTo>
                    <a:pt x="21271" y="14798"/>
                  </a:lnTo>
                  <a:lnTo>
                    <a:pt x="21271" y="6474"/>
                  </a:lnTo>
                  <a:lnTo>
                    <a:pt x="19885" y="6474"/>
                  </a:lnTo>
                  <a:lnTo>
                    <a:pt x="19885" y="4161"/>
                  </a:lnTo>
                  <a:lnTo>
                    <a:pt x="18497" y="4161"/>
                  </a:lnTo>
                  <a:lnTo>
                    <a:pt x="18497" y="2775"/>
                  </a:lnTo>
                  <a:lnTo>
                    <a:pt x="17110" y="2775"/>
                  </a:lnTo>
                  <a:lnTo>
                    <a:pt x="17110" y="1387"/>
                  </a:lnTo>
                  <a:lnTo>
                    <a:pt x="14798" y="1387"/>
                  </a:lnTo>
                  <a:lnTo>
                    <a:pt x="14798"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25"/>
            <p:cNvSpPr/>
            <p:nvPr/>
          </p:nvSpPr>
          <p:spPr>
            <a:xfrm>
              <a:off x="4020750" y="1806200"/>
              <a:ext cx="34700" cy="69375"/>
            </a:xfrm>
            <a:custGeom>
              <a:rect b="b" l="l" r="r" t="t"/>
              <a:pathLst>
                <a:path extrusionOk="0" h="2775" w="1388">
                  <a:moveTo>
                    <a:pt x="1" y="1"/>
                  </a:moveTo>
                  <a:lnTo>
                    <a:pt x="1" y="1387"/>
                  </a:lnTo>
                  <a:lnTo>
                    <a:pt x="1" y="2775"/>
                  </a:lnTo>
                  <a:lnTo>
                    <a:pt x="1387" y="2775"/>
                  </a:lnTo>
                  <a:lnTo>
                    <a:pt x="1387" y="1387"/>
                  </a:lnTo>
                  <a:lnTo>
                    <a:pt x="1387"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25"/>
            <p:cNvSpPr/>
            <p:nvPr/>
          </p:nvSpPr>
          <p:spPr>
            <a:xfrm>
              <a:off x="3720175" y="2106775"/>
              <a:ext cx="69375" cy="34700"/>
            </a:xfrm>
            <a:custGeom>
              <a:rect b="b" l="l" r="r" t="t"/>
              <a:pathLst>
                <a:path extrusionOk="0" h="1388" w="2775">
                  <a:moveTo>
                    <a:pt x="0" y="1"/>
                  </a:moveTo>
                  <a:lnTo>
                    <a:pt x="0" y="1387"/>
                  </a:lnTo>
                  <a:lnTo>
                    <a:pt x="2775" y="1387"/>
                  </a:lnTo>
                  <a:lnTo>
                    <a:pt x="2775"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25"/>
            <p:cNvSpPr/>
            <p:nvPr/>
          </p:nvSpPr>
          <p:spPr>
            <a:xfrm>
              <a:off x="3824200" y="1840850"/>
              <a:ext cx="57825" cy="34725"/>
            </a:xfrm>
            <a:custGeom>
              <a:rect b="b" l="l" r="r" t="t"/>
              <a:pathLst>
                <a:path extrusionOk="0" h="1389" w="2313">
                  <a:moveTo>
                    <a:pt x="0" y="1"/>
                  </a:moveTo>
                  <a:lnTo>
                    <a:pt x="0" y="1389"/>
                  </a:lnTo>
                  <a:lnTo>
                    <a:pt x="2312" y="1389"/>
                  </a:lnTo>
                  <a:lnTo>
                    <a:pt x="2312"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25"/>
            <p:cNvSpPr/>
            <p:nvPr/>
          </p:nvSpPr>
          <p:spPr>
            <a:xfrm>
              <a:off x="3789525" y="1875550"/>
              <a:ext cx="34700" cy="34700"/>
            </a:xfrm>
            <a:custGeom>
              <a:rect b="b" l="l" r="r" t="t"/>
              <a:pathLst>
                <a:path extrusionOk="0" h="1388" w="1388">
                  <a:moveTo>
                    <a:pt x="1" y="1"/>
                  </a:moveTo>
                  <a:lnTo>
                    <a:pt x="1"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25"/>
            <p:cNvSpPr/>
            <p:nvPr/>
          </p:nvSpPr>
          <p:spPr>
            <a:xfrm>
              <a:off x="3754825" y="1910225"/>
              <a:ext cx="34725" cy="57825"/>
            </a:xfrm>
            <a:custGeom>
              <a:rect b="b" l="l" r="r" t="t"/>
              <a:pathLst>
                <a:path extrusionOk="0" h="2313" w="1389">
                  <a:moveTo>
                    <a:pt x="1" y="0"/>
                  </a:moveTo>
                  <a:lnTo>
                    <a:pt x="1" y="2313"/>
                  </a:lnTo>
                  <a:lnTo>
                    <a:pt x="1389" y="2313"/>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25"/>
            <p:cNvSpPr/>
            <p:nvPr/>
          </p:nvSpPr>
          <p:spPr>
            <a:xfrm>
              <a:off x="3754825" y="2176150"/>
              <a:ext cx="34725" cy="57825"/>
            </a:xfrm>
            <a:custGeom>
              <a:rect b="b" l="l" r="r" t="t"/>
              <a:pathLst>
                <a:path extrusionOk="0" h="2313" w="1389">
                  <a:moveTo>
                    <a:pt x="1" y="0"/>
                  </a:moveTo>
                  <a:lnTo>
                    <a:pt x="1" y="2313"/>
                  </a:lnTo>
                  <a:lnTo>
                    <a:pt x="1389" y="2313"/>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25"/>
            <p:cNvSpPr/>
            <p:nvPr/>
          </p:nvSpPr>
          <p:spPr>
            <a:xfrm>
              <a:off x="3789525" y="2233950"/>
              <a:ext cx="34700" cy="34700"/>
            </a:xfrm>
            <a:custGeom>
              <a:rect b="b" l="l" r="r" t="t"/>
              <a:pathLst>
                <a:path extrusionOk="0" h="1388" w="1388">
                  <a:moveTo>
                    <a:pt x="1" y="1"/>
                  </a:moveTo>
                  <a:lnTo>
                    <a:pt x="1"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25"/>
            <p:cNvSpPr/>
            <p:nvPr/>
          </p:nvSpPr>
          <p:spPr>
            <a:xfrm>
              <a:off x="3824200" y="2268625"/>
              <a:ext cx="57825" cy="34725"/>
            </a:xfrm>
            <a:custGeom>
              <a:rect b="b" l="l" r="r" t="t"/>
              <a:pathLst>
                <a:path extrusionOk="0" h="1389" w="2313">
                  <a:moveTo>
                    <a:pt x="0" y="0"/>
                  </a:moveTo>
                  <a:lnTo>
                    <a:pt x="0" y="1388"/>
                  </a:lnTo>
                  <a:lnTo>
                    <a:pt x="2312" y="1388"/>
                  </a:lnTo>
                  <a:lnTo>
                    <a:pt x="2312"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25"/>
            <p:cNvSpPr/>
            <p:nvPr/>
          </p:nvSpPr>
          <p:spPr>
            <a:xfrm>
              <a:off x="3882000" y="2303325"/>
              <a:ext cx="208150" cy="34700"/>
            </a:xfrm>
            <a:custGeom>
              <a:rect b="b" l="l" r="r" t="t"/>
              <a:pathLst>
                <a:path extrusionOk="0" h="1388" w="8326">
                  <a:moveTo>
                    <a:pt x="0" y="0"/>
                  </a:moveTo>
                  <a:lnTo>
                    <a:pt x="0" y="1388"/>
                  </a:lnTo>
                  <a:lnTo>
                    <a:pt x="8325" y="1388"/>
                  </a:lnTo>
                  <a:lnTo>
                    <a:pt x="8325"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25"/>
            <p:cNvSpPr/>
            <p:nvPr/>
          </p:nvSpPr>
          <p:spPr>
            <a:xfrm>
              <a:off x="3720125" y="1968025"/>
              <a:ext cx="34725" cy="208150"/>
            </a:xfrm>
            <a:custGeom>
              <a:rect b="b" l="l" r="r" t="t"/>
              <a:pathLst>
                <a:path extrusionOk="0" h="8326" w="1389">
                  <a:moveTo>
                    <a:pt x="1" y="1"/>
                  </a:moveTo>
                  <a:lnTo>
                    <a:pt x="1" y="8325"/>
                  </a:lnTo>
                  <a:lnTo>
                    <a:pt x="1389" y="8325"/>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25"/>
            <p:cNvSpPr/>
            <p:nvPr/>
          </p:nvSpPr>
          <p:spPr>
            <a:xfrm>
              <a:off x="4090125" y="1840850"/>
              <a:ext cx="57825" cy="34725"/>
            </a:xfrm>
            <a:custGeom>
              <a:rect b="b" l="l" r="r" t="t"/>
              <a:pathLst>
                <a:path extrusionOk="0" h="1389" w="2313">
                  <a:moveTo>
                    <a:pt x="0" y="1"/>
                  </a:moveTo>
                  <a:lnTo>
                    <a:pt x="0" y="1389"/>
                  </a:lnTo>
                  <a:lnTo>
                    <a:pt x="2312" y="1389"/>
                  </a:lnTo>
                  <a:lnTo>
                    <a:pt x="2312"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25"/>
            <p:cNvSpPr/>
            <p:nvPr/>
          </p:nvSpPr>
          <p:spPr>
            <a:xfrm>
              <a:off x="4147925" y="1875550"/>
              <a:ext cx="34675" cy="34700"/>
            </a:xfrm>
            <a:custGeom>
              <a:rect b="b" l="l" r="r" t="t"/>
              <a:pathLst>
                <a:path extrusionOk="0" h="1388" w="1387">
                  <a:moveTo>
                    <a:pt x="0" y="1"/>
                  </a:moveTo>
                  <a:lnTo>
                    <a:pt x="0"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25"/>
            <p:cNvSpPr/>
            <p:nvPr/>
          </p:nvSpPr>
          <p:spPr>
            <a:xfrm>
              <a:off x="4182575" y="1910225"/>
              <a:ext cx="34725" cy="57825"/>
            </a:xfrm>
            <a:custGeom>
              <a:rect b="b" l="l" r="r" t="t"/>
              <a:pathLst>
                <a:path extrusionOk="0" h="2313" w="1389">
                  <a:moveTo>
                    <a:pt x="1" y="0"/>
                  </a:moveTo>
                  <a:lnTo>
                    <a:pt x="1" y="2313"/>
                  </a:lnTo>
                  <a:lnTo>
                    <a:pt x="1389" y="2313"/>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25"/>
            <p:cNvSpPr/>
            <p:nvPr/>
          </p:nvSpPr>
          <p:spPr>
            <a:xfrm>
              <a:off x="4182575" y="2176150"/>
              <a:ext cx="34725" cy="57825"/>
            </a:xfrm>
            <a:custGeom>
              <a:rect b="b" l="l" r="r" t="t"/>
              <a:pathLst>
                <a:path extrusionOk="0" h="2313" w="1389">
                  <a:moveTo>
                    <a:pt x="1" y="0"/>
                  </a:moveTo>
                  <a:lnTo>
                    <a:pt x="1" y="2313"/>
                  </a:lnTo>
                  <a:lnTo>
                    <a:pt x="1389" y="2313"/>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25"/>
            <p:cNvSpPr/>
            <p:nvPr/>
          </p:nvSpPr>
          <p:spPr>
            <a:xfrm>
              <a:off x="4147925" y="2233950"/>
              <a:ext cx="34675" cy="34700"/>
            </a:xfrm>
            <a:custGeom>
              <a:rect b="b" l="l" r="r" t="t"/>
              <a:pathLst>
                <a:path extrusionOk="0" h="1388" w="1387">
                  <a:moveTo>
                    <a:pt x="0" y="1"/>
                  </a:moveTo>
                  <a:lnTo>
                    <a:pt x="0"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25"/>
            <p:cNvSpPr/>
            <p:nvPr/>
          </p:nvSpPr>
          <p:spPr>
            <a:xfrm>
              <a:off x="4090125" y="2268625"/>
              <a:ext cx="57825" cy="34725"/>
            </a:xfrm>
            <a:custGeom>
              <a:rect b="b" l="l" r="r" t="t"/>
              <a:pathLst>
                <a:path extrusionOk="0" h="1389" w="2313">
                  <a:moveTo>
                    <a:pt x="0" y="0"/>
                  </a:moveTo>
                  <a:lnTo>
                    <a:pt x="0" y="1388"/>
                  </a:lnTo>
                  <a:lnTo>
                    <a:pt x="2312" y="1388"/>
                  </a:lnTo>
                  <a:lnTo>
                    <a:pt x="2312"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25"/>
            <p:cNvSpPr/>
            <p:nvPr/>
          </p:nvSpPr>
          <p:spPr>
            <a:xfrm>
              <a:off x="4217275" y="1968025"/>
              <a:ext cx="34725" cy="208150"/>
            </a:xfrm>
            <a:custGeom>
              <a:rect b="b" l="l" r="r" t="t"/>
              <a:pathLst>
                <a:path extrusionOk="0" h="8326" w="1389">
                  <a:moveTo>
                    <a:pt x="1" y="1"/>
                  </a:moveTo>
                  <a:lnTo>
                    <a:pt x="1" y="8325"/>
                  </a:lnTo>
                  <a:lnTo>
                    <a:pt x="1389" y="8325"/>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25"/>
            <p:cNvSpPr/>
            <p:nvPr/>
          </p:nvSpPr>
          <p:spPr>
            <a:xfrm>
              <a:off x="3824200" y="1944925"/>
              <a:ext cx="300600" cy="254350"/>
            </a:xfrm>
            <a:custGeom>
              <a:rect b="b" l="l" r="r" t="t"/>
              <a:pathLst>
                <a:path extrusionOk="0" h="10174" w="12024">
                  <a:moveTo>
                    <a:pt x="10175" y="0"/>
                  </a:moveTo>
                  <a:lnTo>
                    <a:pt x="10175" y="1388"/>
                  </a:lnTo>
                  <a:lnTo>
                    <a:pt x="8787" y="1388"/>
                  </a:lnTo>
                  <a:lnTo>
                    <a:pt x="8787" y="2775"/>
                  </a:lnTo>
                  <a:lnTo>
                    <a:pt x="7399" y="2775"/>
                  </a:lnTo>
                  <a:lnTo>
                    <a:pt x="7399" y="4163"/>
                  </a:lnTo>
                  <a:lnTo>
                    <a:pt x="6013" y="4163"/>
                  </a:lnTo>
                  <a:lnTo>
                    <a:pt x="6013" y="5549"/>
                  </a:lnTo>
                  <a:lnTo>
                    <a:pt x="4625" y="5549"/>
                  </a:lnTo>
                  <a:lnTo>
                    <a:pt x="4625" y="6937"/>
                  </a:lnTo>
                  <a:lnTo>
                    <a:pt x="3238" y="6937"/>
                  </a:lnTo>
                  <a:lnTo>
                    <a:pt x="3238" y="5549"/>
                  </a:lnTo>
                  <a:lnTo>
                    <a:pt x="1850" y="5549"/>
                  </a:lnTo>
                  <a:lnTo>
                    <a:pt x="1850" y="4163"/>
                  </a:lnTo>
                  <a:lnTo>
                    <a:pt x="0" y="4163"/>
                  </a:lnTo>
                  <a:lnTo>
                    <a:pt x="0" y="7399"/>
                  </a:lnTo>
                  <a:lnTo>
                    <a:pt x="1388" y="7399"/>
                  </a:lnTo>
                  <a:lnTo>
                    <a:pt x="1388" y="8787"/>
                  </a:lnTo>
                  <a:lnTo>
                    <a:pt x="2776" y="8787"/>
                  </a:lnTo>
                  <a:lnTo>
                    <a:pt x="2776" y="10174"/>
                  </a:lnTo>
                  <a:lnTo>
                    <a:pt x="5087" y="10174"/>
                  </a:lnTo>
                  <a:lnTo>
                    <a:pt x="5087" y="8787"/>
                  </a:lnTo>
                  <a:lnTo>
                    <a:pt x="6475" y="8787"/>
                  </a:lnTo>
                  <a:lnTo>
                    <a:pt x="6475" y="7399"/>
                  </a:lnTo>
                  <a:lnTo>
                    <a:pt x="7863" y="7399"/>
                  </a:lnTo>
                  <a:lnTo>
                    <a:pt x="7863" y="6013"/>
                  </a:lnTo>
                  <a:lnTo>
                    <a:pt x="9249" y="6013"/>
                  </a:lnTo>
                  <a:lnTo>
                    <a:pt x="9249" y="4625"/>
                  </a:lnTo>
                  <a:lnTo>
                    <a:pt x="10637" y="4625"/>
                  </a:lnTo>
                  <a:lnTo>
                    <a:pt x="10637" y="3237"/>
                  </a:lnTo>
                  <a:lnTo>
                    <a:pt x="12024" y="3237"/>
                  </a:lnTo>
                  <a:lnTo>
                    <a:pt x="12024"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1" name="Google Shape;2971;p25"/>
          <p:cNvGrpSpPr/>
          <p:nvPr/>
        </p:nvGrpSpPr>
        <p:grpSpPr>
          <a:xfrm>
            <a:off x="6054578" y="2006950"/>
            <a:ext cx="395715" cy="395678"/>
            <a:chOff x="3720125" y="1806200"/>
            <a:chExt cx="531875" cy="531825"/>
          </a:xfrm>
        </p:grpSpPr>
        <p:sp>
          <p:nvSpPr>
            <p:cNvPr id="2972" name="Google Shape;2972;p25"/>
            <p:cNvSpPr/>
            <p:nvPr/>
          </p:nvSpPr>
          <p:spPr>
            <a:xfrm>
              <a:off x="3720175" y="1806200"/>
              <a:ext cx="265900" cy="265925"/>
            </a:xfrm>
            <a:custGeom>
              <a:rect b="b" l="l" r="r" t="t"/>
              <a:pathLst>
                <a:path extrusionOk="0" h="10637" w="10636">
                  <a:moveTo>
                    <a:pt x="6473" y="1"/>
                  </a:moveTo>
                  <a:lnTo>
                    <a:pt x="6473" y="1387"/>
                  </a:lnTo>
                  <a:lnTo>
                    <a:pt x="4161" y="1387"/>
                  </a:lnTo>
                  <a:lnTo>
                    <a:pt x="4161" y="2775"/>
                  </a:lnTo>
                  <a:lnTo>
                    <a:pt x="2775" y="2775"/>
                  </a:lnTo>
                  <a:lnTo>
                    <a:pt x="2775" y="4161"/>
                  </a:lnTo>
                  <a:lnTo>
                    <a:pt x="1387" y="4161"/>
                  </a:lnTo>
                  <a:lnTo>
                    <a:pt x="1387" y="6474"/>
                  </a:lnTo>
                  <a:lnTo>
                    <a:pt x="0" y="6474"/>
                  </a:lnTo>
                  <a:lnTo>
                    <a:pt x="0" y="10636"/>
                  </a:lnTo>
                  <a:lnTo>
                    <a:pt x="2775" y="10636"/>
                  </a:lnTo>
                  <a:lnTo>
                    <a:pt x="2775" y="6474"/>
                  </a:lnTo>
                  <a:lnTo>
                    <a:pt x="4161" y="6474"/>
                  </a:lnTo>
                  <a:lnTo>
                    <a:pt x="4161" y="4161"/>
                  </a:lnTo>
                  <a:lnTo>
                    <a:pt x="6473" y="4161"/>
                  </a:lnTo>
                  <a:lnTo>
                    <a:pt x="6473" y="2775"/>
                  </a:lnTo>
                  <a:lnTo>
                    <a:pt x="10636" y="2775"/>
                  </a:lnTo>
                  <a:lnTo>
                    <a:pt x="10636" y="1387"/>
                  </a:lnTo>
                  <a:lnTo>
                    <a:pt x="10636"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25"/>
            <p:cNvSpPr/>
            <p:nvPr/>
          </p:nvSpPr>
          <p:spPr>
            <a:xfrm>
              <a:off x="3882000" y="1806200"/>
              <a:ext cx="208150" cy="34675"/>
            </a:xfrm>
            <a:custGeom>
              <a:rect b="b" l="l" r="r" t="t"/>
              <a:pathLst>
                <a:path extrusionOk="0" h="1387" w="8326">
                  <a:moveTo>
                    <a:pt x="0" y="1"/>
                  </a:moveTo>
                  <a:lnTo>
                    <a:pt x="0" y="1387"/>
                  </a:lnTo>
                  <a:lnTo>
                    <a:pt x="8325" y="1387"/>
                  </a:lnTo>
                  <a:lnTo>
                    <a:pt x="832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25"/>
            <p:cNvSpPr/>
            <p:nvPr/>
          </p:nvSpPr>
          <p:spPr>
            <a:xfrm>
              <a:off x="3720175" y="1806200"/>
              <a:ext cx="531800" cy="531825"/>
            </a:xfrm>
            <a:custGeom>
              <a:rect b="b" l="l" r="r" t="t"/>
              <a:pathLst>
                <a:path extrusionOk="0" h="21273" w="21272">
                  <a:moveTo>
                    <a:pt x="6473" y="1"/>
                  </a:moveTo>
                  <a:lnTo>
                    <a:pt x="6473" y="1387"/>
                  </a:lnTo>
                  <a:lnTo>
                    <a:pt x="4161" y="1387"/>
                  </a:lnTo>
                  <a:lnTo>
                    <a:pt x="4161" y="2775"/>
                  </a:lnTo>
                  <a:lnTo>
                    <a:pt x="2775" y="2775"/>
                  </a:lnTo>
                  <a:lnTo>
                    <a:pt x="2775" y="4161"/>
                  </a:lnTo>
                  <a:lnTo>
                    <a:pt x="1387" y="4161"/>
                  </a:lnTo>
                  <a:lnTo>
                    <a:pt x="1387" y="6474"/>
                  </a:lnTo>
                  <a:lnTo>
                    <a:pt x="0" y="6474"/>
                  </a:lnTo>
                  <a:lnTo>
                    <a:pt x="0" y="14798"/>
                  </a:lnTo>
                  <a:lnTo>
                    <a:pt x="1387" y="14798"/>
                  </a:lnTo>
                  <a:lnTo>
                    <a:pt x="1387" y="17111"/>
                  </a:lnTo>
                  <a:lnTo>
                    <a:pt x="2775" y="17111"/>
                  </a:lnTo>
                  <a:lnTo>
                    <a:pt x="2775" y="17573"/>
                  </a:lnTo>
                  <a:lnTo>
                    <a:pt x="2775" y="18497"/>
                  </a:lnTo>
                  <a:lnTo>
                    <a:pt x="4161" y="18497"/>
                  </a:lnTo>
                  <a:lnTo>
                    <a:pt x="4161" y="18961"/>
                  </a:lnTo>
                  <a:lnTo>
                    <a:pt x="4161" y="19885"/>
                  </a:lnTo>
                  <a:lnTo>
                    <a:pt x="6473" y="19885"/>
                  </a:lnTo>
                  <a:lnTo>
                    <a:pt x="6473" y="20347"/>
                  </a:lnTo>
                  <a:lnTo>
                    <a:pt x="6473" y="21273"/>
                  </a:lnTo>
                  <a:lnTo>
                    <a:pt x="14798" y="21273"/>
                  </a:lnTo>
                  <a:lnTo>
                    <a:pt x="14798" y="20347"/>
                  </a:lnTo>
                  <a:lnTo>
                    <a:pt x="14798" y="19885"/>
                  </a:lnTo>
                  <a:lnTo>
                    <a:pt x="17110" y="19885"/>
                  </a:lnTo>
                  <a:lnTo>
                    <a:pt x="17110" y="18961"/>
                  </a:lnTo>
                  <a:lnTo>
                    <a:pt x="17110" y="18497"/>
                  </a:lnTo>
                  <a:lnTo>
                    <a:pt x="18497" y="18497"/>
                  </a:lnTo>
                  <a:lnTo>
                    <a:pt x="18497" y="17573"/>
                  </a:lnTo>
                  <a:lnTo>
                    <a:pt x="18497" y="17111"/>
                  </a:lnTo>
                  <a:lnTo>
                    <a:pt x="19885" y="17111"/>
                  </a:lnTo>
                  <a:lnTo>
                    <a:pt x="19885" y="14798"/>
                  </a:lnTo>
                  <a:lnTo>
                    <a:pt x="21271" y="14798"/>
                  </a:lnTo>
                  <a:lnTo>
                    <a:pt x="21271" y="6474"/>
                  </a:lnTo>
                  <a:lnTo>
                    <a:pt x="19885" y="6474"/>
                  </a:lnTo>
                  <a:lnTo>
                    <a:pt x="19885" y="4161"/>
                  </a:lnTo>
                  <a:lnTo>
                    <a:pt x="18497" y="4161"/>
                  </a:lnTo>
                  <a:lnTo>
                    <a:pt x="18497" y="2775"/>
                  </a:lnTo>
                  <a:lnTo>
                    <a:pt x="17110" y="2775"/>
                  </a:lnTo>
                  <a:lnTo>
                    <a:pt x="17110" y="1387"/>
                  </a:lnTo>
                  <a:lnTo>
                    <a:pt x="14798" y="1387"/>
                  </a:lnTo>
                  <a:lnTo>
                    <a:pt x="14798"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25"/>
            <p:cNvSpPr/>
            <p:nvPr/>
          </p:nvSpPr>
          <p:spPr>
            <a:xfrm>
              <a:off x="4020750" y="1806200"/>
              <a:ext cx="34700" cy="69375"/>
            </a:xfrm>
            <a:custGeom>
              <a:rect b="b" l="l" r="r" t="t"/>
              <a:pathLst>
                <a:path extrusionOk="0" h="2775" w="1388">
                  <a:moveTo>
                    <a:pt x="1" y="1"/>
                  </a:moveTo>
                  <a:lnTo>
                    <a:pt x="1" y="1387"/>
                  </a:lnTo>
                  <a:lnTo>
                    <a:pt x="1" y="2775"/>
                  </a:lnTo>
                  <a:lnTo>
                    <a:pt x="1387" y="2775"/>
                  </a:lnTo>
                  <a:lnTo>
                    <a:pt x="1387" y="1387"/>
                  </a:lnTo>
                  <a:lnTo>
                    <a:pt x="1387"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25"/>
            <p:cNvSpPr/>
            <p:nvPr/>
          </p:nvSpPr>
          <p:spPr>
            <a:xfrm>
              <a:off x="3720175" y="2106775"/>
              <a:ext cx="69375" cy="34700"/>
            </a:xfrm>
            <a:custGeom>
              <a:rect b="b" l="l" r="r" t="t"/>
              <a:pathLst>
                <a:path extrusionOk="0" h="1388" w="2775">
                  <a:moveTo>
                    <a:pt x="0" y="1"/>
                  </a:moveTo>
                  <a:lnTo>
                    <a:pt x="0" y="1387"/>
                  </a:lnTo>
                  <a:lnTo>
                    <a:pt x="2775" y="1387"/>
                  </a:lnTo>
                  <a:lnTo>
                    <a:pt x="2775"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25"/>
            <p:cNvSpPr/>
            <p:nvPr/>
          </p:nvSpPr>
          <p:spPr>
            <a:xfrm>
              <a:off x="3824200" y="1840850"/>
              <a:ext cx="57825" cy="34725"/>
            </a:xfrm>
            <a:custGeom>
              <a:rect b="b" l="l" r="r" t="t"/>
              <a:pathLst>
                <a:path extrusionOk="0" h="1389" w="2313">
                  <a:moveTo>
                    <a:pt x="0" y="1"/>
                  </a:moveTo>
                  <a:lnTo>
                    <a:pt x="0" y="1389"/>
                  </a:lnTo>
                  <a:lnTo>
                    <a:pt x="2312" y="1389"/>
                  </a:lnTo>
                  <a:lnTo>
                    <a:pt x="2312"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25"/>
            <p:cNvSpPr/>
            <p:nvPr/>
          </p:nvSpPr>
          <p:spPr>
            <a:xfrm>
              <a:off x="3789525" y="1875550"/>
              <a:ext cx="34700" cy="34700"/>
            </a:xfrm>
            <a:custGeom>
              <a:rect b="b" l="l" r="r" t="t"/>
              <a:pathLst>
                <a:path extrusionOk="0" h="1388" w="1388">
                  <a:moveTo>
                    <a:pt x="1" y="1"/>
                  </a:moveTo>
                  <a:lnTo>
                    <a:pt x="1"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25"/>
            <p:cNvSpPr/>
            <p:nvPr/>
          </p:nvSpPr>
          <p:spPr>
            <a:xfrm>
              <a:off x="3754825" y="1910225"/>
              <a:ext cx="34725" cy="57825"/>
            </a:xfrm>
            <a:custGeom>
              <a:rect b="b" l="l" r="r" t="t"/>
              <a:pathLst>
                <a:path extrusionOk="0" h="2313" w="1389">
                  <a:moveTo>
                    <a:pt x="1" y="0"/>
                  </a:moveTo>
                  <a:lnTo>
                    <a:pt x="1" y="2313"/>
                  </a:lnTo>
                  <a:lnTo>
                    <a:pt x="1389" y="2313"/>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25"/>
            <p:cNvSpPr/>
            <p:nvPr/>
          </p:nvSpPr>
          <p:spPr>
            <a:xfrm>
              <a:off x="3754825" y="2176150"/>
              <a:ext cx="34725" cy="57825"/>
            </a:xfrm>
            <a:custGeom>
              <a:rect b="b" l="l" r="r" t="t"/>
              <a:pathLst>
                <a:path extrusionOk="0" h="2313" w="1389">
                  <a:moveTo>
                    <a:pt x="1" y="0"/>
                  </a:moveTo>
                  <a:lnTo>
                    <a:pt x="1" y="2313"/>
                  </a:lnTo>
                  <a:lnTo>
                    <a:pt x="1389" y="2313"/>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25"/>
            <p:cNvSpPr/>
            <p:nvPr/>
          </p:nvSpPr>
          <p:spPr>
            <a:xfrm>
              <a:off x="3789525" y="2233950"/>
              <a:ext cx="34700" cy="34700"/>
            </a:xfrm>
            <a:custGeom>
              <a:rect b="b" l="l" r="r" t="t"/>
              <a:pathLst>
                <a:path extrusionOk="0" h="1388" w="1388">
                  <a:moveTo>
                    <a:pt x="1" y="1"/>
                  </a:moveTo>
                  <a:lnTo>
                    <a:pt x="1"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25"/>
            <p:cNvSpPr/>
            <p:nvPr/>
          </p:nvSpPr>
          <p:spPr>
            <a:xfrm>
              <a:off x="3824200" y="2268625"/>
              <a:ext cx="57825" cy="34725"/>
            </a:xfrm>
            <a:custGeom>
              <a:rect b="b" l="l" r="r" t="t"/>
              <a:pathLst>
                <a:path extrusionOk="0" h="1389" w="2313">
                  <a:moveTo>
                    <a:pt x="0" y="0"/>
                  </a:moveTo>
                  <a:lnTo>
                    <a:pt x="0" y="1388"/>
                  </a:lnTo>
                  <a:lnTo>
                    <a:pt x="2312" y="1388"/>
                  </a:lnTo>
                  <a:lnTo>
                    <a:pt x="2312"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25"/>
            <p:cNvSpPr/>
            <p:nvPr/>
          </p:nvSpPr>
          <p:spPr>
            <a:xfrm>
              <a:off x="3882000" y="2303325"/>
              <a:ext cx="208150" cy="34700"/>
            </a:xfrm>
            <a:custGeom>
              <a:rect b="b" l="l" r="r" t="t"/>
              <a:pathLst>
                <a:path extrusionOk="0" h="1388" w="8326">
                  <a:moveTo>
                    <a:pt x="0" y="0"/>
                  </a:moveTo>
                  <a:lnTo>
                    <a:pt x="0" y="1388"/>
                  </a:lnTo>
                  <a:lnTo>
                    <a:pt x="8325" y="1388"/>
                  </a:lnTo>
                  <a:lnTo>
                    <a:pt x="8325"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25"/>
            <p:cNvSpPr/>
            <p:nvPr/>
          </p:nvSpPr>
          <p:spPr>
            <a:xfrm>
              <a:off x="3720125" y="1968025"/>
              <a:ext cx="34725" cy="208150"/>
            </a:xfrm>
            <a:custGeom>
              <a:rect b="b" l="l" r="r" t="t"/>
              <a:pathLst>
                <a:path extrusionOk="0" h="8326" w="1389">
                  <a:moveTo>
                    <a:pt x="1" y="1"/>
                  </a:moveTo>
                  <a:lnTo>
                    <a:pt x="1" y="8325"/>
                  </a:lnTo>
                  <a:lnTo>
                    <a:pt x="1389" y="8325"/>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25"/>
            <p:cNvSpPr/>
            <p:nvPr/>
          </p:nvSpPr>
          <p:spPr>
            <a:xfrm>
              <a:off x="4090125" y="1840850"/>
              <a:ext cx="57825" cy="34725"/>
            </a:xfrm>
            <a:custGeom>
              <a:rect b="b" l="l" r="r" t="t"/>
              <a:pathLst>
                <a:path extrusionOk="0" h="1389" w="2313">
                  <a:moveTo>
                    <a:pt x="0" y="1"/>
                  </a:moveTo>
                  <a:lnTo>
                    <a:pt x="0" y="1389"/>
                  </a:lnTo>
                  <a:lnTo>
                    <a:pt x="2312" y="1389"/>
                  </a:lnTo>
                  <a:lnTo>
                    <a:pt x="2312"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25"/>
            <p:cNvSpPr/>
            <p:nvPr/>
          </p:nvSpPr>
          <p:spPr>
            <a:xfrm>
              <a:off x="4147925" y="1875550"/>
              <a:ext cx="34675" cy="34700"/>
            </a:xfrm>
            <a:custGeom>
              <a:rect b="b" l="l" r="r" t="t"/>
              <a:pathLst>
                <a:path extrusionOk="0" h="1388" w="1387">
                  <a:moveTo>
                    <a:pt x="0" y="1"/>
                  </a:moveTo>
                  <a:lnTo>
                    <a:pt x="0"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25"/>
            <p:cNvSpPr/>
            <p:nvPr/>
          </p:nvSpPr>
          <p:spPr>
            <a:xfrm>
              <a:off x="4182575" y="1910225"/>
              <a:ext cx="34725" cy="57825"/>
            </a:xfrm>
            <a:custGeom>
              <a:rect b="b" l="l" r="r" t="t"/>
              <a:pathLst>
                <a:path extrusionOk="0" h="2313" w="1389">
                  <a:moveTo>
                    <a:pt x="1" y="0"/>
                  </a:moveTo>
                  <a:lnTo>
                    <a:pt x="1" y="2313"/>
                  </a:lnTo>
                  <a:lnTo>
                    <a:pt x="1389" y="2313"/>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25"/>
            <p:cNvSpPr/>
            <p:nvPr/>
          </p:nvSpPr>
          <p:spPr>
            <a:xfrm>
              <a:off x="4182575" y="2176150"/>
              <a:ext cx="34725" cy="57825"/>
            </a:xfrm>
            <a:custGeom>
              <a:rect b="b" l="l" r="r" t="t"/>
              <a:pathLst>
                <a:path extrusionOk="0" h="2313" w="1389">
                  <a:moveTo>
                    <a:pt x="1" y="0"/>
                  </a:moveTo>
                  <a:lnTo>
                    <a:pt x="1" y="2313"/>
                  </a:lnTo>
                  <a:lnTo>
                    <a:pt x="1389" y="2313"/>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25"/>
            <p:cNvSpPr/>
            <p:nvPr/>
          </p:nvSpPr>
          <p:spPr>
            <a:xfrm>
              <a:off x="4147925" y="2233950"/>
              <a:ext cx="34675" cy="34700"/>
            </a:xfrm>
            <a:custGeom>
              <a:rect b="b" l="l" r="r" t="t"/>
              <a:pathLst>
                <a:path extrusionOk="0" h="1388" w="1387">
                  <a:moveTo>
                    <a:pt x="0" y="1"/>
                  </a:moveTo>
                  <a:lnTo>
                    <a:pt x="0"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25"/>
            <p:cNvSpPr/>
            <p:nvPr/>
          </p:nvSpPr>
          <p:spPr>
            <a:xfrm>
              <a:off x="4090125" y="2268625"/>
              <a:ext cx="57825" cy="34725"/>
            </a:xfrm>
            <a:custGeom>
              <a:rect b="b" l="l" r="r" t="t"/>
              <a:pathLst>
                <a:path extrusionOk="0" h="1389" w="2313">
                  <a:moveTo>
                    <a:pt x="0" y="0"/>
                  </a:moveTo>
                  <a:lnTo>
                    <a:pt x="0" y="1388"/>
                  </a:lnTo>
                  <a:lnTo>
                    <a:pt x="2312" y="1388"/>
                  </a:lnTo>
                  <a:lnTo>
                    <a:pt x="2312"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25"/>
            <p:cNvSpPr/>
            <p:nvPr/>
          </p:nvSpPr>
          <p:spPr>
            <a:xfrm>
              <a:off x="4217275" y="1968025"/>
              <a:ext cx="34725" cy="208150"/>
            </a:xfrm>
            <a:custGeom>
              <a:rect b="b" l="l" r="r" t="t"/>
              <a:pathLst>
                <a:path extrusionOk="0" h="8326" w="1389">
                  <a:moveTo>
                    <a:pt x="1" y="1"/>
                  </a:moveTo>
                  <a:lnTo>
                    <a:pt x="1" y="8325"/>
                  </a:lnTo>
                  <a:lnTo>
                    <a:pt x="1389" y="8325"/>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25"/>
            <p:cNvSpPr/>
            <p:nvPr/>
          </p:nvSpPr>
          <p:spPr>
            <a:xfrm>
              <a:off x="3824200" y="1944925"/>
              <a:ext cx="300600" cy="254350"/>
            </a:xfrm>
            <a:custGeom>
              <a:rect b="b" l="l" r="r" t="t"/>
              <a:pathLst>
                <a:path extrusionOk="0" h="10174" w="12024">
                  <a:moveTo>
                    <a:pt x="10175" y="0"/>
                  </a:moveTo>
                  <a:lnTo>
                    <a:pt x="10175" y="1388"/>
                  </a:lnTo>
                  <a:lnTo>
                    <a:pt x="8787" y="1388"/>
                  </a:lnTo>
                  <a:lnTo>
                    <a:pt x="8787" y="2775"/>
                  </a:lnTo>
                  <a:lnTo>
                    <a:pt x="7399" y="2775"/>
                  </a:lnTo>
                  <a:lnTo>
                    <a:pt x="7399" y="4163"/>
                  </a:lnTo>
                  <a:lnTo>
                    <a:pt x="6013" y="4163"/>
                  </a:lnTo>
                  <a:lnTo>
                    <a:pt x="6013" y="5549"/>
                  </a:lnTo>
                  <a:lnTo>
                    <a:pt x="4625" y="5549"/>
                  </a:lnTo>
                  <a:lnTo>
                    <a:pt x="4625" y="6937"/>
                  </a:lnTo>
                  <a:lnTo>
                    <a:pt x="3238" y="6937"/>
                  </a:lnTo>
                  <a:lnTo>
                    <a:pt x="3238" y="5549"/>
                  </a:lnTo>
                  <a:lnTo>
                    <a:pt x="1850" y="5549"/>
                  </a:lnTo>
                  <a:lnTo>
                    <a:pt x="1850" y="4163"/>
                  </a:lnTo>
                  <a:lnTo>
                    <a:pt x="0" y="4163"/>
                  </a:lnTo>
                  <a:lnTo>
                    <a:pt x="0" y="7399"/>
                  </a:lnTo>
                  <a:lnTo>
                    <a:pt x="1388" y="7399"/>
                  </a:lnTo>
                  <a:lnTo>
                    <a:pt x="1388" y="8787"/>
                  </a:lnTo>
                  <a:lnTo>
                    <a:pt x="2776" y="8787"/>
                  </a:lnTo>
                  <a:lnTo>
                    <a:pt x="2776" y="10174"/>
                  </a:lnTo>
                  <a:lnTo>
                    <a:pt x="5087" y="10174"/>
                  </a:lnTo>
                  <a:lnTo>
                    <a:pt x="5087" y="8787"/>
                  </a:lnTo>
                  <a:lnTo>
                    <a:pt x="6475" y="8787"/>
                  </a:lnTo>
                  <a:lnTo>
                    <a:pt x="6475" y="7399"/>
                  </a:lnTo>
                  <a:lnTo>
                    <a:pt x="7863" y="7399"/>
                  </a:lnTo>
                  <a:lnTo>
                    <a:pt x="7863" y="6013"/>
                  </a:lnTo>
                  <a:lnTo>
                    <a:pt x="9249" y="6013"/>
                  </a:lnTo>
                  <a:lnTo>
                    <a:pt x="9249" y="4625"/>
                  </a:lnTo>
                  <a:lnTo>
                    <a:pt x="10637" y="4625"/>
                  </a:lnTo>
                  <a:lnTo>
                    <a:pt x="10637" y="3237"/>
                  </a:lnTo>
                  <a:lnTo>
                    <a:pt x="12024" y="3237"/>
                  </a:lnTo>
                  <a:lnTo>
                    <a:pt x="12024"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3" name="Google Shape;2993;p25"/>
          <p:cNvGrpSpPr/>
          <p:nvPr/>
        </p:nvGrpSpPr>
        <p:grpSpPr>
          <a:xfrm>
            <a:off x="3225678" y="2689450"/>
            <a:ext cx="395715" cy="395678"/>
            <a:chOff x="3720125" y="1806200"/>
            <a:chExt cx="531875" cy="531825"/>
          </a:xfrm>
        </p:grpSpPr>
        <p:sp>
          <p:nvSpPr>
            <p:cNvPr id="2994" name="Google Shape;2994;p25"/>
            <p:cNvSpPr/>
            <p:nvPr/>
          </p:nvSpPr>
          <p:spPr>
            <a:xfrm>
              <a:off x="3720175" y="1806200"/>
              <a:ext cx="265900" cy="265925"/>
            </a:xfrm>
            <a:custGeom>
              <a:rect b="b" l="l" r="r" t="t"/>
              <a:pathLst>
                <a:path extrusionOk="0" h="10637" w="10636">
                  <a:moveTo>
                    <a:pt x="6473" y="1"/>
                  </a:moveTo>
                  <a:lnTo>
                    <a:pt x="6473" y="1387"/>
                  </a:lnTo>
                  <a:lnTo>
                    <a:pt x="4161" y="1387"/>
                  </a:lnTo>
                  <a:lnTo>
                    <a:pt x="4161" y="2775"/>
                  </a:lnTo>
                  <a:lnTo>
                    <a:pt x="2775" y="2775"/>
                  </a:lnTo>
                  <a:lnTo>
                    <a:pt x="2775" y="4161"/>
                  </a:lnTo>
                  <a:lnTo>
                    <a:pt x="1387" y="4161"/>
                  </a:lnTo>
                  <a:lnTo>
                    <a:pt x="1387" y="6474"/>
                  </a:lnTo>
                  <a:lnTo>
                    <a:pt x="0" y="6474"/>
                  </a:lnTo>
                  <a:lnTo>
                    <a:pt x="0" y="10636"/>
                  </a:lnTo>
                  <a:lnTo>
                    <a:pt x="2775" y="10636"/>
                  </a:lnTo>
                  <a:lnTo>
                    <a:pt x="2775" y="6474"/>
                  </a:lnTo>
                  <a:lnTo>
                    <a:pt x="4161" y="6474"/>
                  </a:lnTo>
                  <a:lnTo>
                    <a:pt x="4161" y="4161"/>
                  </a:lnTo>
                  <a:lnTo>
                    <a:pt x="6473" y="4161"/>
                  </a:lnTo>
                  <a:lnTo>
                    <a:pt x="6473" y="2775"/>
                  </a:lnTo>
                  <a:lnTo>
                    <a:pt x="10636" y="2775"/>
                  </a:lnTo>
                  <a:lnTo>
                    <a:pt x="10636" y="1387"/>
                  </a:lnTo>
                  <a:lnTo>
                    <a:pt x="10636"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25"/>
            <p:cNvSpPr/>
            <p:nvPr/>
          </p:nvSpPr>
          <p:spPr>
            <a:xfrm>
              <a:off x="3882000" y="1806200"/>
              <a:ext cx="208150" cy="34675"/>
            </a:xfrm>
            <a:custGeom>
              <a:rect b="b" l="l" r="r" t="t"/>
              <a:pathLst>
                <a:path extrusionOk="0" h="1387" w="8326">
                  <a:moveTo>
                    <a:pt x="0" y="1"/>
                  </a:moveTo>
                  <a:lnTo>
                    <a:pt x="0" y="1387"/>
                  </a:lnTo>
                  <a:lnTo>
                    <a:pt x="8325" y="1387"/>
                  </a:lnTo>
                  <a:lnTo>
                    <a:pt x="832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25"/>
            <p:cNvSpPr/>
            <p:nvPr/>
          </p:nvSpPr>
          <p:spPr>
            <a:xfrm>
              <a:off x="3720175" y="1806200"/>
              <a:ext cx="531800" cy="531825"/>
            </a:xfrm>
            <a:custGeom>
              <a:rect b="b" l="l" r="r" t="t"/>
              <a:pathLst>
                <a:path extrusionOk="0" h="21273" w="21272">
                  <a:moveTo>
                    <a:pt x="6473" y="1"/>
                  </a:moveTo>
                  <a:lnTo>
                    <a:pt x="6473" y="1387"/>
                  </a:lnTo>
                  <a:lnTo>
                    <a:pt x="4161" y="1387"/>
                  </a:lnTo>
                  <a:lnTo>
                    <a:pt x="4161" y="2775"/>
                  </a:lnTo>
                  <a:lnTo>
                    <a:pt x="2775" y="2775"/>
                  </a:lnTo>
                  <a:lnTo>
                    <a:pt x="2775" y="4161"/>
                  </a:lnTo>
                  <a:lnTo>
                    <a:pt x="1387" y="4161"/>
                  </a:lnTo>
                  <a:lnTo>
                    <a:pt x="1387" y="6474"/>
                  </a:lnTo>
                  <a:lnTo>
                    <a:pt x="0" y="6474"/>
                  </a:lnTo>
                  <a:lnTo>
                    <a:pt x="0" y="14798"/>
                  </a:lnTo>
                  <a:lnTo>
                    <a:pt x="1387" y="14798"/>
                  </a:lnTo>
                  <a:lnTo>
                    <a:pt x="1387" y="17111"/>
                  </a:lnTo>
                  <a:lnTo>
                    <a:pt x="2775" y="17111"/>
                  </a:lnTo>
                  <a:lnTo>
                    <a:pt x="2775" y="17573"/>
                  </a:lnTo>
                  <a:lnTo>
                    <a:pt x="2775" y="18497"/>
                  </a:lnTo>
                  <a:lnTo>
                    <a:pt x="4161" y="18497"/>
                  </a:lnTo>
                  <a:lnTo>
                    <a:pt x="4161" y="18961"/>
                  </a:lnTo>
                  <a:lnTo>
                    <a:pt x="4161" y="19885"/>
                  </a:lnTo>
                  <a:lnTo>
                    <a:pt x="6473" y="19885"/>
                  </a:lnTo>
                  <a:lnTo>
                    <a:pt x="6473" y="20347"/>
                  </a:lnTo>
                  <a:lnTo>
                    <a:pt x="6473" y="21273"/>
                  </a:lnTo>
                  <a:lnTo>
                    <a:pt x="14798" y="21273"/>
                  </a:lnTo>
                  <a:lnTo>
                    <a:pt x="14798" y="20347"/>
                  </a:lnTo>
                  <a:lnTo>
                    <a:pt x="14798" y="19885"/>
                  </a:lnTo>
                  <a:lnTo>
                    <a:pt x="17110" y="19885"/>
                  </a:lnTo>
                  <a:lnTo>
                    <a:pt x="17110" y="18961"/>
                  </a:lnTo>
                  <a:lnTo>
                    <a:pt x="17110" y="18497"/>
                  </a:lnTo>
                  <a:lnTo>
                    <a:pt x="18497" y="18497"/>
                  </a:lnTo>
                  <a:lnTo>
                    <a:pt x="18497" y="17573"/>
                  </a:lnTo>
                  <a:lnTo>
                    <a:pt x="18497" y="17111"/>
                  </a:lnTo>
                  <a:lnTo>
                    <a:pt x="19885" y="17111"/>
                  </a:lnTo>
                  <a:lnTo>
                    <a:pt x="19885" y="14798"/>
                  </a:lnTo>
                  <a:lnTo>
                    <a:pt x="21271" y="14798"/>
                  </a:lnTo>
                  <a:lnTo>
                    <a:pt x="21271" y="6474"/>
                  </a:lnTo>
                  <a:lnTo>
                    <a:pt x="19885" y="6474"/>
                  </a:lnTo>
                  <a:lnTo>
                    <a:pt x="19885" y="4161"/>
                  </a:lnTo>
                  <a:lnTo>
                    <a:pt x="18497" y="4161"/>
                  </a:lnTo>
                  <a:lnTo>
                    <a:pt x="18497" y="2775"/>
                  </a:lnTo>
                  <a:lnTo>
                    <a:pt x="17110" y="2775"/>
                  </a:lnTo>
                  <a:lnTo>
                    <a:pt x="17110" y="1387"/>
                  </a:lnTo>
                  <a:lnTo>
                    <a:pt x="14798" y="1387"/>
                  </a:lnTo>
                  <a:lnTo>
                    <a:pt x="14798"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25"/>
            <p:cNvSpPr/>
            <p:nvPr/>
          </p:nvSpPr>
          <p:spPr>
            <a:xfrm>
              <a:off x="4020750" y="1806200"/>
              <a:ext cx="34700" cy="69375"/>
            </a:xfrm>
            <a:custGeom>
              <a:rect b="b" l="l" r="r" t="t"/>
              <a:pathLst>
                <a:path extrusionOk="0" h="2775" w="1388">
                  <a:moveTo>
                    <a:pt x="1" y="1"/>
                  </a:moveTo>
                  <a:lnTo>
                    <a:pt x="1" y="1387"/>
                  </a:lnTo>
                  <a:lnTo>
                    <a:pt x="1" y="2775"/>
                  </a:lnTo>
                  <a:lnTo>
                    <a:pt x="1387" y="2775"/>
                  </a:lnTo>
                  <a:lnTo>
                    <a:pt x="1387" y="1387"/>
                  </a:lnTo>
                  <a:lnTo>
                    <a:pt x="1387"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25"/>
            <p:cNvSpPr/>
            <p:nvPr/>
          </p:nvSpPr>
          <p:spPr>
            <a:xfrm>
              <a:off x="3720175" y="2106775"/>
              <a:ext cx="69375" cy="34700"/>
            </a:xfrm>
            <a:custGeom>
              <a:rect b="b" l="l" r="r" t="t"/>
              <a:pathLst>
                <a:path extrusionOk="0" h="1388" w="2775">
                  <a:moveTo>
                    <a:pt x="0" y="1"/>
                  </a:moveTo>
                  <a:lnTo>
                    <a:pt x="0" y="1387"/>
                  </a:lnTo>
                  <a:lnTo>
                    <a:pt x="2775" y="1387"/>
                  </a:lnTo>
                  <a:lnTo>
                    <a:pt x="2775"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25"/>
            <p:cNvSpPr/>
            <p:nvPr/>
          </p:nvSpPr>
          <p:spPr>
            <a:xfrm>
              <a:off x="3824200" y="1840850"/>
              <a:ext cx="57825" cy="34725"/>
            </a:xfrm>
            <a:custGeom>
              <a:rect b="b" l="l" r="r" t="t"/>
              <a:pathLst>
                <a:path extrusionOk="0" h="1389" w="2313">
                  <a:moveTo>
                    <a:pt x="0" y="1"/>
                  </a:moveTo>
                  <a:lnTo>
                    <a:pt x="0" y="1389"/>
                  </a:lnTo>
                  <a:lnTo>
                    <a:pt x="2312" y="1389"/>
                  </a:lnTo>
                  <a:lnTo>
                    <a:pt x="2312"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25"/>
            <p:cNvSpPr/>
            <p:nvPr/>
          </p:nvSpPr>
          <p:spPr>
            <a:xfrm>
              <a:off x="3789525" y="1875550"/>
              <a:ext cx="34700" cy="34700"/>
            </a:xfrm>
            <a:custGeom>
              <a:rect b="b" l="l" r="r" t="t"/>
              <a:pathLst>
                <a:path extrusionOk="0" h="1388" w="1388">
                  <a:moveTo>
                    <a:pt x="1" y="1"/>
                  </a:moveTo>
                  <a:lnTo>
                    <a:pt x="1"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25"/>
            <p:cNvSpPr/>
            <p:nvPr/>
          </p:nvSpPr>
          <p:spPr>
            <a:xfrm>
              <a:off x="3754825" y="1910225"/>
              <a:ext cx="34725" cy="57825"/>
            </a:xfrm>
            <a:custGeom>
              <a:rect b="b" l="l" r="r" t="t"/>
              <a:pathLst>
                <a:path extrusionOk="0" h="2313" w="1389">
                  <a:moveTo>
                    <a:pt x="1" y="0"/>
                  </a:moveTo>
                  <a:lnTo>
                    <a:pt x="1" y="2313"/>
                  </a:lnTo>
                  <a:lnTo>
                    <a:pt x="1389" y="2313"/>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25"/>
            <p:cNvSpPr/>
            <p:nvPr/>
          </p:nvSpPr>
          <p:spPr>
            <a:xfrm>
              <a:off x="3754825" y="2176150"/>
              <a:ext cx="34725" cy="57825"/>
            </a:xfrm>
            <a:custGeom>
              <a:rect b="b" l="l" r="r" t="t"/>
              <a:pathLst>
                <a:path extrusionOk="0" h="2313" w="1389">
                  <a:moveTo>
                    <a:pt x="1" y="0"/>
                  </a:moveTo>
                  <a:lnTo>
                    <a:pt x="1" y="2313"/>
                  </a:lnTo>
                  <a:lnTo>
                    <a:pt x="1389" y="2313"/>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25"/>
            <p:cNvSpPr/>
            <p:nvPr/>
          </p:nvSpPr>
          <p:spPr>
            <a:xfrm>
              <a:off x="3789525" y="2233950"/>
              <a:ext cx="34700" cy="34700"/>
            </a:xfrm>
            <a:custGeom>
              <a:rect b="b" l="l" r="r" t="t"/>
              <a:pathLst>
                <a:path extrusionOk="0" h="1388" w="1388">
                  <a:moveTo>
                    <a:pt x="1" y="1"/>
                  </a:moveTo>
                  <a:lnTo>
                    <a:pt x="1"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25"/>
            <p:cNvSpPr/>
            <p:nvPr/>
          </p:nvSpPr>
          <p:spPr>
            <a:xfrm>
              <a:off x="3824200" y="2268625"/>
              <a:ext cx="57825" cy="34725"/>
            </a:xfrm>
            <a:custGeom>
              <a:rect b="b" l="l" r="r" t="t"/>
              <a:pathLst>
                <a:path extrusionOk="0" h="1389" w="2313">
                  <a:moveTo>
                    <a:pt x="0" y="0"/>
                  </a:moveTo>
                  <a:lnTo>
                    <a:pt x="0" y="1388"/>
                  </a:lnTo>
                  <a:lnTo>
                    <a:pt x="2312" y="1388"/>
                  </a:lnTo>
                  <a:lnTo>
                    <a:pt x="2312"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25"/>
            <p:cNvSpPr/>
            <p:nvPr/>
          </p:nvSpPr>
          <p:spPr>
            <a:xfrm>
              <a:off x="3882000" y="2303325"/>
              <a:ext cx="208150" cy="34700"/>
            </a:xfrm>
            <a:custGeom>
              <a:rect b="b" l="l" r="r" t="t"/>
              <a:pathLst>
                <a:path extrusionOk="0" h="1388" w="8326">
                  <a:moveTo>
                    <a:pt x="0" y="0"/>
                  </a:moveTo>
                  <a:lnTo>
                    <a:pt x="0" y="1388"/>
                  </a:lnTo>
                  <a:lnTo>
                    <a:pt x="8325" y="1388"/>
                  </a:lnTo>
                  <a:lnTo>
                    <a:pt x="8325"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25"/>
            <p:cNvSpPr/>
            <p:nvPr/>
          </p:nvSpPr>
          <p:spPr>
            <a:xfrm>
              <a:off x="3720125" y="1968025"/>
              <a:ext cx="34725" cy="208150"/>
            </a:xfrm>
            <a:custGeom>
              <a:rect b="b" l="l" r="r" t="t"/>
              <a:pathLst>
                <a:path extrusionOk="0" h="8326" w="1389">
                  <a:moveTo>
                    <a:pt x="1" y="1"/>
                  </a:moveTo>
                  <a:lnTo>
                    <a:pt x="1" y="8325"/>
                  </a:lnTo>
                  <a:lnTo>
                    <a:pt x="1389" y="8325"/>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25"/>
            <p:cNvSpPr/>
            <p:nvPr/>
          </p:nvSpPr>
          <p:spPr>
            <a:xfrm>
              <a:off x="4090125" y="1840850"/>
              <a:ext cx="57825" cy="34725"/>
            </a:xfrm>
            <a:custGeom>
              <a:rect b="b" l="l" r="r" t="t"/>
              <a:pathLst>
                <a:path extrusionOk="0" h="1389" w="2313">
                  <a:moveTo>
                    <a:pt x="0" y="1"/>
                  </a:moveTo>
                  <a:lnTo>
                    <a:pt x="0" y="1389"/>
                  </a:lnTo>
                  <a:lnTo>
                    <a:pt x="2312" y="1389"/>
                  </a:lnTo>
                  <a:lnTo>
                    <a:pt x="2312"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25"/>
            <p:cNvSpPr/>
            <p:nvPr/>
          </p:nvSpPr>
          <p:spPr>
            <a:xfrm>
              <a:off x="4147925" y="1875550"/>
              <a:ext cx="34675" cy="34700"/>
            </a:xfrm>
            <a:custGeom>
              <a:rect b="b" l="l" r="r" t="t"/>
              <a:pathLst>
                <a:path extrusionOk="0" h="1388" w="1387">
                  <a:moveTo>
                    <a:pt x="0" y="1"/>
                  </a:moveTo>
                  <a:lnTo>
                    <a:pt x="0"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25"/>
            <p:cNvSpPr/>
            <p:nvPr/>
          </p:nvSpPr>
          <p:spPr>
            <a:xfrm>
              <a:off x="4182575" y="1910225"/>
              <a:ext cx="34725" cy="57825"/>
            </a:xfrm>
            <a:custGeom>
              <a:rect b="b" l="l" r="r" t="t"/>
              <a:pathLst>
                <a:path extrusionOk="0" h="2313" w="1389">
                  <a:moveTo>
                    <a:pt x="1" y="0"/>
                  </a:moveTo>
                  <a:lnTo>
                    <a:pt x="1" y="2313"/>
                  </a:lnTo>
                  <a:lnTo>
                    <a:pt x="1389" y="2313"/>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25"/>
            <p:cNvSpPr/>
            <p:nvPr/>
          </p:nvSpPr>
          <p:spPr>
            <a:xfrm>
              <a:off x="4182575" y="2176150"/>
              <a:ext cx="34725" cy="57825"/>
            </a:xfrm>
            <a:custGeom>
              <a:rect b="b" l="l" r="r" t="t"/>
              <a:pathLst>
                <a:path extrusionOk="0" h="2313" w="1389">
                  <a:moveTo>
                    <a:pt x="1" y="0"/>
                  </a:moveTo>
                  <a:lnTo>
                    <a:pt x="1" y="2313"/>
                  </a:lnTo>
                  <a:lnTo>
                    <a:pt x="1389" y="2313"/>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25"/>
            <p:cNvSpPr/>
            <p:nvPr/>
          </p:nvSpPr>
          <p:spPr>
            <a:xfrm>
              <a:off x="4147925" y="2233950"/>
              <a:ext cx="34675" cy="34700"/>
            </a:xfrm>
            <a:custGeom>
              <a:rect b="b" l="l" r="r" t="t"/>
              <a:pathLst>
                <a:path extrusionOk="0" h="1388" w="1387">
                  <a:moveTo>
                    <a:pt x="0" y="1"/>
                  </a:moveTo>
                  <a:lnTo>
                    <a:pt x="0"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25"/>
            <p:cNvSpPr/>
            <p:nvPr/>
          </p:nvSpPr>
          <p:spPr>
            <a:xfrm>
              <a:off x="4090125" y="2268625"/>
              <a:ext cx="57825" cy="34725"/>
            </a:xfrm>
            <a:custGeom>
              <a:rect b="b" l="l" r="r" t="t"/>
              <a:pathLst>
                <a:path extrusionOk="0" h="1389" w="2313">
                  <a:moveTo>
                    <a:pt x="0" y="0"/>
                  </a:moveTo>
                  <a:lnTo>
                    <a:pt x="0" y="1388"/>
                  </a:lnTo>
                  <a:lnTo>
                    <a:pt x="2312" y="1388"/>
                  </a:lnTo>
                  <a:lnTo>
                    <a:pt x="2312"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25"/>
            <p:cNvSpPr/>
            <p:nvPr/>
          </p:nvSpPr>
          <p:spPr>
            <a:xfrm>
              <a:off x="4217275" y="1968025"/>
              <a:ext cx="34725" cy="208150"/>
            </a:xfrm>
            <a:custGeom>
              <a:rect b="b" l="l" r="r" t="t"/>
              <a:pathLst>
                <a:path extrusionOk="0" h="8326" w="1389">
                  <a:moveTo>
                    <a:pt x="1" y="1"/>
                  </a:moveTo>
                  <a:lnTo>
                    <a:pt x="1" y="8325"/>
                  </a:lnTo>
                  <a:lnTo>
                    <a:pt x="1389" y="8325"/>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25"/>
            <p:cNvSpPr/>
            <p:nvPr/>
          </p:nvSpPr>
          <p:spPr>
            <a:xfrm>
              <a:off x="3824200" y="1944925"/>
              <a:ext cx="300600" cy="254350"/>
            </a:xfrm>
            <a:custGeom>
              <a:rect b="b" l="l" r="r" t="t"/>
              <a:pathLst>
                <a:path extrusionOk="0" h="10174" w="12024">
                  <a:moveTo>
                    <a:pt x="10175" y="0"/>
                  </a:moveTo>
                  <a:lnTo>
                    <a:pt x="10175" y="1388"/>
                  </a:lnTo>
                  <a:lnTo>
                    <a:pt x="8787" y="1388"/>
                  </a:lnTo>
                  <a:lnTo>
                    <a:pt x="8787" y="2775"/>
                  </a:lnTo>
                  <a:lnTo>
                    <a:pt x="7399" y="2775"/>
                  </a:lnTo>
                  <a:lnTo>
                    <a:pt x="7399" y="4163"/>
                  </a:lnTo>
                  <a:lnTo>
                    <a:pt x="6013" y="4163"/>
                  </a:lnTo>
                  <a:lnTo>
                    <a:pt x="6013" y="5549"/>
                  </a:lnTo>
                  <a:lnTo>
                    <a:pt x="4625" y="5549"/>
                  </a:lnTo>
                  <a:lnTo>
                    <a:pt x="4625" y="6937"/>
                  </a:lnTo>
                  <a:lnTo>
                    <a:pt x="3238" y="6937"/>
                  </a:lnTo>
                  <a:lnTo>
                    <a:pt x="3238" y="5549"/>
                  </a:lnTo>
                  <a:lnTo>
                    <a:pt x="1850" y="5549"/>
                  </a:lnTo>
                  <a:lnTo>
                    <a:pt x="1850" y="4163"/>
                  </a:lnTo>
                  <a:lnTo>
                    <a:pt x="0" y="4163"/>
                  </a:lnTo>
                  <a:lnTo>
                    <a:pt x="0" y="7399"/>
                  </a:lnTo>
                  <a:lnTo>
                    <a:pt x="1388" y="7399"/>
                  </a:lnTo>
                  <a:lnTo>
                    <a:pt x="1388" y="8787"/>
                  </a:lnTo>
                  <a:lnTo>
                    <a:pt x="2776" y="8787"/>
                  </a:lnTo>
                  <a:lnTo>
                    <a:pt x="2776" y="10174"/>
                  </a:lnTo>
                  <a:lnTo>
                    <a:pt x="5087" y="10174"/>
                  </a:lnTo>
                  <a:lnTo>
                    <a:pt x="5087" y="8787"/>
                  </a:lnTo>
                  <a:lnTo>
                    <a:pt x="6475" y="8787"/>
                  </a:lnTo>
                  <a:lnTo>
                    <a:pt x="6475" y="7399"/>
                  </a:lnTo>
                  <a:lnTo>
                    <a:pt x="7863" y="7399"/>
                  </a:lnTo>
                  <a:lnTo>
                    <a:pt x="7863" y="6013"/>
                  </a:lnTo>
                  <a:lnTo>
                    <a:pt x="9249" y="6013"/>
                  </a:lnTo>
                  <a:lnTo>
                    <a:pt x="9249" y="4625"/>
                  </a:lnTo>
                  <a:lnTo>
                    <a:pt x="10637" y="4625"/>
                  </a:lnTo>
                  <a:lnTo>
                    <a:pt x="10637" y="3237"/>
                  </a:lnTo>
                  <a:lnTo>
                    <a:pt x="12024" y="3237"/>
                  </a:lnTo>
                  <a:lnTo>
                    <a:pt x="12024"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5" name="Google Shape;3015;p25"/>
          <p:cNvGrpSpPr/>
          <p:nvPr/>
        </p:nvGrpSpPr>
        <p:grpSpPr>
          <a:xfrm>
            <a:off x="4610453" y="2689450"/>
            <a:ext cx="395715" cy="395678"/>
            <a:chOff x="3720125" y="1806200"/>
            <a:chExt cx="531875" cy="531825"/>
          </a:xfrm>
        </p:grpSpPr>
        <p:sp>
          <p:nvSpPr>
            <p:cNvPr id="3016" name="Google Shape;3016;p25"/>
            <p:cNvSpPr/>
            <p:nvPr/>
          </p:nvSpPr>
          <p:spPr>
            <a:xfrm>
              <a:off x="3720175" y="1806200"/>
              <a:ext cx="265900" cy="265925"/>
            </a:xfrm>
            <a:custGeom>
              <a:rect b="b" l="l" r="r" t="t"/>
              <a:pathLst>
                <a:path extrusionOk="0" h="10637" w="10636">
                  <a:moveTo>
                    <a:pt x="6473" y="1"/>
                  </a:moveTo>
                  <a:lnTo>
                    <a:pt x="6473" y="1387"/>
                  </a:lnTo>
                  <a:lnTo>
                    <a:pt x="4161" y="1387"/>
                  </a:lnTo>
                  <a:lnTo>
                    <a:pt x="4161" y="2775"/>
                  </a:lnTo>
                  <a:lnTo>
                    <a:pt x="2775" y="2775"/>
                  </a:lnTo>
                  <a:lnTo>
                    <a:pt x="2775" y="4161"/>
                  </a:lnTo>
                  <a:lnTo>
                    <a:pt x="1387" y="4161"/>
                  </a:lnTo>
                  <a:lnTo>
                    <a:pt x="1387" y="6474"/>
                  </a:lnTo>
                  <a:lnTo>
                    <a:pt x="0" y="6474"/>
                  </a:lnTo>
                  <a:lnTo>
                    <a:pt x="0" y="10636"/>
                  </a:lnTo>
                  <a:lnTo>
                    <a:pt x="2775" y="10636"/>
                  </a:lnTo>
                  <a:lnTo>
                    <a:pt x="2775" y="6474"/>
                  </a:lnTo>
                  <a:lnTo>
                    <a:pt x="4161" y="6474"/>
                  </a:lnTo>
                  <a:lnTo>
                    <a:pt x="4161" y="4161"/>
                  </a:lnTo>
                  <a:lnTo>
                    <a:pt x="6473" y="4161"/>
                  </a:lnTo>
                  <a:lnTo>
                    <a:pt x="6473" y="2775"/>
                  </a:lnTo>
                  <a:lnTo>
                    <a:pt x="10636" y="2775"/>
                  </a:lnTo>
                  <a:lnTo>
                    <a:pt x="10636" y="1387"/>
                  </a:lnTo>
                  <a:lnTo>
                    <a:pt x="10636"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25"/>
            <p:cNvSpPr/>
            <p:nvPr/>
          </p:nvSpPr>
          <p:spPr>
            <a:xfrm>
              <a:off x="3882000" y="1806200"/>
              <a:ext cx="208150" cy="34675"/>
            </a:xfrm>
            <a:custGeom>
              <a:rect b="b" l="l" r="r" t="t"/>
              <a:pathLst>
                <a:path extrusionOk="0" h="1387" w="8326">
                  <a:moveTo>
                    <a:pt x="0" y="1"/>
                  </a:moveTo>
                  <a:lnTo>
                    <a:pt x="0" y="1387"/>
                  </a:lnTo>
                  <a:lnTo>
                    <a:pt x="8325" y="1387"/>
                  </a:lnTo>
                  <a:lnTo>
                    <a:pt x="832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25"/>
            <p:cNvSpPr/>
            <p:nvPr/>
          </p:nvSpPr>
          <p:spPr>
            <a:xfrm>
              <a:off x="3720175" y="1806200"/>
              <a:ext cx="531800" cy="531825"/>
            </a:xfrm>
            <a:custGeom>
              <a:rect b="b" l="l" r="r" t="t"/>
              <a:pathLst>
                <a:path extrusionOk="0" h="21273" w="21272">
                  <a:moveTo>
                    <a:pt x="6473" y="1"/>
                  </a:moveTo>
                  <a:lnTo>
                    <a:pt x="6473" y="1387"/>
                  </a:lnTo>
                  <a:lnTo>
                    <a:pt x="4161" y="1387"/>
                  </a:lnTo>
                  <a:lnTo>
                    <a:pt x="4161" y="2775"/>
                  </a:lnTo>
                  <a:lnTo>
                    <a:pt x="2775" y="2775"/>
                  </a:lnTo>
                  <a:lnTo>
                    <a:pt x="2775" y="4161"/>
                  </a:lnTo>
                  <a:lnTo>
                    <a:pt x="1387" y="4161"/>
                  </a:lnTo>
                  <a:lnTo>
                    <a:pt x="1387" y="6474"/>
                  </a:lnTo>
                  <a:lnTo>
                    <a:pt x="0" y="6474"/>
                  </a:lnTo>
                  <a:lnTo>
                    <a:pt x="0" y="14798"/>
                  </a:lnTo>
                  <a:lnTo>
                    <a:pt x="1387" y="14798"/>
                  </a:lnTo>
                  <a:lnTo>
                    <a:pt x="1387" y="17111"/>
                  </a:lnTo>
                  <a:lnTo>
                    <a:pt x="2775" y="17111"/>
                  </a:lnTo>
                  <a:lnTo>
                    <a:pt x="2775" y="17573"/>
                  </a:lnTo>
                  <a:lnTo>
                    <a:pt x="2775" y="18497"/>
                  </a:lnTo>
                  <a:lnTo>
                    <a:pt x="4161" y="18497"/>
                  </a:lnTo>
                  <a:lnTo>
                    <a:pt x="4161" y="18961"/>
                  </a:lnTo>
                  <a:lnTo>
                    <a:pt x="4161" y="19885"/>
                  </a:lnTo>
                  <a:lnTo>
                    <a:pt x="6473" y="19885"/>
                  </a:lnTo>
                  <a:lnTo>
                    <a:pt x="6473" y="20347"/>
                  </a:lnTo>
                  <a:lnTo>
                    <a:pt x="6473" y="21273"/>
                  </a:lnTo>
                  <a:lnTo>
                    <a:pt x="14798" y="21273"/>
                  </a:lnTo>
                  <a:lnTo>
                    <a:pt x="14798" y="20347"/>
                  </a:lnTo>
                  <a:lnTo>
                    <a:pt x="14798" y="19885"/>
                  </a:lnTo>
                  <a:lnTo>
                    <a:pt x="17110" y="19885"/>
                  </a:lnTo>
                  <a:lnTo>
                    <a:pt x="17110" y="18961"/>
                  </a:lnTo>
                  <a:lnTo>
                    <a:pt x="17110" y="18497"/>
                  </a:lnTo>
                  <a:lnTo>
                    <a:pt x="18497" y="18497"/>
                  </a:lnTo>
                  <a:lnTo>
                    <a:pt x="18497" y="17573"/>
                  </a:lnTo>
                  <a:lnTo>
                    <a:pt x="18497" y="17111"/>
                  </a:lnTo>
                  <a:lnTo>
                    <a:pt x="19885" y="17111"/>
                  </a:lnTo>
                  <a:lnTo>
                    <a:pt x="19885" y="14798"/>
                  </a:lnTo>
                  <a:lnTo>
                    <a:pt x="21271" y="14798"/>
                  </a:lnTo>
                  <a:lnTo>
                    <a:pt x="21271" y="6474"/>
                  </a:lnTo>
                  <a:lnTo>
                    <a:pt x="19885" y="6474"/>
                  </a:lnTo>
                  <a:lnTo>
                    <a:pt x="19885" y="4161"/>
                  </a:lnTo>
                  <a:lnTo>
                    <a:pt x="18497" y="4161"/>
                  </a:lnTo>
                  <a:lnTo>
                    <a:pt x="18497" y="2775"/>
                  </a:lnTo>
                  <a:lnTo>
                    <a:pt x="17110" y="2775"/>
                  </a:lnTo>
                  <a:lnTo>
                    <a:pt x="17110" y="1387"/>
                  </a:lnTo>
                  <a:lnTo>
                    <a:pt x="14798" y="1387"/>
                  </a:lnTo>
                  <a:lnTo>
                    <a:pt x="14798"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25"/>
            <p:cNvSpPr/>
            <p:nvPr/>
          </p:nvSpPr>
          <p:spPr>
            <a:xfrm>
              <a:off x="4020750" y="1806200"/>
              <a:ext cx="34700" cy="69375"/>
            </a:xfrm>
            <a:custGeom>
              <a:rect b="b" l="l" r="r" t="t"/>
              <a:pathLst>
                <a:path extrusionOk="0" h="2775" w="1388">
                  <a:moveTo>
                    <a:pt x="1" y="1"/>
                  </a:moveTo>
                  <a:lnTo>
                    <a:pt x="1" y="1387"/>
                  </a:lnTo>
                  <a:lnTo>
                    <a:pt x="1" y="2775"/>
                  </a:lnTo>
                  <a:lnTo>
                    <a:pt x="1387" y="2775"/>
                  </a:lnTo>
                  <a:lnTo>
                    <a:pt x="1387" y="1387"/>
                  </a:lnTo>
                  <a:lnTo>
                    <a:pt x="1387"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25"/>
            <p:cNvSpPr/>
            <p:nvPr/>
          </p:nvSpPr>
          <p:spPr>
            <a:xfrm>
              <a:off x="3720175" y="2106775"/>
              <a:ext cx="69375" cy="34700"/>
            </a:xfrm>
            <a:custGeom>
              <a:rect b="b" l="l" r="r" t="t"/>
              <a:pathLst>
                <a:path extrusionOk="0" h="1388" w="2775">
                  <a:moveTo>
                    <a:pt x="0" y="1"/>
                  </a:moveTo>
                  <a:lnTo>
                    <a:pt x="0" y="1387"/>
                  </a:lnTo>
                  <a:lnTo>
                    <a:pt x="2775" y="1387"/>
                  </a:lnTo>
                  <a:lnTo>
                    <a:pt x="2775"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25"/>
            <p:cNvSpPr/>
            <p:nvPr/>
          </p:nvSpPr>
          <p:spPr>
            <a:xfrm>
              <a:off x="3824200" y="1840850"/>
              <a:ext cx="57825" cy="34725"/>
            </a:xfrm>
            <a:custGeom>
              <a:rect b="b" l="l" r="r" t="t"/>
              <a:pathLst>
                <a:path extrusionOk="0" h="1389" w="2313">
                  <a:moveTo>
                    <a:pt x="0" y="1"/>
                  </a:moveTo>
                  <a:lnTo>
                    <a:pt x="0" y="1389"/>
                  </a:lnTo>
                  <a:lnTo>
                    <a:pt x="2312" y="1389"/>
                  </a:lnTo>
                  <a:lnTo>
                    <a:pt x="2312"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25"/>
            <p:cNvSpPr/>
            <p:nvPr/>
          </p:nvSpPr>
          <p:spPr>
            <a:xfrm>
              <a:off x="3789525" y="1875550"/>
              <a:ext cx="34700" cy="34700"/>
            </a:xfrm>
            <a:custGeom>
              <a:rect b="b" l="l" r="r" t="t"/>
              <a:pathLst>
                <a:path extrusionOk="0" h="1388" w="1388">
                  <a:moveTo>
                    <a:pt x="1" y="1"/>
                  </a:moveTo>
                  <a:lnTo>
                    <a:pt x="1"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25"/>
            <p:cNvSpPr/>
            <p:nvPr/>
          </p:nvSpPr>
          <p:spPr>
            <a:xfrm>
              <a:off x="3754825" y="1910225"/>
              <a:ext cx="34725" cy="57825"/>
            </a:xfrm>
            <a:custGeom>
              <a:rect b="b" l="l" r="r" t="t"/>
              <a:pathLst>
                <a:path extrusionOk="0" h="2313" w="1389">
                  <a:moveTo>
                    <a:pt x="1" y="0"/>
                  </a:moveTo>
                  <a:lnTo>
                    <a:pt x="1" y="2313"/>
                  </a:lnTo>
                  <a:lnTo>
                    <a:pt x="1389" y="2313"/>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25"/>
            <p:cNvSpPr/>
            <p:nvPr/>
          </p:nvSpPr>
          <p:spPr>
            <a:xfrm>
              <a:off x="3754825" y="2176150"/>
              <a:ext cx="34725" cy="57825"/>
            </a:xfrm>
            <a:custGeom>
              <a:rect b="b" l="l" r="r" t="t"/>
              <a:pathLst>
                <a:path extrusionOk="0" h="2313" w="1389">
                  <a:moveTo>
                    <a:pt x="1" y="0"/>
                  </a:moveTo>
                  <a:lnTo>
                    <a:pt x="1" y="2313"/>
                  </a:lnTo>
                  <a:lnTo>
                    <a:pt x="1389" y="2313"/>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25"/>
            <p:cNvSpPr/>
            <p:nvPr/>
          </p:nvSpPr>
          <p:spPr>
            <a:xfrm>
              <a:off x="3789525" y="2233950"/>
              <a:ext cx="34700" cy="34700"/>
            </a:xfrm>
            <a:custGeom>
              <a:rect b="b" l="l" r="r" t="t"/>
              <a:pathLst>
                <a:path extrusionOk="0" h="1388" w="1388">
                  <a:moveTo>
                    <a:pt x="1" y="1"/>
                  </a:moveTo>
                  <a:lnTo>
                    <a:pt x="1"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25"/>
            <p:cNvSpPr/>
            <p:nvPr/>
          </p:nvSpPr>
          <p:spPr>
            <a:xfrm>
              <a:off x="3824200" y="2268625"/>
              <a:ext cx="57825" cy="34725"/>
            </a:xfrm>
            <a:custGeom>
              <a:rect b="b" l="l" r="r" t="t"/>
              <a:pathLst>
                <a:path extrusionOk="0" h="1389" w="2313">
                  <a:moveTo>
                    <a:pt x="0" y="0"/>
                  </a:moveTo>
                  <a:lnTo>
                    <a:pt x="0" y="1388"/>
                  </a:lnTo>
                  <a:lnTo>
                    <a:pt x="2312" y="1388"/>
                  </a:lnTo>
                  <a:lnTo>
                    <a:pt x="2312"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25"/>
            <p:cNvSpPr/>
            <p:nvPr/>
          </p:nvSpPr>
          <p:spPr>
            <a:xfrm>
              <a:off x="3882000" y="2303325"/>
              <a:ext cx="208150" cy="34700"/>
            </a:xfrm>
            <a:custGeom>
              <a:rect b="b" l="l" r="r" t="t"/>
              <a:pathLst>
                <a:path extrusionOk="0" h="1388" w="8326">
                  <a:moveTo>
                    <a:pt x="0" y="0"/>
                  </a:moveTo>
                  <a:lnTo>
                    <a:pt x="0" y="1388"/>
                  </a:lnTo>
                  <a:lnTo>
                    <a:pt x="8325" y="1388"/>
                  </a:lnTo>
                  <a:lnTo>
                    <a:pt x="8325"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25"/>
            <p:cNvSpPr/>
            <p:nvPr/>
          </p:nvSpPr>
          <p:spPr>
            <a:xfrm>
              <a:off x="3720125" y="1968025"/>
              <a:ext cx="34725" cy="208150"/>
            </a:xfrm>
            <a:custGeom>
              <a:rect b="b" l="l" r="r" t="t"/>
              <a:pathLst>
                <a:path extrusionOk="0" h="8326" w="1389">
                  <a:moveTo>
                    <a:pt x="1" y="1"/>
                  </a:moveTo>
                  <a:lnTo>
                    <a:pt x="1" y="8325"/>
                  </a:lnTo>
                  <a:lnTo>
                    <a:pt x="1389" y="8325"/>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25"/>
            <p:cNvSpPr/>
            <p:nvPr/>
          </p:nvSpPr>
          <p:spPr>
            <a:xfrm>
              <a:off x="4090125" y="1840850"/>
              <a:ext cx="57825" cy="34725"/>
            </a:xfrm>
            <a:custGeom>
              <a:rect b="b" l="l" r="r" t="t"/>
              <a:pathLst>
                <a:path extrusionOk="0" h="1389" w="2313">
                  <a:moveTo>
                    <a:pt x="0" y="1"/>
                  </a:moveTo>
                  <a:lnTo>
                    <a:pt x="0" y="1389"/>
                  </a:lnTo>
                  <a:lnTo>
                    <a:pt x="2312" y="1389"/>
                  </a:lnTo>
                  <a:lnTo>
                    <a:pt x="2312"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25"/>
            <p:cNvSpPr/>
            <p:nvPr/>
          </p:nvSpPr>
          <p:spPr>
            <a:xfrm>
              <a:off x="4147925" y="1875550"/>
              <a:ext cx="34675" cy="34700"/>
            </a:xfrm>
            <a:custGeom>
              <a:rect b="b" l="l" r="r" t="t"/>
              <a:pathLst>
                <a:path extrusionOk="0" h="1388" w="1387">
                  <a:moveTo>
                    <a:pt x="0" y="1"/>
                  </a:moveTo>
                  <a:lnTo>
                    <a:pt x="0"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25"/>
            <p:cNvSpPr/>
            <p:nvPr/>
          </p:nvSpPr>
          <p:spPr>
            <a:xfrm>
              <a:off x="4182575" y="1910225"/>
              <a:ext cx="34725" cy="57825"/>
            </a:xfrm>
            <a:custGeom>
              <a:rect b="b" l="l" r="r" t="t"/>
              <a:pathLst>
                <a:path extrusionOk="0" h="2313" w="1389">
                  <a:moveTo>
                    <a:pt x="1" y="0"/>
                  </a:moveTo>
                  <a:lnTo>
                    <a:pt x="1" y="2313"/>
                  </a:lnTo>
                  <a:lnTo>
                    <a:pt x="1389" y="2313"/>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25"/>
            <p:cNvSpPr/>
            <p:nvPr/>
          </p:nvSpPr>
          <p:spPr>
            <a:xfrm>
              <a:off x="4182575" y="2176150"/>
              <a:ext cx="34725" cy="57825"/>
            </a:xfrm>
            <a:custGeom>
              <a:rect b="b" l="l" r="r" t="t"/>
              <a:pathLst>
                <a:path extrusionOk="0" h="2313" w="1389">
                  <a:moveTo>
                    <a:pt x="1" y="0"/>
                  </a:moveTo>
                  <a:lnTo>
                    <a:pt x="1" y="2313"/>
                  </a:lnTo>
                  <a:lnTo>
                    <a:pt x="1389" y="2313"/>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25"/>
            <p:cNvSpPr/>
            <p:nvPr/>
          </p:nvSpPr>
          <p:spPr>
            <a:xfrm>
              <a:off x="4147925" y="2233950"/>
              <a:ext cx="34675" cy="34700"/>
            </a:xfrm>
            <a:custGeom>
              <a:rect b="b" l="l" r="r" t="t"/>
              <a:pathLst>
                <a:path extrusionOk="0" h="1388" w="1387">
                  <a:moveTo>
                    <a:pt x="0" y="1"/>
                  </a:moveTo>
                  <a:lnTo>
                    <a:pt x="0"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25"/>
            <p:cNvSpPr/>
            <p:nvPr/>
          </p:nvSpPr>
          <p:spPr>
            <a:xfrm>
              <a:off x="4090125" y="2268625"/>
              <a:ext cx="57825" cy="34725"/>
            </a:xfrm>
            <a:custGeom>
              <a:rect b="b" l="l" r="r" t="t"/>
              <a:pathLst>
                <a:path extrusionOk="0" h="1389" w="2313">
                  <a:moveTo>
                    <a:pt x="0" y="0"/>
                  </a:moveTo>
                  <a:lnTo>
                    <a:pt x="0" y="1388"/>
                  </a:lnTo>
                  <a:lnTo>
                    <a:pt x="2312" y="1388"/>
                  </a:lnTo>
                  <a:lnTo>
                    <a:pt x="2312"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25"/>
            <p:cNvSpPr/>
            <p:nvPr/>
          </p:nvSpPr>
          <p:spPr>
            <a:xfrm>
              <a:off x="4217275" y="1968025"/>
              <a:ext cx="34725" cy="208150"/>
            </a:xfrm>
            <a:custGeom>
              <a:rect b="b" l="l" r="r" t="t"/>
              <a:pathLst>
                <a:path extrusionOk="0" h="8326" w="1389">
                  <a:moveTo>
                    <a:pt x="1" y="1"/>
                  </a:moveTo>
                  <a:lnTo>
                    <a:pt x="1" y="8325"/>
                  </a:lnTo>
                  <a:lnTo>
                    <a:pt x="1389" y="8325"/>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25"/>
            <p:cNvSpPr/>
            <p:nvPr/>
          </p:nvSpPr>
          <p:spPr>
            <a:xfrm>
              <a:off x="3824200" y="1944925"/>
              <a:ext cx="300600" cy="254350"/>
            </a:xfrm>
            <a:custGeom>
              <a:rect b="b" l="l" r="r" t="t"/>
              <a:pathLst>
                <a:path extrusionOk="0" h="10174" w="12024">
                  <a:moveTo>
                    <a:pt x="10175" y="0"/>
                  </a:moveTo>
                  <a:lnTo>
                    <a:pt x="10175" y="1388"/>
                  </a:lnTo>
                  <a:lnTo>
                    <a:pt x="8787" y="1388"/>
                  </a:lnTo>
                  <a:lnTo>
                    <a:pt x="8787" y="2775"/>
                  </a:lnTo>
                  <a:lnTo>
                    <a:pt x="7399" y="2775"/>
                  </a:lnTo>
                  <a:lnTo>
                    <a:pt x="7399" y="4163"/>
                  </a:lnTo>
                  <a:lnTo>
                    <a:pt x="6013" y="4163"/>
                  </a:lnTo>
                  <a:lnTo>
                    <a:pt x="6013" y="5549"/>
                  </a:lnTo>
                  <a:lnTo>
                    <a:pt x="4625" y="5549"/>
                  </a:lnTo>
                  <a:lnTo>
                    <a:pt x="4625" y="6937"/>
                  </a:lnTo>
                  <a:lnTo>
                    <a:pt x="3238" y="6937"/>
                  </a:lnTo>
                  <a:lnTo>
                    <a:pt x="3238" y="5549"/>
                  </a:lnTo>
                  <a:lnTo>
                    <a:pt x="1850" y="5549"/>
                  </a:lnTo>
                  <a:lnTo>
                    <a:pt x="1850" y="4163"/>
                  </a:lnTo>
                  <a:lnTo>
                    <a:pt x="0" y="4163"/>
                  </a:lnTo>
                  <a:lnTo>
                    <a:pt x="0" y="7399"/>
                  </a:lnTo>
                  <a:lnTo>
                    <a:pt x="1388" y="7399"/>
                  </a:lnTo>
                  <a:lnTo>
                    <a:pt x="1388" y="8787"/>
                  </a:lnTo>
                  <a:lnTo>
                    <a:pt x="2776" y="8787"/>
                  </a:lnTo>
                  <a:lnTo>
                    <a:pt x="2776" y="10174"/>
                  </a:lnTo>
                  <a:lnTo>
                    <a:pt x="5087" y="10174"/>
                  </a:lnTo>
                  <a:lnTo>
                    <a:pt x="5087" y="8787"/>
                  </a:lnTo>
                  <a:lnTo>
                    <a:pt x="6475" y="8787"/>
                  </a:lnTo>
                  <a:lnTo>
                    <a:pt x="6475" y="7399"/>
                  </a:lnTo>
                  <a:lnTo>
                    <a:pt x="7863" y="7399"/>
                  </a:lnTo>
                  <a:lnTo>
                    <a:pt x="7863" y="6013"/>
                  </a:lnTo>
                  <a:lnTo>
                    <a:pt x="9249" y="6013"/>
                  </a:lnTo>
                  <a:lnTo>
                    <a:pt x="9249" y="4625"/>
                  </a:lnTo>
                  <a:lnTo>
                    <a:pt x="10637" y="4625"/>
                  </a:lnTo>
                  <a:lnTo>
                    <a:pt x="10637" y="3237"/>
                  </a:lnTo>
                  <a:lnTo>
                    <a:pt x="12024" y="3237"/>
                  </a:lnTo>
                  <a:lnTo>
                    <a:pt x="12024"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7" name="Google Shape;3037;p25"/>
          <p:cNvGrpSpPr/>
          <p:nvPr/>
        </p:nvGrpSpPr>
        <p:grpSpPr>
          <a:xfrm>
            <a:off x="3225678" y="3401624"/>
            <a:ext cx="395715" cy="395678"/>
            <a:chOff x="3720125" y="1806200"/>
            <a:chExt cx="531875" cy="531825"/>
          </a:xfrm>
        </p:grpSpPr>
        <p:sp>
          <p:nvSpPr>
            <p:cNvPr id="3038" name="Google Shape;3038;p25"/>
            <p:cNvSpPr/>
            <p:nvPr/>
          </p:nvSpPr>
          <p:spPr>
            <a:xfrm>
              <a:off x="3720175" y="1806200"/>
              <a:ext cx="265900" cy="265925"/>
            </a:xfrm>
            <a:custGeom>
              <a:rect b="b" l="l" r="r" t="t"/>
              <a:pathLst>
                <a:path extrusionOk="0" h="10637" w="10636">
                  <a:moveTo>
                    <a:pt x="6473" y="1"/>
                  </a:moveTo>
                  <a:lnTo>
                    <a:pt x="6473" y="1387"/>
                  </a:lnTo>
                  <a:lnTo>
                    <a:pt x="4161" y="1387"/>
                  </a:lnTo>
                  <a:lnTo>
                    <a:pt x="4161" y="2775"/>
                  </a:lnTo>
                  <a:lnTo>
                    <a:pt x="2775" y="2775"/>
                  </a:lnTo>
                  <a:lnTo>
                    <a:pt x="2775" y="4161"/>
                  </a:lnTo>
                  <a:lnTo>
                    <a:pt x="1387" y="4161"/>
                  </a:lnTo>
                  <a:lnTo>
                    <a:pt x="1387" y="6474"/>
                  </a:lnTo>
                  <a:lnTo>
                    <a:pt x="0" y="6474"/>
                  </a:lnTo>
                  <a:lnTo>
                    <a:pt x="0" y="10636"/>
                  </a:lnTo>
                  <a:lnTo>
                    <a:pt x="2775" y="10636"/>
                  </a:lnTo>
                  <a:lnTo>
                    <a:pt x="2775" y="6474"/>
                  </a:lnTo>
                  <a:lnTo>
                    <a:pt x="4161" y="6474"/>
                  </a:lnTo>
                  <a:lnTo>
                    <a:pt x="4161" y="4161"/>
                  </a:lnTo>
                  <a:lnTo>
                    <a:pt x="6473" y="4161"/>
                  </a:lnTo>
                  <a:lnTo>
                    <a:pt x="6473" y="2775"/>
                  </a:lnTo>
                  <a:lnTo>
                    <a:pt x="10636" y="2775"/>
                  </a:lnTo>
                  <a:lnTo>
                    <a:pt x="10636" y="1387"/>
                  </a:lnTo>
                  <a:lnTo>
                    <a:pt x="10636"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25"/>
            <p:cNvSpPr/>
            <p:nvPr/>
          </p:nvSpPr>
          <p:spPr>
            <a:xfrm>
              <a:off x="3882000" y="1806200"/>
              <a:ext cx="208150" cy="34675"/>
            </a:xfrm>
            <a:custGeom>
              <a:rect b="b" l="l" r="r" t="t"/>
              <a:pathLst>
                <a:path extrusionOk="0" h="1387" w="8326">
                  <a:moveTo>
                    <a:pt x="0" y="1"/>
                  </a:moveTo>
                  <a:lnTo>
                    <a:pt x="0" y="1387"/>
                  </a:lnTo>
                  <a:lnTo>
                    <a:pt x="8325" y="1387"/>
                  </a:lnTo>
                  <a:lnTo>
                    <a:pt x="832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25"/>
            <p:cNvSpPr/>
            <p:nvPr/>
          </p:nvSpPr>
          <p:spPr>
            <a:xfrm>
              <a:off x="3720175" y="1806200"/>
              <a:ext cx="531800" cy="531825"/>
            </a:xfrm>
            <a:custGeom>
              <a:rect b="b" l="l" r="r" t="t"/>
              <a:pathLst>
                <a:path extrusionOk="0" h="21273" w="21272">
                  <a:moveTo>
                    <a:pt x="6473" y="1"/>
                  </a:moveTo>
                  <a:lnTo>
                    <a:pt x="6473" y="1387"/>
                  </a:lnTo>
                  <a:lnTo>
                    <a:pt x="4161" y="1387"/>
                  </a:lnTo>
                  <a:lnTo>
                    <a:pt x="4161" y="2775"/>
                  </a:lnTo>
                  <a:lnTo>
                    <a:pt x="2775" y="2775"/>
                  </a:lnTo>
                  <a:lnTo>
                    <a:pt x="2775" y="4161"/>
                  </a:lnTo>
                  <a:lnTo>
                    <a:pt x="1387" y="4161"/>
                  </a:lnTo>
                  <a:lnTo>
                    <a:pt x="1387" y="6474"/>
                  </a:lnTo>
                  <a:lnTo>
                    <a:pt x="0" y="6474"/>
                  </a:lnTo>
                  <a:lnTo>
                    <a:pt x="0" y="14798"/>
                  </a:lnTo>
                  <a:lnTo>
                    <a:pt x="1387" y="14798"/>
                  </a:lnTo>
                  <a:lnTo>
                    <a:pt x="1387" y="17111"/>
                  </a:lnTo>
                  <a:lnTo>
                    <a:pt x="2775" y="17111"/>
                  </a:lnTo>
                  <a:lnTo>
                    <a:pt x="2775" y="17573"/>
                  </a:lnTo>
                  <a:lnTo>
                    <a:pt x="2775" y="18497"/>
                  </a:lnTo>
                  <a:lnTo>
                    <a:pt x="4161" y="18497"/>
                  </a:lnTo>
                  <a:lnTo>
                    <a:pt x="4161" y="18961"/>
                  </a:lnTo>
                  <a:lnTo>
                    <a:pt x="4161" y="19885"/>
                  </a:lnTo>
                  <a:lnTo>
                    <a:pt x="6473" y="19885"/>
                  </a:lnTo>
                  <a:lnTo>
                    <a:pt x="6473" y="20347"/>
                  </a:lnTo>
                  <a:lnTo>
                    <a:pt x="6473" y="21273"/>
                  </a:lnTo>
                  <a:lnTo>
                    <a:pt x="14798" y="21273"/>
                  </a:lnTo>
                  <a:lnTo>
                    <a:pt x="14798" y="20347"/>
                  </a:lnTo>
                  <a:lnTo>
                    <a:pt x="14798" y="19885"/>
                  </a:lnTo>
                  <a:lnTo>
                    <a:pt x="17110" y="19885"/>
                  </a:lnTo>
                  <a:lnTo>
                    <a:pt x="17110" y="18961"/>
                  </a:lnTo>
                  <a:lnTo>
                    <a:pt x="17110" y="18497"/>
                  </a:lnTo>
                  <a:lnTo>
                    <a:pt x="18497" y="18497"/>
                  </a:lnTo>
                  <a:lnTo>
                    <a:pt x="18497" y="17573"/>
                  </a:lnTo>
                  <a:lnTo>
                    <a:pt x="18497" y="17111"/>
                  </a:lnTo>
                  <a:lnTo>
                    <a:pt x="19885" y="17111"/>
                  </a:lnTo>
                  <a:lnTo>
                    <a:pt x="19885" y="14798"/>
                  </a:lnTo>
                  <a:lnTo>
                    <a:pt x="21271" y="14798"/>
                  </a:lnTo>
                  <a:lnTo>
                    <a:pt x="21271" y="6474"/>
                  </a:lnTo>
                  <a:lnTo>
                    <a:pt x="19885" y="6474"/>
                  </a:lnTo>
                  <a:lnTo>
                    <a:pt x="19885" y="4161"/>
                  </a:lnTo>
                  <a:lnTo>
                    <a:pt x="18497" y="4161"/>
                  </a:lnTo>
                  <a:lnTo>
                    <a:pt x="18497" y="2775"/>
                  </a:lnTo>
                  <a:lnTo>
                    <a:pt x="17110" y="2775"/>
                  </a:lnTo>
                  <a:lnTo>
                    <a:pt x="17110" y="1387"/>
                  </a:lnTo>
                  <a:lnTo>
                    <a:pt x="14798" y="1387"/>
                  </a:lnTo>
                  <a:lnTo>
                    <a:pt x="14798"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25"/>
            <p:cNvSpPr/>
            <p:nvPr/>
          </p:nvSpPr>
          <p:spPr>
            <a:xfrm>
              <a:off x="4020750" y="1806200"/>
              <a:ext cx="34700" cy="69375"/>
            </a:xfrm>
            <a:custGeom>
              <a:rect b="b" l="l" r="r" t="t"/>
              <a:pathLst>
                <a:path extrusionOk="0" h="2775" w="1388">
                  <a:moveTo>
                    <a:pt x="1" y="1"/>
                  </a:moveTo>
                  <a:lnTo>
                    <a:pt x="1" y="1387"/>
                  </a:lnTo>
                  <a:lnTo>
                    <a:pt x="1" y="2775"/>
                  </a:lnTo>
                  <a:lnTo>
                    <a:pt x="1387" y="2775"/>
                  </a:lnTo>
                  <a:lnTo>
                    <a:pt x="1387" y="1387"/>
                  </a:lnTo>
                  <a:lnTo>
                    <a:pt x="1387"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25"/>
            <p:cNvSpPr/>
            <p:nvPr/>
          </p:nvSpPr>
          <p:spPr>
            <a:xfrm>
              <a:off x="3720175" y="2106775"/>
              <a:ext cx="69375" cy="34700"/>
            </a:xfrm>
            <a:custGeom>
              <a:rect b="b" l="l" r="r" t="t"/>
              <a:pathLst>
                <a:path extrusionOk="0" h="1388" w="2775">
                  <a:moveTo>
                    <a:pt x="0" y="1"/>
                  </a:moveTo>
                  <a:lnTo>
                    <a:pt x="0" y="1387"/>
                  </a:lnTo>
                  <a:lnTo>
                    <a:pt x="2775" y="1387"/>
                  </a:lnTo>
                  <a:lnTo>
                    <a:pt x="2775"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25"/>
            <p:cNvSpPr/>
            <p:nvPr/>
          </p:nvSpPr>
          <p:spPr>
            <a:xfrm>
              <a:off x="3824200" y="1840850"/>
              <a:ext cx="57825" cy="34725"/>
            </a:xfrm>
            <a:custGeom>
              <a:rect b="b" l="l" r="r" t="t"/>
              <a:pathLst>
                <a:path extrusionOk="0" h="1389" w="2313">
                  <a:moveTo>
                    <a:pt x="0" y="1"/>
                  </a:moveTo>
                  <a:lnTo>
                    <a:pt x="0" y="1389"/>
                  </a:lnTo>
                  <a:lnTo>
                    <a:pt x="2312" y="1389"/>
                  </a:lnTo>
                  <a:lnTo>
                    <a:pt x="2312"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25"/>
            <p:cNvSpPr/>
            <p:nvPr/>
          </p:nvSpPr>
          <p:spPr>
            <a:xfrm>
              <a:off x="3789525" y="1875550"/>
              <a:ext cx="34700" cy="34700"/>
            </a:xfrm>
            <a:custGeom>
              <a:rect b="b" l="l" r="r" t="t"/>
              <a:pathLst>
                <a:path extrusionOk="0" h="1388" w="1388">
                  <a:moveTo>
                    <a:pt x="1" y="1"/>
                  </a:moveTo>
                  <a:lnTo>
                    <a:pt x="1"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25"/>
            <p:cNvSpPr/>
            <p:nvPr/>
          </p:nvSpPr>
          <p:spPr>
            <a:xfrm>
              <a:off x="3754825" y="1910225"/>
              <a:ext cx="34725" cy="57825"/>
            </a:xfrm>
            <a:custGeom>
              <a:rect b="b" l="l" r="r" t="t"/>
              <a:pathLst>
                <a:path extrusionOk="0" h="2313" w="1389">
                  <a:moveTo>
                    <a:pt x="1" y="0"/>
                  </a:moveTo>
                  <a:lnTo>
                    <a:pt x="1" y="2313"/>
                  </a:lnTo>
                  <a:lnTo>
                    <a:pt x="1389" y="2313"/>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25"/>
            <p:cNvSpPr/>
            <p:nvPr/>
          </p:nvSpPr>
          <p:spPr>
            <a:xfrm>
              <a:off x="3754825" y="2176150"/>
              <a:ext cx="34725" cy="57825"/>
            </a:xfrm>
            <a:custGeom>
              <a:rect b="b" l="l" r="r" t="t"/>
              <a:pathLst>
                <a:path extrusionOk="0" h="2313" w="1389">
                  <a:moveTo>
                    <a:pt x="1" y="0"/>
                  </a:moveTo>
                  <a:lnTo>
                    <a:pt x="1" y="2313"/>
                  </a:lnTo>
                  <a:lnTo>
                    <a:pt x="1389" y="2313"/>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25"/>
            <p:cNvSpPr/>
            <p:nvPr/>
          </p:nvSpPr>
          <p:spPr>
            <a:xfrm>
              <a:off x="3789525" y="2233950"/>
              <a:ext cx="34700" cy="34700"/>
            </a:xfrm>
            <a:custGeom>
              <a:rect b="b" l="l" r="r" t="t"/>
              <a:pathLst>
                <a:path extrusionOk="0" h="1388" w="1388">
                  <a:moveTo>
                    <a:pt x="1" y="1"/>
                  </a:moveTo>
                  <a:lnTo>
                    <a:pt x="1"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25"/>
            <p:cNvSpPr/>
            <p:nvPr/>
          </p:nvSpPr>
          <p:spPr>
            <a:xfrm>
              <a:off x="3824200" y="2268625"/>
              <a:ext cx="57825" cy="34725"/>
            </a:xfrm>
            <a:custGeom>
              <a:rect b="b" l="l" r="r" t="t"/>
              <a:pathLst>
                <a:path extrusionOk="0" h="1389" w="2313">
                  <a:moveTo>
                    <a:pt x="0" y="0"/>
                  </a:moveTo>
                  <a:lnTo>
                    <a:pt x="0" y="1388"/>
                  </a:lnTo>
                  <a:lnTo>
                    <a:pt x="2312" y="1388"/>
                  </a:lnTo>
                  <a:lnTo>
                    <a:pt x="2312"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25"/>
            <p:cNvSpPr/>
            <p:nvPr/>
          </p:nvSpPr>
          <p:spPr>
            <a:xfrm>
              <a:off x="3882000" y="2303325"/>
              <a:ext cx="208150" cy="34700"/>
            </a:xfrm>
            <a:custGeom>
              <a:rect b="b" l="l" r="r" t="t"/>
              <a:pathLst>
                <a:path extrusionOk="0" h="1388" w="8326">
                  <a:moveTo>
                    <a:pt x="0" y="0"/>
                  </a:moveTo>
                  <a:lnTo>
                    <a:pt x="0" y="1388"/>
                  </a:lnTo>
                  <a:lnTo>
                    <a:pt x="8325" y="1388"/>
                  </a:lnTo>
                  <a:lnTo>
                    <a:pt x="8325"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25"/>
            <p:cNvSpPr/>
            <p:nvPr/>
          </p:nvSpPr>
          <p:spPr>
            <a:xfrm>
              <a:off x="3720125" y="1968025"/>
              <a:ext cx="34725" cy="208150"/>
            </a:xfrm>
            <a:custGeom>
              <a:rect b="b" l="l" r="r" t="t"/>
              <a:pathLst>
                <a:path extrusionOk="0" h="8326" w="1389">
                  <a:moveTo>
                    <a:pt x="1" y="1"/>
                  </a:moveTo>
                  <a:lnTo>
                    <a:pt x="1" y="8325"/>
                  </a:lnTo>
                  <a:lnTo>
                    <a:pt x="1389" y="8325"/>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25"/>
            <p:cNvSpPr/>
            <p:nvPr/>
          </p:nvSpPr>
          <p:spPr>
            <a:xfrm>
              <a:off x="4090125" y="1840850"/>
              <a:ext cx="57825" cy="34725"/>
            </a:xfrm>
            <a:custGeom>
              <a:rect b="b" l="l" r="r" t="t"/>
              <a:pathLst>
                <a:path extrusionOk="0" h="1389" w="2313">
                  <a:moveTo>
                    <a:pt x="0" y="1"/>
                  </a:moveTo>
                  <a:lnTo>
                    <a:pt x="0" y="1389"/>
                  </a:lnTo>
                  <a:lnTo>
                    <a:pt x="2312" y="1389"/>
                  </a:lnTo>
                  <a:lnTo>
                    <a:pt x="2312"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25"/>
            <p:cNvSpPr/>
            <p:nvPr/>
          </p:nvSpPr>
          <p:spPr>
            <a:xfrm>
              <a:off x="4147925" y="1875550"/>
              <a:ext cx="34675" cy="34700"/>
            </a:xfrm>
            <a:custGeom>
              <a:rect b="b" l="l" r="r" t="t"/>
              <a:pathLst>
                <a:path extrusionOk="0" h="1388" w="1387">
                  <a:moveTo>
                    <a:pt x="0" y="1"/>
                  </a:moveTo>
                  <a:lnTo>
                    <a:pt x="0"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25"/>
            <p:cNvSpPr/>
            <p:nvPr/>
          </p:nvSpPr>
          <p:spPr>
            <a:xfrm>
              <a:off x="4182575" y="1910225"/>
              <a:ext cx="34725" cy="57825"/>
            </a:xfrm>
            <a:custGeom>
              <a:rect b="b" l="l" r="r" t="t"/>
              <a:pathLst>
                <a:path extrusionOk="0" h="2313" w="1389">
                  <a:moveTo>
                    <a:pt x="1" y="0"/>
                  </a:moveTo>
                  <a:lnTo>
                    <a:pt x="1" y="2313"/>
                  </a:lnTo>
                  <a:lnTo>
                    <a:pt x="1389" y="2313"/>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25"/>
            <p:cNvSpPr/>
            <p:nvPr/>
          </p:nvSpPr>
          <p:spPr>
            <a:xfrm>
              <a:off x="4182575" y="2176150"/>
              <a:ext cx="34725" cy="57825"/>
            </a:xfrm>
            <a:custGeom>
              <a:rect b="b" l="l" r="r" t="t"/>
              <a:pathLst>
                <a:path extrusionOk="0" h="2313" w="1389">
                  <a:moveTo>
                    <a:pt x="1" y="0"/>
                  </a:moveTo>
                  <a:lnTo>
                    <a:pt x="1" y="2313"/>
                  </a:lnTo>
                  <a:lnTo>
                    <a:pt x="1389" y="2313"/>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25"/>
            <p:cNvSpPr/>
            <p:nvPr/>
          </p:nvSpPr>
          <p:spPr>
            <a:xfrm>
              <a:off x="4147925" y="2233950"/>
              <a:ext cx="34675" cy="34700"/>
            </a:xfrm>
            <a:custGeom>
              <a:rect b="b" l="l" r="r" t="t"/>
              <a:pathLst>
                <a:path extrusionOk="0" h="1388" w="1387">
                  <a:moveTo>
                    <a:pt x="0" y="1"/>
                  </a:moveTo>
                  <a:lnTo>
                    <a:pt x="0"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25"/>
            <p:cNvSpPr/>
            <p:nvPr/>
          </p:nvSpPr>
          <p:spPr>
            <a:xfrm>
              <a:off x="4090125" y="2268625"/>
              <a:ext cx="57825" cy="34725"/>
            </a:xfrm>
            <a:custGeom>
              <a:rect b="b" l="l" r="r" t="t"/>
              <a:pathLst>
                <a:path extrusionOk="0" h="1389" w="2313">
                  <a:moveTo>
                    <a:pt x="0" y="0"/>
                  </a:moveTo>
                  <a:lnTo>
                    <a:pt x="0" y="1388"/>
                  </a:lnTo>
                  <a:lnTo>
                    <a:pt x="2312" y="1388"/>
                  </a:lnTo>
                  <a:lnTo>
                    <a:pt x="2312"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25"/>
            <p:cNvSpPr/>
            <p:nvPr/>
          </p:nvSpPr>
          <p:spPr>
            <a:xfrm>
              <a:off x="4217275" y="1968025"/>
              <a:ext cx="34725" cy="208150"/>
            </a:xfrm>
            <a:custGeom>
              <a:rect b="b" l="l" r="r" t="t"/>
              <a:pathLst>
                <a:path extrusionOk="0" h="8326" w="1389">
                  <a:moveTo>
                    <a:pt x="1" y="1"/>
                  </a:moveTo>
                  <a:lnTo>
                    <a:pt x="1" y="8325"/>
                  </a:lnTo>
                  <a:lnTo>
                    <a:pt x="1389" y="8325"/>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25"/>
            <p:cNvSpPr/>
            <p:nvPr/>
          </p:nvSpPr>
          <p:spPr>
            <a:xfrm>
              <a:off x="3824200" y="1944925"/>
              <a:ext cx="300600" cy="254350"/>
            </a:xfrm>
            <a:custGeom>
              <a:rect b="b" l="l" r="r" t="t"/>
              <a:pathLst>
                <a:path extrusionOk="0" h="10174" w="12024">
                  <a:moveTo>
                    <a:pt x="10175" y="0"/>
                  </a:moveTo>
                  <a:lnTo>
                    <a:pt x="10175" y="1388"/>
                  </a:lnTo>
                  <a:lnTo>
                    <a:pt x="8787" y="1388"/>
                  </a:lnTo>
                  <a:lnTo>
                    <a:pt x="8787" y="2775"/>
                  </a:lnTo>
                  <a:lnTo>
                    <a:pt x="7399" y="2775"/>
                  </a:lnTo>
                  <a:lnTo>
                    <a:pt x="7399" y="4163"/>
                  </a:lnTo>
                  <a:lnTo>
                    <a:pt x="6013" y="4163"/>
                  </a:lnTo>
                  <a:lnTo>
                    <a:pt x="6013" y="5549"/>
                  </a:lnTo>
                  <a:lnTo>
                    <a:pt x="4625" y="5549"/>
                  </a:lnTo>
                  <a:lnTo>
                    <a:pt x="4625" y="6937"/>
                  </a:lnTo>
                  <a:lnTo>
                    <a:pt x="3238" y="6937"/>
                  </a:lnTo>
                  <a:lnTo>
                    <a:pt x="3238" y="5549"/>
                  </a:lnTo>
                  <a:lnTo>
                    <a:pt x="1850" y="5549"/>
                  </a:lnTo>
                  <a:lnTo>
                    <a:pt x="1850" y="4163"/>
                  </a:lnTo>
                  <a:lnTo>
                    <a:pt x="0" y="4163"/>
                  </a:lnTo>
                  <a:lnTo>
                    <a:pt x="0" y="7399"/>
                  </a:lnTo>
                  <a:lnTo>
                    <a:pt x="1388" y="7399"/>
                  </a:lnTo>
                  <a:lnTo>
                    <a:pt x="1388" y="8787"/>
                  </a:lnTo>
                  <a:lnTo>
                    <a:pt x="2776" y="8787"/>
                  </a:lnTo>
                  <a:lnTo>
                    <a:pt x="2776" y="10174"/>
                  </a:lnTo>
                  <a:lnTo>
                    <a:pt x="5087" y="10174"/>
                  </a:lnTo>
                  <a:lnTo>
                    <a:pt x="5087" y="8787"/>
                  </a:lnTo>
                  <a:lnTo>
                    <a:pt x="6475" y="8787"/>
                  </a:lnTo>
                  <a:lnTo>
                    <a:pt x="6475" y="7399"/>
                  </a:lnTo>
                  <a:lnTo>
                    <a:pt x="7863" y="7399"/>
                  </a:lnTo>
                  <a:lnTo>
                    <a:pt x="7863" y="6013"/>
                  </a:lnTo>
                  <a:lnTo>
                    <a:pt x="9249" y="6013"/>
                  </a:lnTo>
                  <a:lnTo>
                    <a:pt x="9249" y="4625"/>
                  </a:lnTo>
                  <a:lnTo>
                    <a:pt x="10637" y="4625"/>
                  </a:lnTo>
                  <a:lnTo>
                    <a:pt x="10637" y="3237"/>
                  </a:lnTo>
                  <a:lnTo>
                    <a:pt x="12024" y="3237"/>
                  </a:lnTo>
                  <a:lnTo>
                    <a:pt x="12024"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9" name="Google Shape;3059;p25"/>
          <p:cNvGrpSpPr/>
          <p:nvPr/>
        </p:nvGrpSpPr>
        <p:grpSpPr>
          <a:xfrm>
            <a:off x="4610453" y="3401624"/>
            <a:ext cx="395715" cy="395678"/>
            <a:chOff x="3720125" y="1806200"/>
            <a:chExt cx="531875" cy="531825"/>
          </a:xfrm>
        </p:grpSpPr>
        <p:sp>
          <p:nvSpPr>
            <p:cNvPr id="3060" name="Google Shape;3060;p25"/>
            <p:cNvSpPr/>
            <p:nvPr/>
          </p:nvSpPr>
          <p:spPr>
            <a:xfrm>
              <a:off x="3720175" y="1806200"/>
              <a:ext cx="265900" cy="265925"/>
            </a:xfrm>
            <a:custGeom>
              <a:rect b="b" l="l" r="r" t="t"/>
              <a:pathLst>
                <a:path extrusionOk="0" h="10637" w="10636">
                  <a:moveTo>
                    <a:pt x="6473" y="1"/>
                  </a:moveTo>
                  <a:lnTo>
                    <a:pt x="6473" y="1387"/>
                  </a:lnTo>
                  <a:lnTo>
                    <a:pt x="4161" y="1387"/>
                  </a:lnTo>
                  <a:lnTo>
                    <a:pt x="4161" y="2775"/>
                  </a:lnTo>
                  <a:lnTo>
                    <a:pt x="2775" y="2775"/>
                  </a:lnTo>
                  <a:lnTo>
                    <a:pt x="2775" y="4161"/>
                  </a:lnTo>
                  <a:lnTo>
                    <a:pt x="1387" y="4161"/>
                  </a:lnTo>
                  <a:lnTo>
                    <a:pt x="1387" y="6474"/>
                  </a:lnTo>
                  <a:lnTo>
                    <a:pt x="0" y="6474"/>
                  </a:lnTo>
                  <a:lnTo>
                    <a:pt x="0" y="10636"/>
                  </a:lnTo>
                  <a:lnTo>
                    <a:pt x="2775" y="10636"/>
                  </a:lnTo>
                  <a:lnTo>
                    <a:pt x="2775" y="6474"/>
                  </a:lnTo>
                  <a:lnTo>
                    <a:pt x="4161" y="6474"/>
                  </a:lnTo>
                  <a:lnTo>
                    <a:pt x="4161" y="4161"/>
                  </a:lnTo>
                  <a:lnTo>
                    <a:pt x="6473" y="4161"/>
                  </a:lnTo>
                  <a:lnTo>
                    <a:pt x="6473" y="2775"/>
                  </a:lnTo>
                  <a:lnTo>
                    <a:pt x="10636" y="2775"/>
                  </a:lnTo>
                  <a:lnTo>
                    <a:pt x="10636" y="1387"/>
                  </a:lnTo>
                  <a:lnTo>
                    <a:pt x="10636"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25"/>
            <p:cNvSpPr/>
            <p:nvPr/>
          </p:nvSpPr>
          <p:spPr>
            <a:xfrm>
              <a:off x="3882000" y="1806200"/>
              <a:ext cx="208150" cy="34675"/>
            </a:xfrm>
            <a:custGeom>
              <a:rect b="b" l="l" r="r" t="t"/>
              <a:pathLst>
                <a:path extrusionOk="0" h="1387" w="8326">
                  <a:moveTo>
                    <a:pt x="0" y="1"/>
                  </a:moveTo>
                  <a:lnTo>
                    <a:pt x="0" y="1387"/>
                  </a:lnTo>
                  <a:lnTo>
                    <a:pt x="8325" y="1387"/>
                  </a:lnTo>
                  <a:lnTo>
                    <a:pt x="832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25"/>
            <p:cNvSpPr/>
            <p:nvPr/>
          </p:nvSpPr>
          <p:spPr>
            <a:xfrm>
              <a:off x="3720175" y="1806200"/>
              <a:ext cx="531800" cy="531825"/>
            </a:xfrm>
            <a:custGeom>
              <a:rect b="b" l="l" r="r" t="t"/>
              <a:pathLst>
                <a:path extrusionOk="0" h="21273" w="21272">
                  <a:moveTo>
                    <a:pt x="6473" y="1"/>
                  </a:moveTo>
                  <a:lnTo>
                    <a:pt x="6473" y="1387"/>
                  </a:lnTo>
                  <a:lnTo>
                    <a:pt x="4161" y="1387"/>
                  </a:lnTo>
                  <a:lnTo>
                    <a:pt x="4161" y="2775"/>
                  </a:lnTo>
                  <a:lnTo>
                    <a:pt x="2775" y="2775"/>
                  </a:lnTo>
                  <a:lnTo>
                    <a:pt x="2775" y="4161"/>
                  </a:lnTo>
                  <a:lnTo>
                    <a:pt x="1387" y="4161"/>
                  </a:lnTo>
                  <a:lnTo>
                    <a:pt x="1387" y="6474"/>
                  </a:lnTo>
                  <a:lnTo>
                    <a:pt x="0" y="6474"/>
                  </a:lnTo>
                  <a:lnTo>
                    <a:pt x="0" y="14798"/>
                  </a:lnTo>
                  <a:lnTo>
                    <a:pt x="1387" y="14798"/>
                  </a:lnTo>
                  <a:lnTo>
                    <a:pt x="1387" y="17111"/>
                  </a:lnTo>
                  <a:lnTo>
                    <a:pt x="2775" y="17111"/>
                  </a:lnTo>
                  <a:lnTo>
                    <a:pt x="2775" y="17573"/>
                  </a:lnTo>
                  <a:lnTo>
                    <a:pt x="2775" y="18497"/>
                  </a:lnTo>
                  <a:lnTo>
                    <a:pt x="4161" y="18497"/>
                  </a:lnTo>
                  <a:lnTo>
                    <a:pt x="4161" y="18961"/>
                  </a:lnTo>
                  <a:lnTo>
                    <a:pt x="4161" y="19885"/>
                  </a:lnTo>
                  <a:lnTo>
                    <a:pt x="6473" y="19885"/>
                  </a:lnTo>
                  <a:lnTo>
                    <a:pt x="6473" y="20347"/>
                  </a:lnTo>
                  <a:lnTo>
                    <a:pt x="6473" y="21273"/>
                  </a:lnTo>
                  <a:lnTo>
                    <a:pt x="14798" y="21273"/>
                  </a:lnTo>
                  <a:lnTo>
                    <a:pt x="14798" y="20347"/>
                  </a:lnTo>
                  <a:lnTo>
                    <a:pt x="14798" y="19885"/>
                  </a:lnTo>
                  <a:lnTo>
                    <a:pt x="17110" y="19885"/>
                  </a:lnTo>
                  <a:lnTo>
                    <a:pt x="17110" y="18961"/>
                  </a:lnTo>
                  <a:lnTo>
                    <a:pt x="17110" y="18497"/>
                  </a:lnTo>
                  <a:lnTo>
                    <a:pt x="18497" y="18497"/>
                  </a:lnTo>
                  <a:lnTo>
                    <a:pt x="18497" y="17573"/>
                  </a:lnTo>
                  <a:lnTo>
                    <a:pt x="18497" y="17111"/>
                  </a:lnTo>
                  <a:lnTo>
                    <a:pt x="19885" y="17111"/>
                  </a:lnTo>
                  <a:lnTo>
                    <a:pt x="19885" y="14798"/>
                  </a:lnTo>
                  <a:lnTo>
                    <a:pt x="21271" y="14798"/>
                  </a:lnTo>
                  <a:lnTo>
                    <a:pt x="21271" y="6474"/>
                  </a:lnTo>
                  <a:lnTo>
                    <a:pt x="19885" y="6474"/>
                  </a:lnTo>
                  <a:lnTo>
                    <a:pt x="19885" y="4161"/>
                  </a:lnTo>
                  <a:lnTo>
                    <a:pt x="18497" y="4161"/>
                  </a:lnTo>
                  <a:lnTo>
                    <a:pt x="18497" y="2775"/>
                  </a:lnTo>
                  <a:lnTo>
                    <a:pt x="17110" y="2775"/>
                  </a:lnTo>
                  <a:lnTo>
                    <a:pt x="17110" y="1387"/>
                  </a:lnTo>
                  <a:lnTo>
                    <a:pt x="14798" y="1387"/>
                  </a:lnTo>
                  <a:lnTo>
                    <a:pt x="14798"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25"/>
            <p:cNvSpPr/>
            <p:nvPr/>
          </p:nvSpPr>
          <p:spPr>
            <a:xfrm>
              <a:off x="4020750" y="1806200"/>
              <a:ext cx="34700" cy="69375"/>
            </a:xfrm>
            <a:custGeom>
              <a:rect b="b" l="l" r="r" t="t"/>
              <a:pathLst>
                <a:path extrusionOk="0" h="2775" w="1388">
                  <a:moveTo>
                    <a:pt x="1" y="1"/>
                  </a:moveTo>
                  <a:lnTo>
                    <a:pt x="1" y="1387"/>
                  </a:lnTo>
                  <a:lnTo>
                    <a:pt x="1" y="2775"/>
                  </a:lnTo>
                  <a:lnTo>
                    <a:pt x="1387" y="2775"/>
                  </a:lnTo>
                  <a:lnTo>
                    <a:pt x="1387" y="1387"/>
                  </a:lnTo>
                  <a:lnTo>
                    <a:pt x="1387"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25"/>
            <p:cNvSpPr/>
            <p:nvPr/>
          </p:nvSpPr>
          <p:spPr>
            <a:xfrm>
              <a:off x="3720175" y="2106775"/>
              <a:ext cx="69375" cy="34700"/>
            </a:xfrm>
            <a:custGeom>
              <a:rect b="b" l="l" r="r" t="t"/>
              <a:pathLst>
                <a:path extrusionOk="0" h="1388" w="2775">
                  <a:moveTo>
                    <a:pt x="0" y="1"/>
                  </a:moveTo>
                  <a:lnTo>
                    <a:pt x="0" y="1387"/>
                  </a:lnTo>
                  <a:lnTo>
                    <a:pt x="2775" y="1387"/>
                  </a:lnTo>
                  <a:lnTo>
                    <a:pt x="2775"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25"/>
            <p:cNvSpPr/>
            <p:nvPr/>
          </p:nvSpPr>
          <p:spPr>
            <a:xfrm>
              <a:off x="3824200" y="1840850"/>
              <a:ext cx="57825" cy="34725"/>
            </a:xfrm>
            <a:custGeom>
              <a:rect b="b" l="l" r="r" t="t"/>
              <a:pathLst>
                <a:path extrusionOk="0" h="1389" w="2313">
                  <a:moveTo>
                    <a:pt x="0" y="1"/>
                  </a:moveTo>
                  <a:lnTo>
                    <a:pt x="0" y="1389"/>
                  </a:lnTo>
                  <a:lnTo>
                    <a:pt x="2312" y="1389"/>
                  </a:lnTo>
                  <a:lnTo>
                    <a:pt x="2312"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25"/>
            <p:cNvSpPr/>
            <p:nvPr/>
          </p:nvSpPr>
          <p:spPr>
            <a:xfrm>
              <a:off x="3789525" y="1875550"/>
              <a:ext cx="34700" cy="34700"/>
            </a:xfrm>
            <a:custGeom>
              <a:rect b="b" l="l" r="r" t="t"/>
              <a:pathLst>
                <a:path extrusionOk="0" h="1388" w="1388">
                  <a:moveTo>
                    <a:pt x="1" y="1"/>
                  </a:moveTo>
                  <a:lnTo>
                    <a:pt x="1"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25"/>
            <p:cNvSpPr/>
            <p:nvPr/>
          </p:nvSpPr>
          <p:spPr>
            <a:xfrm>
              <a:off x="3754825" y="1910225"/>
              <a:ext cx="34725" cy="57825"/>
            </a:xfrm>
            <a:custGeom>
              <a:rect b="b" l="l" r="r" t="t"/>
              <a:pathLst>
                <a:path extrusionOk="0" h="2313" w="1389">
                  <a:moveTo>
                    <a:pt x="1" y="0"/>
                  </a:moveTo>
                  <a:lnTo>
                    <a:pt x="1" y="2313"/>
                  </a:lnTo>
                  <a:lnTo>
                    <a:pt x="1389" y="2313"/>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25"/>
            <p:cNvSpPr/>
            <p:nvPr/>
          </p:nvSpPr>
          <p:spPr>
            <a:xfrm>
              <a:off x="3754825" y="2176150"/>
              <a:ext cx="34725" cy="57825"/>
            </a:xfrm>
            <a:custGeom>
              <a:rect b="b" l="l" r="r" t="t"/>
              <a:pathLst>
                <a:path extrusionOk="0" h="2313" w="1389">
                  <a:moveTo>
                    <a:pt x="1" y="0"/>
                  </a:moveTo>
                  <a:lnTo>
                    <a:pt x="1" y="2313"/>
                  </a:lnTo>
                  <a:lnTo>
                    <a:pt x="1389" y="2313"/>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25"/>
            <p:cNvSpPr/>
            <p:nvPr/>
          </p:nvSpPr>
          <p:spPr>
            <a:xfrm>
              <a:off x="3789525" y="2233950"/>
              <a:ext cx="34700" cy="34700"/>
            </a:xfrm>
            <a:custGeom>
              <a:rect b="b" l="l" r="r" t="t"/>
              <a:pathLst>
                <a:path extrusionOk="0" h="1388" w="1388">
                  <a:moveTo>
                    <a:pt x="1" y="1"/>
                  </a:moveTo>
                  <a:lnTo>
                    <a:pt x="1"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25"/>
            <p:cNvSpPr/>
            <p:nvPr/>
          </p:nvSpPr>
          <p:spPr>
            <a:xfrm>
              <a:off x="3824200" y="2268625"/>
              <a:ext cx="57825" cy="34725"/>
            </a:xfrm>
            <a:custGeom>
              <a:rect b="b" l="l" r="r" t="t"/>
              <a:pathLst>
                <a:path extrusionOk="0" h="1389" w="2313">
                  <a:moveTo>
                    <a:pt x="0" y="0"/>
                  </a:moveTo>
                  <a:lnTo>
                    <a:pt x="0" y="1388"/>
                  </a:lnTo>
                  <a:lnTo>
                    <a:pt x="2312" y="1388"/>
                  </a:lnTo>
                  <a:lnTo>
                    <a:pt x="2312"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25"/>
            <p:cNvSpPr/>
            <p:nvPr/>
          </p:nvSpPr>
          <p:spPr>
            <a:xfrm>
              <a:off x="3882000" y="2303325"/>
              <a:ext cx="208150" cy="34700"/>
            </a:xfrm>
            <a:custGeom>
              <a:rect b="b" l="l" r="r" t="t"/>
              <a:pathLst>
                <a:path extrusionOk="0" h="1388" w="8326">
                  <a:moveTo>
                    <a:pt x="0" y="0"/>
                  </a:moveTo>
                  <a:lnTo>
                    <a:pt x="0" y="1388"/>
                  </a:lnTo>
                  <a:lnTo>
                    <a:pt x="8325" y="1388"/>
                  </a:lnTo>
                  <a:lnTo>
                    <a:pt x="8325"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25"/>
            <p:cNvSpPr/>
            <p:nvPr/>
          </p:nvSpPr>
          <p:spPr>
            <a:xfrm>
              <a:off x="3720125" y="1968025"/>
              <a:ext cx="34725" cy="208150"/>
            </a:xfrm>
            <a:custGeom>
              <a:rect b="b" l="l" r="r" t="t"/>
              <a:pathLst>
                <a:path extrusionOk="0" h="8326" w="1389">
                  <a:moveTo>
                    <a:pt x="1" y="1"/>
                  </a:moveTo>
                  <a:lnTo>
                    <a:pt x="1" y="8325"/>
                  </a:lnTo>
                  <a:lnTo>
                    <a:pt x="1389" y="8325"/>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25"/>
            <p:cNvSpPr/>
            <p:nvPr/>
          </p:nvSpPr>
          <p:spPr>
            <a:xfrm>
              <a:off x="4090125" y="1840850"/>
              <a:ext cx="57825" cy="34725"/>
            </a:xfrm>
            <a:custGeom>
              <a:rect b="b" l="l" r="r" t="t"/>
              <a:pathLst>
                <a:path extrusionOk="0" h="1389" w="2313">
                  <a:moveTo>
                    <a:pt x="0" y="1"/>
                  </a:moveTo>
                  <a:lnTo>
                    <a:pt x="0" y="1389"/>
                  </a:lnTo>
                  <a:lnTo>
                    <a:pt x="2312" y="1389"/>
                  </a:lnTo>
                  <a:lnTo>
                    <a:pt x="2312"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25"/>
            <p:cNvSpPr/>
            <p:nvPr/>
          </p:nvSpPr>
          <p:spPr>
            <a:xfrm>
              <a:off x="4147925" y="1875550"/>
              <a:ext cx="34675" cy="34700"/>
            </a:xfrm>
            <a:custGeom>
              <a:rect b="b" l="l" r="r" t="t"/>
              <a:pathLst>
                <a:path extrusionOk="0" h="1388" w="1387">
                  <a:moveTo>
                    <a:pt x="0" y="1"/>
                  </a:moveTo>
                  <a:lnTo>
                    <a:pt x="0"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25"/>
            <p:cNvSpPr/>
            <p:nvPr/>
          </p:nvSpPr>
          <p:spPr>
            <a:xfrm>
              <a:off x="4182575" y="1910225"/>
              <a:ext cx="34725" cy="57825"/>
            </a:xfrm>
            <a:custGeom>
              <a:rect b="b" l="l" r="r" t="t"/>
              <a:pathLst>
                <a:path extrusionOk="0" h="2313" w="1389">
                  <a:moveTo>
                    <a:pt x="1" y="0"/>
                  </a:moveTo>
                  <a:lnTo>
                    <a:pt x="1" y="2313"/>
                  </a:lnTo>
                  <a:lnTo>
                    <a:pt x="1389" y="2313"/>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25"/>
            <p:cNvSpPr/>
            <p:nvPr/>
          </p:nvSpPr>
          <p:spPr>
            <a:xfrm>
              <a:off x="4182575" y="2176150"/>
              <a:ext cx="34725" cy="57825"/>
            </a:xfrm>
            <a:custGeom>
              <a:rect b="b" l="l" r="r" t="t"/>
              <a:pathLst>
                <a:path extrusionOk="0" h="2313" w="1389">
                  <a:moveTo>
                    <a:pt x="1" y="0"/>
                  </a:moveTo>
                  <a:lnTo>
                    <a:pt x="1" y="2313"/>
                  </a:lnTo>
                  <a:lnTo>
                    <a:pt x="1389" y="2313"/>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25"/>
            <p:cNvSpPr/>
            <p:nvPr/>
          </p:nvSpPr>
          <p:spPr>
            <a:xfrm>
              <a:off x="4147925" y="2233950"/>
              <a:ext cx="34675" cy="34700"/>
            </a:xfrm>
            <a:custGeom>
              <a:rect b="b" l="l" r="r" t="t"/>
              <a:pathLst>
                <a:path extrusionOk="0" h="1388" w="1387">
                  <a:moveTo>
                    <a:pt x="0" y="1"/>
                  </a:moveTo>
                  <a:lnTo>
                    <a:pt x="0"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25"/>
            <p:cNvSpPr/>
            <p:nvPr/>
          </p:nvSpPr>
          <p:spPr>
            <a:xfrm>
              <a:off x="4090125" y="2268625"/>
              <a:ext cx="57825" cy="34725"/>
            </a:xfrm>
            <a:custGeom>
              <a:rect b="b" l="l" r="r" t="t"/>
              <a:pathLst>
                <a:path extrusionOk="0" h="1389" w="2313">
                  <a:moveTo>
                    <a:pt x="0" y="0"/>
                  </a:moveTo>
                  <a:lnTo>
                    <a:pt x="0" y="1388"/>
                  </a:lnTo>
                  <a:lnTo>
                    <a:pt x="2312" y="1388"/>
                  </a:lnTo>
                  <a:lnTo>
                    <a:pt x="2312"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25"/>
            <p:cNvSpPr/>
            <p:nvPr/>
          </p:nvSpPr>
          <p:spPr>
            <a:xfrm>
              <a:off x="4217275" y="1968025"/>
              <a:ext cx="34725" cy="208150"/>
            </a:xfrm>
            <a:custGeom>
              <a:rect b="b" l="l" r="r" t="t"/>
              <a:pathLst>
                <a:path extrusionOk="0" h="8326" w="1389">
                  <a:moveTo>
                    <a:pt x="1" y="1"/>
                  </a:moveTo>
                  <a:lnTo>
                    <a:pt x="1" y="8325"/>
                  </a:lnTo>
                  <a:lnTo>
                    <a:pt x="1389" y="8325"/>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25"/>
            <p:cNvSpPr/>
            <p:nvPr/>
          </p:nvSpPr>
          <p:spPr>
            <a:xfrm>
              <a:off x="3824200" y="1944925"/>
              <a:ext cx="300600" cy="254350"/>
            </a:xfrm>
            <a:custGeom>
              <a:rect b="b" l="l" r="r" t="t"/>
              <a:pathLst>
                <a:path extrusionOk="0" h="10174" w="12024">
                  <a:moveTo>
                    <a:pt x="10175" y="0"/>
                  </a:moveTo>
                  <a:lnTo>
                    <a:pt x="10175" y="1388"/>
                  </a:lnTo>
                  <a:lnTo>
                    <a:pt x="8787" y="1388"/>
                  </a:lnTo>
                  <a:lnTo>
                    <a:pt x="8787" y="2775"/>
                  </a:lnTo>
                  <a:lnTo>
                    <a:pt x="7399" y="2775"/>
                  </a:lnTo>
                  <a:lnTo>
                    <a:pt x="7399" y="4163"/>
                  </a:lnTo>
                  <a:lnTo>
                    <a:pt x="6013" y="4163"/>
                  </a:lnTo>
                  <a:lnTo>
                    <a:pt x="6013" y="5549"/>
                  </a:lnTo>
                  <a:lnTo>
                    <a:pt x="4625" y="5549"/>
                  </a:lnTo>
                  <a:lnTo>
                    <a:pt x="4625" y="6937"/>
                  </a:lnTo>
                  <a:lnTo>
                    <a:pt x="3238" y="6937"/>
                  </a:lnTo>
                  <a:lnTo>
                    <a:pt x="3238" y="5549"/>
                  </a:lnTo>
                  <a:lnTo>
                    <a:pt x="1850" y="5549"/>
                  </a:lnTo>
                  <a:lnTo>
                    <a:pt x="1850" y="4163"/>
                  </a:lnTo>
                  <a:lnTo>
                    <a:pt x="0" y="4163"/>
                  </a:lnTo>
                  <a:lnTo>
                    <a:pt x="0" y="7399"/>
                  </a:lnTo>
                  <a:lnTo>
                    <a:pt x="1388" y="7399"/>
                  </a:lnTo>
                  <a:lnTo>
                    <a:pt x="1388" y="8787"/>
                  </a:lnTo>
                  <a:lnTo>
                    <a:pt x="2776" y="8787"/>
                  </a:lnTo>
                  <a:lnTo>
                    <a:pt x="2776" y="10174"/>
                  </a:lnTo>
                  <a:lnTo>
                    <a:pt x="5087" y="10174"/>
                  </a:lnTo>
                  <a:lnTo>
                    <a:pt x="5087" y="8787"/>
                  </a:lnTo>
                  <a:lnTo>
                    <a:pt x="6475" y="8787"/>
                  </a:lnTo>
                  <a:lnTo>
                    <a:pt x="6475" y="7399"/>
                  </a:lnTo>
                  <a:lnTo>
                    <a:pt x="7863" y="7399"/>
                  </a:lnTo>
                  <a:lnTo>
                    <a:pt x="7863" y="6013"/>
                  </a:lnTo>
                  <a:lnTo>
                    <a:pt x="9249" y="6013"/>
                  </a:lnTo>
                  <a:lnTo>
                    <a:pt x="9249" y="4625"/>
                  </a:lnTo>
                  <a:lnTo>
                    <a:pt x="10637" y="4625"/>
                  </a:lnTo>
                  <a:lnTo>
                    <a:pt x="10637" y="3237"/>
                  </a:lnTo>
                  <a:lnTo>
                    <a:pt x="12024" y="3237"/>
                  </a:lnTo>
                  <a:lnTo>
                    <a:pt x="12024"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1" name="Google Shape;3081;p25"/>
          <p:cNvGrpSpPr/>
          <p:nvPr/>
        </p:nvGrpSpPr>
        <p:grpSpPr>
          <a:xfrm>
            <a:off x="6054578" y="3401624"/>
            <a:ext cx="395715" cy="395678"/>
            <a:chOff x="3720125" y="1806200"/>
            <a:chExt cx="531875" cy="531825"/>
          </a:xfrm>
        </p:grpSpPr>
        <p:sp>
          <p:nvSpPr>
            <p:cNvPr id="3082" name="Google Shape;3082;p25"/>
            <p:cNvSpPr/>
            <p:nvPr/>
          </p:nvSpPr>
          <p:spPr>
            <a:xfrm>
              <a:off x="3720175" y="1806200"/>
              <a:ext cx="265900" cy="265925"/>
            </a:xfrm>
            <a:custGeom>
              <a:rect b="b" l="l" r="r" t="t"/>
              <a:pathLst>
                <a:path extrusionOk="0" h="10637" w="10636">
                  <a:moveTo>
                    <a:pt x="6473" y="1"/>
                  </a:moveTo>
                  <a:lnTo>
                    <a:pt x="6473" y="1387"/>
                  </a:lnTo>
                  <a:lnTo>
                    <a:pt x="4161" y="1387"/>
                  </a:lnTo>
                  <a:lnTo>
                    <a:pt x="4161" y="2775"/>
                  </a:lnTo>
                  <a:lnTo>
                    <a:pt x="2775" y="2775"/>
                  </a:lnTo>
                  <a:lnTo>
                    <a:pt x="2775" y="4161"/>
                  </a:lnTo>
                  <a:lnTo>
                    <a:pt x="1387" y="4161"/>
                  </a:lnTo>
                  <a:lnTo>
                    <a:pt x="1387" y="6474"/>
                  </a:lnTo>
                  <a:lnTo>
                    <a:pt x="0" y="6474"/>
                  </a:lnTo>
                  <a:lnTo>
                    <a:pt x="0" y="10636"/>
                  </a:lnTo>
                  <a:lnTo>
                    <a:pt x="2775" y="10636"/>
                  </a:lnTo>
                  <a:lnTo>
                    <a:pt x="2775" y="6474"/>
                  </a:lnTo>
                  <a:lnTo>
                    <a:pt x="4161" y="6474"/>
                  </a:lnTo>
                  <a:lnTo>
                    <a:pt x="4161" y="4161"/>
                  </a:lnTo>
                  <a:lnTo>
                    <a:pt x="6473" y="4161"/>
                  </a:lnTo>
                  <a:lnTo>
                    <a:pt x="6473" y="2775"/>
                  </a:lnTo>
                  <a:lnTo>
                    <a:pt x="10636" y="2775"/>
                  </a:lnTo>
                  <a:lnTo>
                    <a:pt x="10636" y="1387"/>
                  </a:lnTo>
                  <a:lnTo>
                    <a:pt x="10636"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25"/>
            <p:cNvSpPr/>
            <p:nvPr/>
          </p:nvSpPr>
          <p:spPr>
            <a:xfrm>
              <a:off x="3882000" y="1806200"/>
              <a:ext cx="208150" cy="34675"/>
            </a:xfrm>
            <a:custGeom>
              <a:rect b="b" l="l" r="r" t="t"/>
              <a:pathLst>
                <a:path extrusionOk="0" h="1387" w="8326">
                  <a:moveTo>
                    <a:pt x="0" y="1"/>
                  </a:moveTo>
                  <a:lnTo>
                    <a:pt x="0" y="1387"/>
                  </a:lnTo>
                  <a:lnTo>
                    <a:pt x="8325" y="1387"/>
                  </a:lnTo>
                  <a:lnTo>
                    <a:pt x="832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25"/>
            <p:cNvSpPr/>
            <p:nvPr/>
          </p:nvSpPr>
          <p:spPr>
            <a:xfrm>
              <a:off x="3720175" y="1806200"/>
              <a:ext cx="531800" cy="531825"/>
            </a:xfrm>
            <a:custGeom>
              <a:rect b="b" l="l" r="r" t="t"/>
              <a:pathLst>
                <a:path extrusionOk="0" h="21273" w="21272">
                  <a:moveTo>
                    <a:pt x="6473" y="1"/>
                  </a:moveTo>
                  <a:lnTo>
                    <a:pt x="6473" y="1387"/>
                  </a:lnTo>
                  <a:lnTo>
                    <a:pt x="4161" y="1387"/>
                  </a:lnTo>
                  <a:lnTo>
                    <a:pt x="4161" y="2775"/>
                  </a:lnTo>
                  <a:lnTo>
                    <a:pt x="2775" y="2775"/>
                  </a:lnTo>
                  <a:lnTo>
                    <a:pt x="2775" y="4161"/>
                  </a:lnTo>
                  <a:lnTo>
                    <a:pt x="1387" y="4161"/>
                  </a:lnTo>
                  <a:lnTo>
                    <a:pt x="1387" y="6474"/>
                  </a:lnTo>
                  <a:lnTo>
                    <a:pt x="0" y="6474"/>
                  </a:lnTo>
                  <a:lnTo>
                    <a:pt x="0" y="14798"/>
                  </a:lnTo>
                  <a:lnTo>
                    <a:pt x="1387" y="14798"/>
                  </a:lnTo>
                  <a:lnTo>
                    <a:pt x="1387" y="17111"/>
                  </a:lnTo>
                  <a:lnTo>
                    <a:pt x="2775" y="17111"/>
                  </a:lnTo>
                  <a:lnTo>
                    <a:pt x="2775" y="17573"/>
                  </a:lnTo>
                  <a:lnTo>
                    <a:pt x="2775" y="18497"/>
                  </a:lnTo>
                  <a:lnTo>
                    <a:pt x="4161" y="18497"/>
                  </a:lnTo>
                  <a:lnTo>
                    <a:pt x="4161" y="18961"/>
                  </a:lnTo>
                  <a:lnTo>
                    <a:pt x="4161" y="19885"/>
                  </a:lnTo>
                  <a:lnTo>
                    <a:pt x="6473" y="19885"/>
                  </a:lnTo>
                  <a:lnTo>
                    <a:pt x="6473" y="20347"/>
                  </a:lnTo>
                  <a:lnTo>
                    <a:pt x="6473" y="21273"/>
                  </a:lnTo>
                  <a:lnTo>
                    <a:pt x="14798" y="21273"/>
                  </a:lnTo>
                  <a:lnTo>
                    <a:pt x="14798" y="20347"/>
                  </a:lnTo>
                  <a:lnTo>
                    <a:pt x="14798" y="19885"/>
                  </a:lnTo>
                  <a:lnTo>
                    <a:pt x="17110" y="19885"/>
                  </a:lnTo>
                  <a:lnTo>
                    <a:pt x="17110" y="18961"/>
                  </a:lnTo>
                  <a:lnTo>
                    <a:pt x="17110" y="18497"/>
                  </a:lnTo>
                  <a:lnTo>
                    <a:pt x="18497" y="18497"/>
                  </a:lnTo>
                  <a:lnTo>
                    <a:pt x="18497" y="17573"/>
                  </a:lnTo>
                  <a:lnTo>
                    <a:pt x="18497" y="17111"/>
                  </a:lnTo>
                  <a:lnTo>
                    <a:pt x="19885" y="17111"/>
                  </a:lnTo>
                  <a:lnTo>
                    <a:pt x="19885" y="14798"/>
                  </a:lnTo>
                  <a:lnTo>
                    <a:pt x="21271" y="14798"/>
                  </a:lnTo>
                  <a:lnTo>
                    <a:pt x="21271" y="6474"/>
                  </a:lnTo>
                  <a:lnTo>
                    <a:pt x="19885" y="6474"/>
                  </a:lnTo>
                  <a:lnTo>
                    <a:pt x="19885" y="4161"/>
                  </a:lnTo>
                  <a:lnTo>
                    <a:pt x="18497" y="4161"/>
                  </a:lnTo>
                  <a:lnTo>
                    <a:pt x="18497" y="2775"/>
                  </a:lnTo>
                  <a:lnTo>
                    <a:pt x="17110" y="2775"/>
                  </a:lnTo>
                  <a:lnTo>
                    <a:pt x="17110" y="1387"/>
                  </a:lnTo>
                  <a:lnTo>
                    <a:pt x="14798" y="1387"/>
                  </a:lnTo>
                  <a:lnTo>
                    <a:pt x="14798"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25"/>
            <p:cNvSpPr/>
            <p:nvPr/>
          </p:nvSpPr>
          <p:spPr>
            <a:xfrm>
              <a:off x="4020750" y="1806200"/>
              <a:ext cx="34700" cy="69375"/>
            </a:xfrm>
            <a:custGeom>
              <a:rect b="b" l="l" r="r" t="t"/>
              <a:pathLst>
                <a:path extrusionOk="0" h="2775" w="1388">
                  <a:moveTo>
                    <a:pt x="1" y="1"/>
                  </a:moveTo>
                  <a:lnTo>
                    <a:pt x="1" y="1387"/>
                  </a:lnTo>
                  <a:lnTo>
                    <a:pt x="1" y="2775"/>
                  </a:lnTo>
                  <a:lnTo>
                    <a:pt x="1387" y="2775"/>
                  </a:lnTo>
                  <a:lnTo>
                    <a:pt x="1387" y="1387"/>
                  </a:lnTo>
                  <a:lnTo>
                    <a:pt x="1387"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25"/>
            <p:cNvSpPr/>
            <p:nvPr/>
          </p:nvSpPr>
          <p:spPr>
            <a:xfrm>
              <a:off x="3720175" y="2106775"/>
              <a:ext cx="69375" cy="34700"/>
            </a:xfrm>
            <a:custGeom>
              <a:rect b="b" l="l" r="r" t="t"/>
              <a:pathLst>
                <a:path extrusionOk="0" h="1388" w="2775">
                  <a:moveTo>
                    <a:pt x="0" y="1"/>
                  </a:moveTo>
                  <a:lnTo>
                    <a:pt x="0" y="1387"/>
                  </a:lnTo>
                  <a:lnTo>
                    <a:pt x="2775" y="1387"/>
                  </a:lnTo>
                  <a:lnTo>
                    <a:pt x="2775"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25"/>
            <p:cNvSpPr/>
            <p:nvPr/>
          </p:nvSpPr>
          <p:spPr>
            <a:xfrm>
              <a:off x="3824200" y="1840850"/>
              <a:ext cx="57825" cy="34725"/>
            </a:xfrm>
            <a:custGeom>
              <a:rect b="b" l="l" r="r" t="t"/>
              <a:pathLst>
                <a:path extrusionOk="0" h="1389" w="2313">
                  <a:moveTo>
                    <a:pt x="0" y="1"/>
                  </a:moveTo>
                  <a:lnTo>
                    <a:pt x="0" y="1389"/>
                  </a:lnTo>
                  <a:lnTo>
                    <a:pt x="2312" y="1389"/>
                  </a:lnTo>
                  <a:lnTo>
                    <a:pt x="2312"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25"/>
            <p:cNvSpPr/>
            <p:nvPr/>
          </p:nvSpPr>
          <p:spPr>
            <a:xfrm>
              <a:off x="3789525" y="1875550"/>
              <a:ext cx="34700" cy="34700"/>
            </a:xfrm>
            <a:custGeom>
              <a:rect b="b" l="l" r="r" t="t"/>
              <a:pathLst>
                <a:path extrusionOk="0" h="1388" w="1388">
                  <a:moveTo>
                    <a:pt x="1" y="1"/>
                  </a:moveTo>
                  <a:lnTo>
                    <a:pt x="1"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25"/>
            <p:cNvSpPr/>
            <p:nvPr/>
          </p:nvSpPr>
          <p:spPr>
            <a:xfrm>
              <a:off x="3754825" y="1910225"/>
              <a:ext cx="34725" cy="57825"/>
            </a:xfrm>
            <a:custGeom>
              <a:rect b="b" l="l" r="r" t="t"/>
              <a:pathLst>
                <a:path extrusionOk="0" h="2313" w="1389">
                  <a:moveTo>
                    <a:pt x="1" y="0"/>
                  </a:moveTo>
                  <a:lnTo>
                    <a:pt x="1" y="2313"/>
                  </a:lnTo>
                  <a:lnTo>
                    <a:pt x="1389" y="2313"/>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25"/>
            <p:cNvSpPr/>
            <p:nvPr/>
          </p:nvSpPr>
          <p:spPr>
            <a:xfrm>
              <a:off x="3754825" y="2176150"/>
              <a:ext cx="34725" cy="57825"/>
            </a:xfrm>
            <a:custGeom>
              <a:rect b="b" l="l" r="r" t="t"/>
              <a:pathLst>
                <a:path extrusionOk="0" h="2313" w="1389">
                  <a:moveTo>
                    <a:pt x="1" y="0"/>
                  </a:moveTo>
                  <a:lnTo>
                    <a:pt x="1" y="2313"/>
                  </a:lnTo>
                  <a:lnTo>
                    <a:pt x="1389" y="2313"/>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25"/>
            <p:cNvSpPr/>
            <p:nvPr/>
          </p:nvSpPr>
          <p:spPr>
            <a:xfrm>
              <a:off x="3789525" y="2233950"/>
              <a:ext cx="34700" cy="34700"/>
            </a:xfrm>
            <a:custGeom>
              <a:rect b="b" l="l" r="r" t="t"/>
              <a:pathLst>
                <a:path extrusionOk="0" h="1388" w="1388">
                  <a:moveTo>
                    <a:pt x="1" y="1"/>
                  </a:moveTo>
                  <a:lnTo>
                    <a:pt x="1"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25"/>
            <p:cNvSpPr/>
            <p:nvPr/>
          </p:nvSpPr>
          <p:spPr>
            <a:xfrm>
              <a:off x="3824200" y="2268625"/>
              <a:ext cx="57825" cy="34725"/>
            </a:xfrm>
            <a:custGeom>
              <a:rect b="b" l="l" r="r" t="t"/>
              <a:pathLst>
                <a:path extrusionOk="0" h="1389" w="2313">
                  <a:moveTo>
                    <a:pt x="0" y="0"/>
                  </a:moveTo>
                  <a:lnTo>
                    <a:pt x="0" y="1388"/>
                  </a:lnTo>
                  <a:lnTo>
                    <a:pt x="2312" y="1388"/>
                  </a:lnTo>
                  <a:lnTo>
                    <a:pt x="2312"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25"/>
            <p:cNvSpPr/>
            <p:nvPr/>
          </p:nvSpPr>
          <p:spPr>
            <a:xfrm>
              <a:off x="3882000" y="2303325"/>
              <a:ext cx="208150" cy="34700"/>
            </a:xfrm>
            <a:custGeom>
              <a:rect b="b" l="l" r="r" t="t"/>
              <a:pathLst>
                <a:path extrusionOk="0" h="1388" w="8326">
                  <a:moveTo>
                    <a:pt x="0" y="0"/>
                  </a:moveTo>
                  <a:lnTo>
                    <a:pt x="0" y="1388"/>
                  </a:lnTo>
                  <a:lnTo>
                    <a:pt x="8325" y="1388"/>
                  </a:lnTo>
                  <a:lnTo>
                    <a:pt x="8325"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25"/>
            <p:cNvSpPr/>
            <p:nvPr/>
          </p:nvSpPr>
          <p:spPr>
            <a:xfrm>
              <a:off x="3720125" y="1968025"/>
              <a:ext cx="34725" cy="208150"/>
            </a:xfrm>
            <a:custGeom>
              <a:rect b="b" l="l" r="r" t="t"/>
              <a:pathLst>
                <a:path extrusionOk="0" h="8326" w="1389">
                  <a:moveTo>
                    <a:pt x="1" y="1"/>
                  </a:moveTo>
                  <a:lnTo>
                    <a:pt x="1" y="8325"/>
                  </a:lnTo>
                  <a:lnTo>
                    <a:pt x="1389" y="8325"/>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25"/>
            <p:cNvSpPr/>
            <p:nvPr/>
          </p:nvSpPr>
          <p:spPr>
            <a:xfrm>
              <a:off x="4090125" y="1840850"/>
              <a:ext cx="57825" cy="34725"/>
            </a:xfrm>
            <a:custGeom>
              <a:rect b="b" l="l" r="r" t="t"/>
              <a:pathLst>
                <a:path extrusionOk="0" h="1389" w="2313">
                  <a:moveTo>
                    <a:pt x="0" y="1"/>
                  </a:moveTo>
                  <a:lnTo>
                    <a:pt x="0" y="1389"/>
                  </a:lnTo>
                  <a:lnTo>
                    <a:pt x="2312" y="1389"/>
                  </a:lnTo>
                  <a:lnTo>
                    <a:pt x="2312"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25"/>
            <p:cNvSpPr/>
            <p:nvPr/>
          </p:nvSpPr>
          <p:spPr>
            <a:xfrm>
              <a:off x="4147925" y="1875550"/>
              <a:ext cx="34675" cy="34700"/>
            </a:xfrm>
            <a:custGeom>
              <a:rect b="b" l="l" r="r" t="t"/>
              <a:pathLst>
                <a:path extrusionOk="0" h="1388" w="1387">
                  <a:moveTo>
                    <a:pt x="0" y="1"/>
                  </a:moveTo>
                  <a:lnTo>
                    <a:pt x="0"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25"/>
            <p:cNvSpPr/>
            <p:nvPr/>
          </p:nvSpPr>
          <p:spPr>
            <a:xfrm>
              <a:off x="4182575" y="1910225"/>
              <a:ext cx="34725" cy="57825"/>
            </a:xfrm>
            <a:custGeom>
              <a:rect b="b" l="l" r="r" t="t"/>
              <a:pathLst>
                <a:path extrusionOk="0" h="2313" w="1389">
                  <a:moveTo>
                    <a:pt x="1" y="0"/>
                  </a:moveTo>
                  <a:lnTo>
                    <a:pt x="1" y="2313"/>
                  </a:lnTo>
                  <a:lnTo>
                    <a:pt x="1389" y="2313"/>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25"/>
            <p:cNvSpPr/>
            <p:nvPr/>
          </p:nvSpPr>
          <p:spPr>
            <a:xfrm>
              <a:off x="4182575" y="2176150"/>
              <a:ext cx="34725" cy="57825"/>
            </a:xfrm>
            <a:custGeom>
              <a:rect b="b" l="l" r="r" t="t"/>
              <a:pathLst>
                <a:path extrusionOk="0" h="2313" w="1389">
                  <a:moveTo>
                    <a:pt x="1" y="0"/>
                  </a:moveTo>
                  <a:lnTo>
                    <a:pt x="1" y="2313"/>
                  </a:lnTo>
                  <a:lnTo>
                    <a:pt x="1389" y="2313"/>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25"/>
            <p:cNvSpPr/>
            <p:nvPr/>
          </p:nvSpPr>
          <p:spPr>
            <a:xfrm>
              <a:off x="4147925" y="2233950"/>
              <a:ext cx="34675" cy="34700"/>
            </a:xfrm>
            <a:custGeom>
              <a:rect b="b" l="l" r="r" t="t"/>
              <a:pathLst>
                <a:path extrusionOk="0" h="1388" w="1387">
                  <a:moveTo>
                    <a:pt x="0" y="1"/>
                  </a:moveTo>
                  <a:lnTo>
                    <a:pt x="0"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25"/>
            <p:cNvSpPr/>
            <p:nvPr/>
          </p:nvSpPr>
          <p:spPr>
            <a:xfrm>
              <a:off x="4090125" y="2268625"/>
              <a:ext cx="57825" cy="34725"/>
            </a:xfrm>
            <a:custGeom>
              <a:rect b="b" l="l" r="r" t="t"/>
              <a:pathLst>
                <a:path extrusionOk="0" h="1389" w="2313">
                  <a:moveTo>
                    <a:pt x="0" y="0"/>
                  </a:moveTo>
                  <a:lnTo>
                    <a:pt x="0" y="1388"/>
                  </a:lnTo>
                  <a:lnTo>
                    <a:pt x="2312" y="1388"/>
                  </a:lnTo>
                  <a:lnTo>
                    <a:pt x="2312"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25"/>
            <p:cNvSpPr/>
            <p:nvPr/>
          </p:nvSpPr>
          <p:spPr>
            <a:xfrm>
              <a:off x="4217275" y="1968025"/>
              <a:ext cx="34725" cy="208150"/>
            </a:xfrm>
            <a:custGeom>
              <a:rect b="b" l="l" r="r" t="t"/>
              <a:pathLst>
                <a:path extrusionOk="0" h="8326" w="1389">
                  <a:moveTo>
                    <a:pt x="1" y="1"/>
                  </a:moveTo>
                  <a:lnTo>
                    <a:pt x="1" y="8325"/>
                  </a:lnTo>
                  <a:lnTo>
                    <a:pt x="1389" y="8325"/>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25"/>
            <p:cNvSpPr/>
            <p:nvPr/>
          </p:nvSpPr>
          <p:spPr>
            <a:xfrm>
              <a:off x="3824200" y="1944925"/>
              <a:ext cx="300600" cy="254350"/>
            </a:xfrm>
            <a:custGeom>
              <a:rect b="b" l="l" r="r" t="t"/>
              <a:pathLst>
                <a:path extrusionOk="0" h="10174" w="12024">
                  <a:moveTo>
                    <a:pt x="10175" y="0"/>
                  </a:moveTo>
                  <a:lnTo>
                    <a:pt x="10175" y="1388"/>
                  </a:lnTo>
                  <a:lnTo>
                    <a:pt x="8787" y="1388"/>
                  </a:lnTo>
                  <a:lnTo>
                    <a:pt x="8787" y="2775"/>
                  </a:lnTo>
                  <a:lnTo>
                    <a:pt x="7399" y="2775"/>
                  </a:lnTo>
                  <a:lnTo>
                    <a:pt x="7399" y="4163"/>
                  </a:lnTo>
                  <a:lnTo>
                    <a:pt x="6013" y="4163"/>
                  </a:lnTo>
                  <a:lnTo>
                    <a:pt x="6013" y="5549"/>
                  </a:lnTo>
                  <a:lnTo>
                    <a:pt x="4625" y="5549"/>
                  </a:lnTo>
                  <a:lnTo>
                    <a:pt x="4625" y="6937"/>
                  </a:lnTo>
                  <a:lnTo>
                    <a:pt x="3238" y="6937"/>
                  </a:lnTo>
                  <a:lnTo>
                    <a:pt x="3238" y="5549"/>
                  </a:lnTo>
                  <a:lnTo>
                    <a:pt x="1850" y="5549"/>
                  </a:lnTo>
                  <a:lnTo>
                    <a:pt x="1850" y="4163"/>
                  </a:lnTo>
                  <a:lnTo>
                    <a:pt x="0" y="4163"/>
                  </a:lnTo>
                  <a:lnTo>
                    <a:pt x="0" y="7399"/>
                  </a:lnTo>
                  <a:lnTo>
                    <a:pt x="1388" y="7399"/>
                  </a:lnTo>
                  <a:lnTo>
                    <a:pt x="1388" y="8787"/>
                  </a:lnTo>
                  <a:lnTo>
                    <a:pt x="2776" y="8787"/>
                  </a:lnTo>
                  <a:lnTo>
                    <a:pt x="2776" y="10174"/>
                  </a:lnTo>
                  <a:lnTo>
                    <a:pt x="5087" y="10174"/>
                  </a:lnTo>
                  <a:lnTo>
                    <a:pt x="5087" y="8787"/>
                  </a:lnTo>
                  <a:lnTo>
                    <a:pt x="6475" y="8787"/>
                  </a:lnTo>
                  <a:lnTo>
                    <a:pt x="6475" y="7399"/>
                  </a:lnTo>
                  <a:lnTo>
                    <a:pt x="7863" y="7399"/>
                  </a:lnTo>
                  <a:lnTo>
                    <a:pt x="7863" y="6013"/>
                  </a:lnTo>
                  <a:lnTo>
                    <a:pt x="9249" y="6013"/>
                  </a:lnTo>
                  <a:lnTo>
                    <a:pt x="9249" y="4625"/>
                  </a:lnTo>
                  <a:lnTo>
                    <a:pt x="10637" y="4625"/>
                  </a:lnTo>
                  <a:lnTo>
                    <a:pt x="10637" y="3237"/>
                  </a:lnTo>
                  <a:lnTo>
                    <a:pt x="12024" y="3237"/>
                  </a:lnTo>
                  <a:lnTo>
                    <a:pt x="12024"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3" name="Google Shape;3103;p25"/>
          <p:cNvGrpSpPr/>
          <p:nvPr/>
        </p:nvGrpSpPr>
        <p:grpSpPr>
          <a:xfrm>
            <a:off x="7498703" y="3401624"/>
            <a:ext cx="395715" cy="395678"/>
            <a:chOff x="3720125" y="1806200"/>
            <a:chExt cx="531875" cy="531825"/>
          </a:xfrm>
        </p:grpSpPr>
        <p:sp>
          <p:nvSpPr>
            <p:cNvPr id="3104" name="Google Shape;3104;p25"/>
            <p:cNvSpPr/>
            <p:nvPr/>
          </p:nvSpPr>
          <p:spPr>
            <a:xfrm>
              <a:off x="3720175" y="1806200"/>
              <a:ext cx="265900" cy="265925"/>
            </a:xfrm>
            <a:custGeom>
              <a:rect b="b" l="l" r="r" t="t"/>
              <a:pathLst>
                <a:path extrusionOk="0" h="10637" w="10636">
                  <a:moveTo>
                    <a:pt x="6473" y="1"/>
                  </a:moveTo>
                  <a:lnTo>
                    <a:pt x="6473" y="1387"/>
                  </a:lnTo>
                  <a:lnTo>
                    <a:pt x="4161" y="1387"/>
                  </a:lnTo>
                  <a:lnTo>
                    <a:pt x="4161" y="2775"/>
                  </a:lnTo>
                  <a:lnTo>
                    <a:pt x="2775" y="2775"/>
                  </a:lnTo>
                  <a:lnTo>
                    <a:pt x="2775" y="4161"/>
                  </a:lnTo>
                  <a:lnTo>
                    <a:pt x="1387" y="4161"/>
                  </a:lnTo>
                  <a:lnTo>
                    <a:pt x="1387" y="6474"/>
                  </a:lnTo>
                  <a:lnTo>
                    <a:pt x="0" y="6474"/>
                  </a:lnTo>
                  <a:lnTo>
                    <a:pt x="0" y="10636"/>
                  </a:lnTo>
                  <a:lnTo>
                    <a:pt x="2775" y="10636"/>
                  </a:lnTo>
                  <a:lnTo>
                    <a:pt x="2775" y="6474"/>
                  </a:lnTo>
                  <a:lnTo>
                    <a:pt x="4161" y="6474"/>
                  </a:lnTo>
                  <a:lnTo>
                    <a:pt x="4161" y="4161"/>
                  </a:lnTo>
                  <a:lnTo>
                    <a:pt x="6473" y="4161"/>
                  </a:lnTo>
                  <a:lnTo>
                    <a:pt x="6473" y="2775"/>
                  </a:lnTo>
                  <a:lnTo>
                    <a:pt x="10636" y="2775"/>
                  </a:lnTo>
                  <a:lnTo>
                    <a:pt x="10636" y="1387"/>
                  </a:lnTo>
                  <a:lnTo>
                    <a:pt x="10636"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25"/>
            <p:cNvSpPr/>
            <p:nvPr/>
          </p:nvSpPr>
          <p:spPr>
            <a:xfrm>
              <a:off x="3882000" y="1806200"/>
              <a:ext cx="208150" cy="34675"/>
            </a:xfrm>
            <a:custGeom>
              <a:rect b="b" l="l" r="r" t="t"/>
              <a:pathLst>
                <a:path extrusionOk="0" h="1387" w="8326">
                  <a:moveTo>
                    <a:pt x="0" y="1"/>
                  </a:moveTo>
                  <a:lnTo>
                    <a:pt x="0" y="1387"/>
                  </a:lnTo>
                  <a:lnTo>
                    <a:pt x="8325" y="1387"/>
                  </a:lnTo>
                  <a:lnTo>
                    <a:pt x="832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25"/>
            <p:cNvSpPr/>
            <p:nvPr/>
          </p:nvSpPr>
          <p:spPr>
            <a:xfrm>
              <a:off x="3720175" y="1806200"/>
              <a:ext cx="531800" cy="531825"/>
            </a:xfrm>
            <a:custGeom>
              <a:rect b="b" l="l" r="r" t="t"/>
              <a:pathLst>
                <a:path extrusionOk="0" h="21273" w="21272">
                  <a:moveTo>
                    <a:pt x="6473" y="1"/>
                  </a:moveTo>
                  <a:lnTo>
                    <a:pt x="6473" y="1387"/>
                  </a:lnTo>
                  <a:lnTo>
                    <a:pt x="4161" y="1387"/>
                  </a:lnTo>
                  <a:lnTo>
                    <a:pt x="4161" y="2775"/>
                  </a:lnTo>
                  <a:lnTo>
                    <a:pt x="2775" y="2775"/>
                  </a:lnTo>
                  <a:lnTo>
                    <a:pt x="2775" y="4161"/>
                  </a:lnTo>
                  <a:lnTo>
                    <a:pt x="1387" y="4161"/>
                  </a:lnTo>
                  <a:lnTo>
                    <a:pt x="1387" y="6474"/>
                  </a:lnTo>
                  <a:lnTo>
                    <a:pt x="0" y="6474"/>
                  </a:lnTo>
                  <a:lnTo>
                    <a:pt x="0" y="14798"/>
                  </a:lnTo>
                  <a:lnTo>
                    <a:pt x="1387" y="14798"/>
                  </a:lnTo>
                  <a:lnTo>
                    <a:pt x="1387" y="17111"/>
                  </a:lnTo>
                  <a:lnTo>
                    <a:pt x="2775" y="17111"/>
                  </a:lnTo>
                  <a:lnTo>
                    <a:pt x="2775" y="17573"/>
                  </a:lnTo>
                  <a:lnTo>
                    <a:pt x="2775" y="18497"/>
                  </a:lnTo>
                  <a:lnTo>
                    <a:pt x="4161" y="18497"/>
                  </a:lnTo>
                  <a:lnTo>
                    <a:pt x="4161" y="18961"/>
                  </a:lnTo>
                  <a:lnTo>
                    <a:pt x="4161" y="19885"/>
                  </a:lnTo>
                  <a:lnTo>
                    <a:pt x="6473" y="19885"/>
                  </a:lnTo>
                  <a:lnTo>
                    <a:pt x="6473" y="20347"/>
                  </a:lnTo>
                  <a:lnTo>
                    <a:pt x="6473" y="21273"/>
                  </a:lnTo>
                  <a:lnTo>
                    <a:pt x="14798" y="21273"/>
                  </a:lnTo>
                  <a:lnTo>
                    <a:pt x="14798" y="20347"/>
                  </a:lnTo>
                  <a:lnTo>
                    <a:pt x="14798" y="19885"/>
                  </a:lnTo>
                  <a:lnTo>
                    <a:pt x="17110" y="19885"/>
                  </a:lnTo>
                  <a:lnTo>
                    <a:pt x="17110" y="18961"/>
                  </a:lnTo>
                  <a:lnTo>
                    <a:pt x="17110" y="18497"/>
                  </a:lnTo>
                  <a:lnTo>
                    <a:pt x="18497" y="18497"/>
                  </a:lnTo>
                  <a:lnTo>
                    <a:pt x="18497" y="17573"/>
                  </a:lnTo>
                  <a:lnTo>
                    <a:pt x="18497" y="17111"/>
                  </a:lnTo>
                  <a:lnTo>
                    <a:pt x="19885" y="17111"/>
                  </a:lnTo>
                  <a:lnTo>
                    <a:pt x="19885" y="14798"/>
                  </a:lnTo>
                  <a:lnTo>
                    <a:pt x="21271" y="14798"/>
                  </a:lnTo>
                  <a:lnTo>
                    <a:pt x="21271" y="6474"/>
                  </a:lnTo>
                  <a:lnTo>
                    <a:pt x="19885" y="6474"/>
                  </a:lnTo>
                  <a:lnTo>
                    <a:pt x="19885" y="4161"/>
                  </a:lnTo>
                  <a:lnTo>
                    <a:pt x="18497" y="4161"/>
                  </a:lnTo>
                  <a:lnTo>
                    <a:pt x="18497" y="2775"/>
                  </a:lnTo>
                  <a:lnTo>
                    <a:pt x="17110" y="2775"/>
                  </a:lnTo>
                  <a:lnTo>
                    <a:pt x="17110" y="1387"/>
                  </a:lnTo>
                  <a:lnTo>
                    <a:pt x="14798" y="1387"/>
                  </a:lnTo>
                  <a:lnTo>
                    <a:pt x="14798"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25"/>
            <p:cNvSpPr/>
            <p:nvPr/>
          </p:nvSpPr>
          <p:spPr>
            <a:xfrm>
              <a:off x="4020750" y="1806200"/>
              <a:ext cx="34700" cy="69375"/>
            </a:xfrm>
            <a:custGeom>
              <a:rect b="b" l="l" r="r" t="t"/>
              <a:pathLst>
                <a:path extrusionOk="0" h="2775" w="1388">
                  <a:moveTo>
                    <a:pt x="1" y="1"/>
                  </a:moveTo>
                  <a:lnTo>
                    <a:pt x="1" y="1387"/>
                  </a:lnTo>
                  <a:lnTo>
                    <a:pt x="1" y="2775"/>
                  </a:lnTo>
                  <a:lnTo>
                    <a:pt x="1387" y="2775"/>
                  </a:lnTo>
                  <a:lnTo>
                    <a:pt x="1387" y="1387"/>
                  </a:lnTo>
                  <a:lnTo>
                    <a:pt x="1387"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25"/>
            <p:cNvSpPr/>
            <p:nvPr/>
          </p:nvSpPr>
          <p:spPr>
            <a:xfrm>
              <a:off x="3720175" y="2106775"/>
              <a:ext cx="69375" cy="34700"/>
            </a:xfrm>
            <a:custGeom>
              <a:rect b="b" l="l" r="r" t="t"/>
              <a:pathLst>
                <a:path extrusionOk="0" h="1388" w="2775">
                  <a:moveTo>
                    <a:pt x="0" y="1"/>
                  </a:moveTo>
                  <a:lnTo>
                    <a:pt x="0" y="1387"/>
                  </a:lnTo>
                  <a:lnTo>
                    <a:pt x="2775" y="1387"/>
                  </a:lnTo>
                  <a:lnTo>
                    <a:pt x="2775"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25"/>
            <p:cNvSpPr/>
            <p:nvPr/>
          </p:nvSpPr>
          <p:spPr>
            <a:xfrm>
              <a:off x="3824200" y="1840850"/>
              <a:ext cx="57825" cy="34725"/>
            </a:xfrm>
            <a:custGeom>
              <a:rect b="b" l="l" r="r" t="t"/>
              <a:pathLst>
                <a:path extrusionOk="0" h="1389" w="2313">
                  <a:moveTo>
                    <a:pt x="0" y="1"/>
                  </a:moveTo>
                  <a:lnTo>
                    <a:pt x="0" y="1389"/>
                  </a:lnTo>
                  <a:lnTo>
                    <a:pt x="2312" y="1389"/>
                  </a:lnTo>
                  <a:lnTo>
                    <a:pt x="2312"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25"/>
            <p:cNvSpPr/>
            <p:nvPr/>
          </p:nvSpPr>
          <p:spPr>
            <a:xfrm>
              <a:off x="3789525" y="1875550"/>
              <a:ext cx="34700" cy="34700"/>
            </a:xfrm>
            <a:custGeom>
              <a:rect b="b" l="l" r="r" t="t"/>
              <a:pathLst>
                <a:path extrusionOk="0" h="1388" w="1388">
                  <a:moveTo>
                    <a:pt x="1" y="1"/>
                  </a:moveTo>
                  <a:lnTo>
                    <a:pt x="1"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25"/>
            <p:cNvSpPr/>
            <p:nvPr/>
          </p:nvSpPr>
          <p:spPr>
            <a:xfrm>
              <a:off x="3754825" y="1910225"/>
              <a:ext cx="34725" cy="57825"/>
            </a:xfrm>
            <a:custGeom>
              <a:rect b="b" l="l" r="r" t="t"/>
              <a:pathLst>
                <a:path extrusionOk="0" h="2313" w="1389">
                  <a:moveTo>
                    <a:pt x="1" y="0"/>
                  </a:moveTo>
                  <a:lnTo>
                    <a:pt x="1" y="2313"/>
                  </a:lnTo>
                  <a:lnTo>
                    <a:pt x="1389" y="2313"/>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25"/>
            <p:cNvSpPr/>
            <p:nvPr/>
          </p:nvSpPr>
          <p:spPr>
            <a:xfrm>
              <a:off x="3754825" y="2176150"/>
              <a:ext cx="34725" cy="57825"/>
            </a:xfrm>
            <a:custGeom>
              <a:rect b="b" l="l" r="r" t="t"/>
              <a:pathLst>
                <a:path extrusionOk="0" h="2313" w="1389">
                  <a:moveTo>
                    <a:pt x="1" y="0"/>
                  </a:moveTo>
                  <a:lnTo>
                    <a:pt x="1" y="2313"/>
                  </a:lnTo>
                  <a:lnTo>
                    <a:pt x="1389" y="2313"/>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25"/>
            <p:cNvSpPr/>
            <p:nvPr/>
          </p:nvSpPr>
          <p:spPr>
            <a:xfrm>
              <a:off x="3789525" y="2233950"/>
              <a:ext cx="34700" cy="34700"/>
            </a:xfrm>
            <a:custGeom>
              <a:rect b="b" l="l" r="r" t="t"/>
              <a:pathLst>
                <a:path extrusionOk="0" h="1388" w="1388">
                  <a:moveTo>
                    <a:pt x="1" y="1"/>
                  </a:moveTo>
                  <a:lnTo>
                    <a:pt x="1"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25"/>
            <p:cNvSpPr/>
            <p:nvPr/>
          </p:nvSpPr>
          <p:spPr>
            <a:xfrm>
              <a:off x="3824200" y="2268625"/>
              <a:ext cx="57825" cy="34725"/>
            </a:xfrm>
            <a:custGeom>
              <a:rect b="b" l="l" r="r" t="t"/>
              <a:pathLst>
                <a:path extrusionOk="0" h="1389" w="2313">
                  <a:moveTo>
                    <a:pt x="0" y="0"/>
                  </a:moveTo>
                  <a:lnTo>
                    <a:pt x="0" y="1388"/>
                  </a:lnTo>
                  <a:lnTo>
                    <a:pt x="2312" y="1388"/>
                  </a:lnTo>
                  <a:lnTo>
                    <a:pt x="2312"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25"/>
            <p:cNvSpPr/>
            <p:nvPr/>
          </p:nvSpPr>
          <p:spPr>
            <a:xfrm>
              <a:off x="3882000" y="2303325"/>
              <a:ext cx="208150" cy="34700"/>
            </a:xfrm>
            <a:custGeom>
              <a:rect b="b" l="l" r="r" t="t"/>
              <a:pathLst>
                <a:path extrusionOk="0" h="1388" w="8326">
                  <a:moveTo>
                    <a:pt x="0" y="0"/>
                  </a:moveTo>
                  <a:lnTo>
                    <a:pt x="0" y="1388"/>
                  </a:lnTo>
                  <a:lnTo>
                    <a:pt x="8325" y="1388"/>
                  </a:lnTo>
                  <a:lnTo>
                    <a:pt x="8325"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25"/>
            <p:cNvSpPr/>
            <p:nvPr/>
          </p:nvSpPr>
          <p:spPr>
            <a:xfrm>
              <a:off x="3720125" y="1968025"/>
              <a:ext cx="34725" cy="208150"/>
            </a:xfrm>
            <a:custGeom>
              <a:rect b="b" l="l" r="r" t="t"/>
              <a:pathLst>
                <a:path extrusionOk="0" h="8326" w="1389">
                  <a:moveTo>
                    <a:pt x="1" y="1"/>
                  </a:moveTo>
                  <a:lnTo>
                    <a:pt x="1" y="8325"/>
                  </a:lnTo>
                  <a:lnTo>
                    <a:pt x="1389" y="8325"/>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25"/>
            <p:cNvSpPr/>
            <p:nvPr/>
          </p:nvSpPr>
          <p:spPr>
            <a:xfrm>
              <a:off x="4090125" y="1840850"/>
              <a:ext cx="57825" cy="34725"/>
            </a:xfrm>
            <a:custGeom>
              <a:rect b="b" l="l" r="r" t="t"/>
              <a:pathLst>
                <a:path extrusionOk="0" h="1389" w="2313">
                  <a:moveTo>
                    <a:pt x="0" y="1"/>
                  </a:moveTo>
                  <a:lnTo>
                    <a:pt x="0" y="1389"/>
                  </a:lnTo>
                  <a:lnTo>
                    <a:pt x="2312" y="1389"/>
                  </a:lnTo>
                  <a:lnTo>
                    <a:pt x="2312"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25"/>
            <p:cNvSpPr/>
            <p:nvPr/>
          </p:nvSpPr>
          <p:spPr>
            <a:xfrm>
              <a:off x="4147925" y="1875550"/>
              <a:ext cx="34675" cy="34700"/>
            </a:xfrm>
            <a:custGeom>
              <a:rect b="b" l="l" r="r" t="t"/>
              <a:pathLst>
                <a:path extrusionOk="0" h="1388" w="1387">
                  <a:moveTo>
                    <a:pt x="0" y="1"/>
                  </a:moveTo>
                  <a:lnTo>
                    <a:pt x="0"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25"/>
            <p:cNvSpPr/>
            <p:nvPr/>
          </p:nvSpPr>
          <p:spPr>
            <a:xfrm>
              <a:off x="4182575" y="1910225"/>
              <a:ext cx="34725" cy="57825"/>
            </a:xfrm>
            <a:custGeom>
              <a:rect b="b" l="l" r="r" t="t"/>
              <a:pathLst>
                <a:path extrusionOk="0" h="2313" w="1389">
                  <a:moveTo>
                    <a:pt x="1" y="0"/>
                  </a:moveTo>
                  <a:lnTo>
                    <a:pt x="1" y="2313"/>
                  </a:lnTo>
                  <a:lnTo>
                    <a:pt x="1389" y="2313"/>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25"/>
            <p:cNvSpPr/>
            <p:nvPr/>
          </p:nvSpPr>
          <p:spPr>
            <a:xfrm>
              <a:off x="4182575" y="2176150"/>
              <a:ext cx="34725" cy="57825"/>
            </a:xfrm>
            <a:custGeom>
              <a:rect b="b" l="l" r="r" t="t"/>
              <a:pathLst>
                <a:path extrusionOk="0" h="2313" w="1389">
                  <a:moveTo>
                    <a:pt x="1" y="0"/>
                  </a:moveTo>
                  <a:lnTo>
                    <a:pt x="1" y="2313"/>
                  </a:lnTo>
                  <a:lnTo>
                    <a:pt x="1389" y="2313"/>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25"/>
            <p:cNvSpPr/>
            <p:nvPr/>
          </p:nvSpPr>
          <p:spPr>
            <a:xfrm>
              <a:off x="4147925" y="2233950"/>
              <a:ext cx="34675" cy="34700"/>
            </a:xfrm>
            <a:custGeom>
              <a:rect b="b" l="l" r="r" t="t"/>
              <a:pathLst>
                <a:path extrusionOk="0" h="1388" w="1387">
                  <a:moveTo>
                    <a:pt x="0" y="1"/>
                  </a:moveTo>
                  <a:lnTo>
                    <a:pt x="0"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25"/>
            <p:cNvSpPr/>
            <p:nvPr/>
          </p:nvSpPr>
          <p:spPr>
            <a:xfrm>
              <a:off x="4090125" y="2268625"/>
              <a:ext cx="57825" cy="34725"/>
            </a:xfrm>
            <a:custGeom>
              <a:rect b="b" l="l" r="r" t="t"/>
              <a:pathLst>
                <a:path extrusionOk="0" h="1389" w="2313">
                  <a:moveTo>
                    <a:pt x="0" y="0"/>
                  </a:moveTo>
                  <a:lnTo>
                    <a:pt x="0" y="1388"/>
                  </a:lnTo>
                  <a:lnTo>
                    <a:pt x="2312" y="1388"/>
                  </a:lnTo>
                  <a:lnTo>
                    <a:pt x="2312"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25"/>
            <p:cNvSpPr/>
            <p:nvPr/>
          </p:nvSpPr>
          <p:spPr>
            <a:xfrm>
              <a:off x="4217275" y="1968025"/>
              <a:ext cx="34725" cy="208150"/>
            </a:xfrm>
            <a:custGeom>
              <a:rect b="b" l="l" r="r" t="t"/>
              <a:pathLst>
                <a:path extrusionOk="0" h="8326" w="1389">
                  <a:moveTo>
                    <a:pt x="1" y="1"/>
                  </a:moveTo>
                  <a:lnTo>
                    <a:pt x="1" y="8325"/>
                  </a:lnTo>
                  <a:lnTo>
                    <a:pt x="1389" y="8325"/>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25"/>
            <p:cNvSpPr/>
            <p:nvPr/>
          </p:nvSpPr>
          <p:spPr>
            <a:xfrm>
              <a:off x="3824200" y="1944925"/>
              <a:ext cx="300600" cy="254350"/>
            </a:xfrm>
            <a:custGeom>
              <a:rect b="b" l="l" r="r" t="t"/>
              <a:pathLst>
                <a:path extrusionOk="0" h="10174" w="12024">
                  <a:moveTo>
                    <a:pt x="10175" y="0"/>
                  </a:moveTo>
                  <a:lnTo>
                    <a:pt x="10175" y="1388"/>
                  </a:lnTo>
                  <a:lnTo>
                    <a:pt x="8787" y="1388"/>
                  </a:lnTo>
                  <a:lnTo>
                    <a:pt x="8787" y="2775"/>
                  </a:lnTo>
                  <a:lnTo>
                    <a:pt x="7399" y="2775"/>
                  </a:lnTo>
                  <a:lnTo>
                    <a:pt x="7399" y="4163"/>
                  </a:lnTo>
                  <a:lnTo>
                    <a:pt x="6013" y="4163"/>
                  </a:lnTo>
                  <a:lnTo>
                    <a:pt x="6013" y="5549"/>
                  </a:lnTo>
                  <a:lnTo>
                    <a:pt x="4625" y="5549"/>
                  </a:lnTo>
                  <a:lnTo>
                    <a:pt x="4625" y="6937"/>
                  </a:lnTo>
                  <a:lnTo>
                    <a:pt x="3238" y="6937"/>
                  </a:lnTo>
                  <a:lnTo>
                    <a:pt x="3238" y="5549"/>
                  </a:lnTo>
                  <a:lnTo>
                    <a:pt x="1850" y="5549"/>
                  </a:lnTo>
                  <a:lnTo>
                    <a:pt x="1850" y="4163"/>
                  </a:lnTo>
                  <a:lnTo>
                    <a:pt x="0" y="4163"/>
                  </a:lnTo>
                  <a:lnTo>
                    <a:pt x="0" y="7399"/>
                  </a:lnTo>
                  <a:lnTo>
                    <a:pt x="1388" y="7399"/>
                  </a:lnTo>
                  <a:lnTo>
                    <a:pt x="1388" y="8787"/>
                  </a:lnTo>
                  <a:lnTo>
                    <a:pt x="2776" y="8787"/>
                  </a:lnTo>
                  <a:lnTo>
                    <a:pt x="2776" y="10174"/>
                  </a:lnTo>
                  <a:lnTo>
                    <a:pt x="5087" y="10174"/>
                  </a:lnTo>
                  <a:lnTo>
                    <a:pt x="5087" y="8787"/>
                  </a:lnTo>
                  <a:lnTo>
                    <a:pt x="6475" y="8787"/>
                  </a:lnTo>
                  <a:lnTo>
                    <a:pt x="6475" y="7399"/>
                  </a:lnTo>
                  <a:lnTo>
                    <a:pt x="7863" y="7399"/>
                  </a:lnTo>
                  <a:lnTo>
                    <a:pt x="7863" y="6013"/>
                  </a:lnTo>
                  <a:lnTo>
                    <a:pt x="9249" y="6013"/>
                  </a:lnTo>
                  <a:lnTo>
                    <a:pt x="9249" y="4625"/>
                  </a:lnTo>
                  <a:lnTo>
                    <a:pt x="10637" y="4625"/>
                  </a:lnTo>
                  <a:lnTo>
                    <a:pt x="10637" y="3237"/>
                  </a:lnTo>
                  <a:lnTo>
                    <a:pt x="12024" y="3237"/>
                  </a:lnTo>
                  <a:lnTo>
                    <a:pt x="12024"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8" name="Shape 3128"/>
        <p:cNvGrpSpPr/>
        <p:nvPr/>
      </p:nvGrpSpPr>
      <p:grpSpPr>
        <a:xfrm>
          <a:off x="0" y="0"/>
          <a:ext cx="0" cy="0"/>
          <a:chOff x="0" y="0"/>
          <a:chExt cx="0" cy="0"/>
        </a:xfrm>
      </p:grpSpPr>
      <p:sp>
        <p:nvSpPr>
          <p:cNvPr id="3129" name="Google Shape;3129;p26"/>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RETRO VIDEO GAMES NEWSLETTER INFOGRAPHICS</a:t>
            </a:r>
            <a:endParaRPr/>
          </a:p>
        </p:txBody>
      </p:sp>
      <p:grpSp>
        <p:nvGrpSpPr>
          <p:cNvPr id="3130" name="Google Shape;3130;p26"/>
          <p:cNvGrpSpPr/>
          <p:nvPr/>
        </p:nvGrpSpPr>
        <p:grpSpPr>
          <a:xfrm rot="-5400000">
            <a:off x="271246" y="535371"/>
            <a:ext cx="242781" cy="161857"/>
            <a:chOff x="2500050" y="3730175"/>
            <a:chExt cx="2619000" cy="1746025"/>
          </a:xfrm>
        </p:grpSpPr>
        <p:sp>
          <p:nvSpPr>
            <p:cNvPr id="3131" name="Google Shape;3131;p26"/>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26"/>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26"/>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26"/>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35" name="Google Shape;3135;p26"/>
          <p:cNvGrpSpPr/>
          <p:nvPr/>
        </p:nvGrpSpPr>
        <p:grpSpPr>
          <a:xfrm rot="5400000">
            <a:off x="8691846" y="535371"/>
            <a:ext cx="242781" cy="161857"/>
            <a:chOff x="2500050" y="3730175"/>
            <a:chExt cx="2619000" cy="1746025"/>
          </a:xfrm>
        </p:grpSpPr>
        <p:sp>
          <p:nvSpPr>
            <p:cNvPr id="3136" name="Google Shape;3136;p26"/>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26"/>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26"/>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26"/>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3140" name="Google Shape;3140;p26"/>
          <p:cNvGraphicFramePr/>
          <p:nvPr/>
        </p:nvGraphicFramePr>
        <p:xfrm>
          <a:off x="720000" y="1341775"/>
          <a:ext cx="3000000" cy="3000000"/>
        </p:xfrm>
        <a:graphic>
          <a:graphicData uri="http://schemas.openxmlformats.org/drawingml/2006/table">
            <a:tbl>
              <a:tblPr>
                <a:noFill/>
                <a:tableStyleId>{88DE8978-1B7F-4263-84BC-C1956A274098}</a:tableStyleId>
              </a:tblPr>
              <a:tblGrid>
                <a:gridCol w="1120300"/>
                <a:gridCol w="1645925"/>
                <a:gridCol w="1645925"/>
                <a:gridCol w="1645925"/>
                <a:gridCol w="1645925"/>
              </a:tblGrid>
              <a:tr h="704500">
                <a:tc>
                  <a:txBody>
                    <a:bodyPr/>
                    <a:lstStyle/>
                    <a:p>
                      <a:pPr indent="0" lvl="0" marL="0" marR="0" rtl="0" algn="ctr">
                        <a:lnSpc>
                          <a:spcPct val="100000"/>
                        </a:lnSpc>
                        <a:spcBef>
                          <a:spcPts val="0"/>
                        </a:spcBef>
                        <a:spcAft>
                          <a:spcPts val="0"/>
                        </a:spcAft>
                        <a:buNone/>
                      </a:pPr>
                      <a:r>
                        <a:t/>
                      </a:r>
                      <a:endParaRPr sz="1300">
                        <a:solidFill>
                          <a:schemeClr val="accent1"/>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accent6"/>
                          </a:solidFill>
                          <a:latin typeface="Orbitron ExtraBold"/>
                          <a:ea typeface="Orbitron ExtraBold"/>
                          <a:cs typeface="Orbitron ExtraBold"/>
                          <a:sym typeface="Orbitron ExtraBold"/>
                        </a:rPr>
                        <a:t>PLAYER 1</a:t>
                      </a:r>
                      <a:endParaRPr sz="1300">
                        <a:solidFill>
                          <a:schemeClr val="accent6"/>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Clr>
                          <a:schemeClr val="dk1"/>
                        </a:buClr>
                        <a:buSzPts val="1100"/>
                        <a:buFont typeface="Arial"/>
                        <a:buNone/>
                      </a:pPr>
                      <a:r>
                        <a:rPr lang="en" sz="1300">
                          <a:solidFill>
                            <a:schemeClr val="accent6"/>
                          </a:solidFill>
                          <a:latin typeface="Orbitron ExtraBold"/>
                          <a:ea typeface="Orbitron ExtraBold"/>
                          <a:cs typeface="Orbitron ExtraBold"/>
                          <a:sym typeface="Orbitron ExtraBold"/>
                        </a:rPr>
                        <a:t>PLAYER 2</a:t>
                      </a:r>
                      <a:endParaRPr sz="1300">
                        <a:solidFill>
                          <a:schemeClr val="accent6"/>
                        </a:solidFill>
                        <a:latin typeface="Orbitron ExtraBold"/>
                        <a:ea typeface="Orbitron ExtraBold"/>
                        <a:cs typeface="Orbitron ExtraBold"/>
                        <a:sym typeface="Orbitron ExtraBold"/>
                      </a:endParaRPr>
                    </a:p>
                  </a:txBody>
                  <a:tcPr marT="91425" marB="91425" marR="91425" marL="91425" anchor="ctr">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Clr>
                          <a:schemeClr val="dk1"/>
                        </a:buClr>
                        <a:buSzPts val="1100"/>
                        <a:buFont typeface="Arial"/>
                        <a:buNone/>
                      </a:pPr>
                      <a:r>
                        <a:rPr lang="en" sz="1300">
                          <a:solidFill>
                            <a:schemeClr val="accent6"/>
                          </a:solidFill>
                          <a:latin typeface="Orbitron ExtraBold"/>
                          <a:ea typeface="Orbitron ExtraBold"/>
                          <a:cs typeface="Orbitron ExtraBold"/>
                          <a:sym typeface="Orbitron ExtraBold"/>
                        </a:rPr>
                        <a:t>PLAYER 3</a:t>
                      </a:r>
                      <a:endParaRPr sz="1300">
                        <a:solidFill>
                          <a:schemeClr val="accent6"/>
                        </a:solidFill>
                        <a:latin typeface="Orbitron ExtraBold"/>
                        <a:ea typeface="Orbitron ExtraBold"/>
                        <a:cs typeface="Orbitron ExtraBold"/>
                        <a:sym typeface="Orbitron ExtraBold"/>
                      </a:endParaRPr>
                    </a:p>
                  </a:txBody>
                  <a:tcPr marT="91425" marB="91425" marR="91425" marL="91425" anchor="ctr">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Clr>
                          <a:schemeClr val="dk1"/>
                        </a:buClr>
                        <a:buSzPts val="1100"/>
                        <a:buFont typeface="Arial"/>
                        <a:buNone/>
                      </a:pPr>
                      <a:r>
                        <a:rPr lang="en" sz="1300">
                          <a:solidFill>
                            <a:schemeClr val="accent6"/>
                          </a:solidFill>
                          <a:latin typeface="Orbitron ExtraBold"/>
                          <a:ea typeface="Orbitron ExtraBold"/>
                          <a:cs typeface="Orbitron ExtraBold"/>
                          <a:sym typeface="Orbitron ExtraBold"/>
                        </a:rPr>
                        <a:t>PLAYER 4</a:t>
                      </a:r>
                      <a:endParaRPr sz="1300">
                        <a:solidFill>
                          <a:schemeClr val="accent6"/>
                        </a:solidFill>
                        <a:latin typeface="Orbitron ExtraBold"/>
                        <a:ea typeface="Orbitron ExtraBold"/>
                        <a:cs typeface="Orbitron ExtraBold"/>
                        <a:sym typeface="Orbitron ExtraBold"/>
                      </a:endParaRPr>
                    </a:p>
                  </a:txBody>
                  <a:tcPr marT="91425" marB="91425" marR="91425" marL="91425" anchor="ctr">
                    <a:lnL cap="flat" cmpd="sng" w="19050">
                      <a:solidFill>
                        <a:schemeClr val="accent6"/>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r>
              <a:tr h="704500">
                <a:tc>
                  <a:txBody>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GAME</a:t>
                      </a:r>
                      <a:r>
                        <a:rPr lang="en" sz="1300">
                          <a:solidFill>
                            <a:schemeClr val="accent1"/>
                          </a:solidFill>
                          <a:latin typeface="Orbitron ExtraBold"/>
                          <a:ea typeface="Orbitron ExtraBold"/>
                          <a:cs typeface="Orbitron ExtraBold"/>
                          <a:sym typeface="Orbitron ExtraBold"/>
                        </a:rPr>
                        <a:t> 1</a:t>
                      </a:r>
                      <a:endParaRPr sz="1300">
                        <a:solidFill>
                          <a:schemeClr val="accent1"/>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1600"/>
                        </a:spcAft>
                        <a:buNone/>
                      </a:pPr>
                      <a:r>
                        <a:t/>
                      </a:r>
                      <a:endParaRPr>
                        <a:solidFill>
                          <a:schemeClr val="lt1"/>
                        </a:solidFill>
                        <a:latin typeface="Advent Pro Medium"/>
                        <a:ea typeface="Advent Pro Medium"/>
                        <a:cs typeface="Advent Pro Medium"/>
                        <a:sym typeface="Advent Pro Medium"/>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1600"/>
                        </a:spcAft>
                        <a:buNone/>
                      </a:pPr>
                      <a:r>
                        <a:t/>
                      </a:r>
                      <a:endParaRPr>
                        <a:solidFill>
                          <a:schemeClr val="lt1"/>
                        </a:solidFill>
                        <a:latin typeface="Advent Pro Medium"/>
                        <a:ea typeface="Advent Pro Medium"/>
                        <a:cs typeface="Advent Pro Medium"/>
                        <a:sym typeface="Advent Pro Medium"/>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1600"/>
                        </a:spcAft>
                        <a:buNone/>
                      </a:pPr>
                      <a:r>
                        <a:t/>
                      </a:r>
                      <a:endParaRPr>
                        <a:solidFill>
                          <a:schemeClr val="lt1"/>
                        </a:solidFill>
                        <a:latin typeface="Advent Pro Medium"/>
                        <a:ea typeface="Advent Pro Medium"/>
                        <a:cs typeface="Advent Pro Medium"/>
                        <a:sym typeface="Advent Pro Medium"/>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1600"/>
                        </a:spcAft>
                        <a:buNone/>
                      </a:pPr>
                      <a:r>
                        <a:t/>
                      </a:r>
                      <a:endParaRPr>
                        <a:solidFill>
                          <a:schemeClr val="lt1"/>
                        </a:solidFill>
                        <a:latin typeface="Advent Pro Medium"/>
                        <a:ea typeface="Advent Pro Medium"/>
                        <a:cs typeface="Advent Pro Medium"/>
                        <a:sym typeface="Advent Pro Medium"/>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704500">
                <a:tc>
                  <a:txBody>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GAME</a:t>
                      </a:r>
                      <a:r>
                        <a:rPr lang="en" sz="1300">
                          <a:solidFill>
                            <a:schemeClr val="accent1"/>
                          </a:solidFill>
                          <a:latin typeface="Orbitron ExtraBold"/>
                          <a:ea typeface="Orbitron ExtraBold"/>
                          <a:cs typeface="Orbitron ExtraBold"/>
                          <a:sym typeface="Orbitron ExtraBold"/>
                        </a:rPr>
                        <a:t> 2</a:t>
                      </a:r>
                      <a:endParaRPr sz="1300">
                        <a:solidFill>
                          <a:schemeClr val="accent1"/>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1600"/>
                        </a:spcAft>
                        <a:buNone/>
                      </a:pPr>
                      <a:r>
                        <a:t/>
                      </a:r>
                      <a:endParaRPr>
                        <a:solidFill>
                          <a:schemeClr val="lt1"/>
                        </a:solidFill>
                        <a:latin typeface="Advent Pro Medium"/>
                        <a:ea typeface="Advent Pro Medium"/>
                        <a:cs typeface="Advent Pro Medium"/>
                        <a:sym typeface="Advent Pro Medium"/>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1600"/>
                        </a:spcAft>
                        <a:buNone/>
                      </a:pPr>
                      <a:r>
                        <a:t/>
                      </a:r>
                      <a:endParaRPr>
                        <a:solidFill>
                          <a:schemeClr val="lt1"/>
                        </a:solidFill>
                        <a:latin typeface="Advent Pro Medium"/>
                        <a:ea typeface="Advent Pro Medium"/>
                        <a:cs typeface="Advent Pro Medium"/>
                        <a:sym typeface="Advent Pro Medium"/>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1600"/>
                        </a:spcAft>
                        <a:buNone/>
                      </a:pPr>
                      <a:r>
                        <a:t/>
                      </a:r>
                      <a:endParaRPr>
                        <a:solidFill>
                          <a:schemeClr val="lt1"/>
                        </a:solidFill>
                        <a:latin typeface="Advent Pro Medium"/>
                        <a:ea typeface="Advent Pro Medium"/>
                        <a:cs typeface="Advent Pro Medium"/>
                        <a:sym typeface="Advent Pro Medium"/>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1600"/>
                        </a:spcAft>
                        <a:buNone/>
                      </a:pPr>
                      <a:r>
                        <a:t/>
                      </a:r>
                      <a:endParaRPr>
                        <a:solidFill>
                          <a:schemeClr val="lt1"/>
                        </a:solidFill>
                        <a:latin typeface="Advent Pro Medium"/>
                        <a:ea typeface="Advent Pro Medium"/>
                        <a:cs typeface="Advent Pro Medium"/>
                        <a:sym typeface="Advent Pro Medium"/>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704500">
                <a:tc>
                  <a:txBody>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GAME</a:t>
                      </a:r>
                      <a:r>
                        <a:rPr lang="en" sz="1300">
                          <a:solidFill>
                            <a:schemeClr val="accent1"/>
                          </a:solidFill>
                          <a:latin typeface="Orbitron ExtraBold"/>
                          <a:ea typeface="Orbitron ExtraBold"/>
                          <a:cs typeface="Orbitron ExtraBold"/>
                          <a:sym typeface="Orbitron ExtraBold"/>
                        </a:rPr>
                        <a:t> 3</a:t>
                      </a:r>
                      <a:endParaRPr sz="1300">
                        <a:solidFill>
                          <a:schemeClr val="accent1"/>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1600"/>
                        </a:spcAft>
                        <a:buNone/>
                      </a:pPr>
                      <a:r>
                        <a:t/>
                      </a:r>
                      <a:endParaRPr>
                        <a:solidFill>
                          <a:schemeClr val="lt1"/>
                        </a:solidFill>
                        <a:latin typeface="Advent Pro Medium"/>
                        <a:ea typeface="Advent Pro Medium"/>
                        <a:cs typeface="Advent Pro Medium"/>
                        <a:sym typeface="Advent Pro Medium"/>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1600"/>
                        </a:spcAft>
                        <a:buNone/>
                      </a:pPr>
                      <a:r>
                        <a:t/>
                      </a:r>
                      <a:endParaRPr>
                        <a:solidFill>
                          <a:schemeClr val="lt1"/>
                        </a:solidFill>
                        <a:latin typeface="Advent Pro Medium"/>
                        <a:ea typeface="Advent Pro Medium"/>
                        <a:cs typeface="Advent Pro Medium"/>
                        <a:sym typeface="Advent Pro Medium"/>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1600"/>
                        </a:spcAft>
                        <a:buNone/>
                      </a:pPr>
                      <a:r>
                        <a:t/>
                      </a:r>
                      <a:endParaRPr>
                        <a:solidFill>
                          <a:schemeClr val="lt1"/>
                        </a:solidFill>
                        <a:latin typeface="Advent Pro Medium"/>
                        <a:ea typeface="Advent Pro Medium"/>
                        <a:cs typeface="Advent Pro Medium"/>
                        <a:sym typeface="Advent Pro Medium"/>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1600"/>
                        </a:spcAft>
                        <a:buNone/>
                      </a:pPr>
                      <a:r>
                        <a:t/>
                      </a:r>
                      <a:endParaRPr>
                        <a:solidFill>
                          <a:schemeClr val="lt1"/>
                        </a:solidFill>
                        <a:latin typeface="Advent Pro Medium"/>
                        <a:ea typeface="Advent Pro Medium"/>
                        <a:cs typeface="Advent Pro Medium"/>
                        <a:sym typeface="Advent Pro Medium"/>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grpSp>
        <p:nvGrpSpPr>
          <p:cNvPr id="3141" name="Google Shape;3141;p26"/>
          <p:cNvGrpSpPr/>
          <p:nvPr/>
        </p:nvGrpSpPr>
        <p:grpSpPr>
          <a:xfrm>
            <a:off x="2004178" y="2236950"/>
            <a:ext cx="1349047" cy="371400"/>
            <a:chOff x="2004178" y="2236950"/>
            <a:chExt cx="1349047" cy="371400"/>
          </a:xfrm>
        </p:grpSpPr>
        <p:grpSp>
          <p:nvGrpSpPr>
            <p:cNvPr id="3142" name="Google Shape;3142;p26"/>
            <p:cNvGrpSpPr/>
            <p:nvPr/>
          </p:nvGrpSpPr>
          <p:grpSpPr>
            <a:xfrm>
              <a:off x="2004178" y="2350897"/>
              <a:ext cx="876254" cy="143492"/>
              <a:chOff x="2200275" y="2190750"/>
              <a:chExt cx="1047900" cy="171600"/>
            </a:xfrm>
          </p:grpSpPr>
          <p:sp>
            <p:nvSpPr>
              <p:cNvPr id="3143" name="Google Shape;3143;p26"/>
              <p:cNvSpPr/>
              <p:nvPr/>
            </p:nvSpPr>
            <p:spPr>
              <a:xfrm>
                <a:off x="2200275" y="2190750"/>
                <a:ext cx="171600" cy="1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3144" name="Google Shape;3144;p26"/>
              <p:cNvSpPr/>
              <p:nvPr/>
            </p:nvSpPr>
            <p:spPr>
              <a:xfrm>
                <a:off x="2419350" y="2190750"/>
                <a:ext cx="171600" cy="1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3145" name="Google Shape;3145;p26"/>
              <p:cNvSpPr/>
              <p:nvPr/>
            </p:nvSpPr>
            <p:spPr>
              <a:xfrm>
                <a:off x="2638425" y="2190750"/>
                <a:ext cx="171600" cy="1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3146" name="Google Shape;3146;p26"/>
              <p:cNvSpPr/>
              <p:nvPr/>
            </p:nvSpPr>
            <p:spPr>
              <a:xfrm>
                <a:off x="2857500" y="2190750"/>
                <a:ext cx="171600" cy="1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3147" name="Google Shape;3147;p26"/>
              <p:cNvSpPr/>
              <p:nvPr/>
            </p:nvSpPr>
            <p:spPr>
              <a:xfrm>
                <a:off x="3076575" y="219075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grpSp>
        <p:sp>
          <p:nvSpPr>
            <p:cNvPr id="3148" name="Google Shape;3148;p26"/>
            <p:cNvSpPr txBox="1"/>
            <p:nvPr/>
          </p:nvSpPr>
          <p:spPr>
            <a:xfrm>
              <a:off x="2880425" y="2236950"/>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dvent Pro Medium"/>
                  <a:ea typeface="Advent Pro Medium"/>
                  <a:cs typeface="Advent Pro Medium"/>
                  <a:sym typeface="Advent Pro Medium"/>
                </a:rPr>
                <a:t>4/5</a:t>
              </a:r>
              <a:endParaRPr>
                <a:solidFill>
                  <a:schemeClr val="lt1"/>
                </a:solidFill>
                <a:latin typeface="Advent Pro Medium"/>
                <a:ea typeface="Advent Pro Medium"/>
                <a:cs typeface="Advent Pro Medium"/>
                <a:sym typeface="Advent Pro Medium"/>
              </a:endParaRPr>
            </a:p>
          </p:txBody>
        </p:sp>
      </p:grpSp>
      <p:grpSp>
        <p:nvGrpSpPr>
          <p:cNvPr id="3149" name="Google Shape;3149;p26"/>
          <p:cNvGrpSpPr/>
          <p:nvPr/>
        </p:nvGrpSpPr>
        <p:grpSpPr>
          <a:xfrm>
            <a:off x="2004178" y="2927292"/>
            <a:ext cx="1349047" cy="371400"/>
            <a:chOff x="2004178" y="2927292"/>
            <a:chExt cx="1349047" cy="371400"/>
          </a:xfrm>
        </p:grpSpPr>
        <p:grpSp>
          <p:nvGrpSpPr>
            <p:cNvPr id="3150" name="Google Shape;3150;p26"/>
            <p:cNvGrpSpPr/>
            <p:nvPr/>
          </p:nvGrpSpPr>
          <p:grpSpPr>
            <a:xfrm>
              <a:off x="2004178" y="3041239"/>
              <a:ext cx="876254" cy="143492"/>
              <a:chOff x="2200275" y="2190750"/>
              <a:chExt cx="1047900" cy="171600"/>
            </a:xfrm>
          </p:grpSpPr>
          <p:sp>
            <p:nvSpPr>
              <p:cNvPr id="3151" name="Google Shape;3151;p26"/>
              <p:cNvSpPr/>
              <p:nvPr/>
            </p:nvSpPr>
            <p:spPr>
              <a:xfrm>
                <a:off x="2200275" y="2190750"/>
                <a:ext cx="171600" cy="1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3152" name="Google Shape;3152;p26"/>
              <p:cNvSpPr/>
              <p:nvPr/>
            </p:nvSpPr>
            <p:spPr>
              <a:xfrm>
                <a:off x="2419350" y="2190750"/>
                <a:ext cx="171600" cy="1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3153" name="Google Shape;3153;p26"/>
              <p:cNvSpPr/>
              <p:nvPr/>
            </p:nvSpPr>
            <p:spPr>
              <a:xfrm>
                <a:off x="2638425" y="2190750"/>
                <a:ext cx="171600" cy="1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3154" name="Google Shape;3154;p26"/>
              <p:cNvSpPr/>
              <p:nvPr/>
            </p:nvSpPr>
            <p:spPr>
              <a:xfrm>
                <a:off x="2857500" y="219075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3155" name="Google Shape;3155;p26"/>
              <p:cNvSpPr/>
              <p:nvPr/>
            </p:nvSpPr>
            <p:spPr>
              <a:xfrm>
                <a:off x="3076575" y="219075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grpSp>
        <p:sp>
          <p:nvSpPr>
            <p:cNvPr id="3156" name="Google Shape;3156;p26"/>
            <p:cNvSpPr txBox="1"/>
            <p:nvPr/>
          </p:nvSpPr>
          <p:spPr>
            <a:xfrm>
              <a:off x="2880425" y="2927292"/>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dvent Pro Medium"/>
                  <a:ea typeface="Advent Pro Medium"/>
                  <a:cs typeface="Advent Pro Medium"/>
                  <a:sym typeface="Advent Pro Medium"/>
                </a:rPr>
                <a:t>3/5</a:t>
              </a:r>
              <a:endParaRPr>
                <a:solidFill>
                  <a:schemeClr val="lt1"/>
                </a:solidFill>
                <a:latin typeface="Advent Pro Medium"/>
                <a:ea typeface="Advent Pro Medium"/>
                <a:cs typeface="Advent Pro Medium"/>
                <a:sym typeface="Advent Pro Medium"/>
              </a:endParaRPr>
            </a:p>
          </p:txBody>
        </p:sp>
      </p:grpSp>
      <p:grpSp>
        <p:nvGrpSpPr>
          <p:cNvPr id="3157" name="Google Shape;3157;p26"/>
          <p:cNvGrpSpPr/>
          <p:nvPr/>
        </p:nvGrpSpPr>
        <p:grpSpPr>
          <a:xfrm>
            <a:off x="2004178" y="3617633"/>
            <a:ext cx="1349047" cy="371400"/>
            <a:chOff x="2004178" y="3617633"/>
            <a:chExt cx="1349047" cy="371400"/>
          </a:xfrm>
        </p:grpSpPr>
        <p:grpSp>
          <p:nvGrpSpPr>
            <p:cNvPr id="3158" name="Google Shape;3158;p26"/>
            <p:cNvGrpSpPr/>
            <p:nvPr/>
          </p:nvGrpSpPr>
          <p:grpSpPr>
            <a:xfrm>
              <a:off x="2004178" y="3731580"/>
              <a:ext cx="876254" cy="143492"/>
              <a:chOff x="2200275" y="2190750"/>
              <a:chExt cx="1047900" cy="171600"/>
            </a:xfrm>
          </p:grpSpPr>
          <p:sp>
            <p:nvSpPr>
              <p:cNvPr id="3159" name="Google Shape;3159;p26"/>
              <p:cNvSpPr/>
              <p:nvPr/>
            </p:nvSpPr>
            <p:spPr>
              <a:xfrm>
                <a:off x="2200275" y="2190750"/>
                <a:ext cx="171600" cy="1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3160" name="Google Shape;3160;p26"/>
              <p:cNvSpPr/>
              <p:nvPr/>
            </p:nvSpPr>
            <p:spPr>
              <a:xfrm>
                <a:off x="2419350" y="2190750"/>
                <a:ext cx="171600" cy="1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3161" name="Google Shape;3161;p26"/>
              <p:cNvSpPr/>
              <p:nvPr/>
            </p:nvSpPr>
            <p:spPr>
              <a:xfrm>
                <a:off x="2638425" y="219075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3162" name="Google Shape;3162;p26"/>
              <p:cNvSpPr/>
              <p:nvPr/>
            </p:nvSpPr>
            <p:spPr>
              <a:xfrm>
                <a:off x="2857500" y="219075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3163" name="Google Shape;3163;p26"/>
              <p:cNvSpPr/>
              <p:nvPr/>
            </p:nvSpPr>
            <p:spPr>
              <a:xfrm>
                <a:off x="3076575" y="219075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grpSp>
        <p:sp>
          <p:nvSpPr>
            <p:cNvPr id="3164" name="Google Shape;3164;p26"/>
            <p:cNvSpPr txBox="1"/>
            <p:nvPr/>
          </p:nvSpPr>
          <p:spPr>
            <a:xfrm>
              <a:off x="2880425" y="3617633"/>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dvent Pro Medium"/>
                  <a:ea typeface="Advent Pro Medium"/>
                  <a:cs typeface="Advent Pro Medium"/>
                  <a:sym typeface="Advent Pro Medium"/>
                </a:rPr>
                <a:t>2/5</a:t>
              </a:r>
              <a:endParaRPr>
                <a:solidFill>
                  <a:schemeClr val="lt1"/>
                </a:solidFill>
                <a:latin typeface="Advent Pro Medium"/>
                <a:ea typeface="Advent Pro Medium"/>
                <a:cs typeface="Advent Pro Medium"/>
                <a:sym typeface="Advent Pro Medium"/>
              </a:endParaRPr>
            </a:p>
          </p:txBody>
        </p:sp>
      </p:grpSp>
      <p:grpSp>
        <p:nvGrpSpPr>
          <p:cNvPr id="3165" name="Google Shape;3165;p26"/>
          <p:cNvGrpSpPr/>
          <p:nvPr/>
        </p:nvGrpSpPr>
        <p:grpSpPr>
          <a:xfrm>
            <a:off x="3653703" y="2236950"/>
            <a:ext cx="1349047" cy="371400"/>
            <a:chOff x="3653703" y="2236950"/>
            <a:chExt cx="1349047" cy="371400"/>
          </a:xfrm>
        </p:grpSpPr>
        <p:grpSp>
          <p:nvGrpSpPr>
            <p:cNvPr id="3166" name="Google Shape;3166;p26"/>
            <p:cNvGrpSpPr/>
            <p:nvPr/>
          </p:nvGrpSpPr>
          <p:grpSpPr>
            <a:xfrm>
              <a:off x="3653703" y="2350897"/>
              <a:ext cx="876254" cy="143492"/>
              <a:chOff x="2200275" y="2190750"/>
              <a:chExt cx="1047900" cy="171600"/>
            </a:xfrm>
          </p:grpSpPr>
          <p:sp>
            <p:nvSpPr>
              <p:cNvPr id="3167" name="Google Shape;3167;p26"/>
              <p:cNvSpPr/>
              <p:nvPr/>
            </p:nvSpPr>
            <p:spPr>
              <a:xfrm>
                <a:off x="2200275" y="2190750"/>
                <a:ext cx="171600" cy="1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3168" name="Google Shape;3168;p26"/>
              <p:cNvSpPr/>
              <p:nvPr/>
            </p:nvSpPr>
            <p:spPr>
              <a:xfrm>
                <a:off x="2419350" y="2190750"/>
                <a:ext cx="171600" cy="1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3169" name="Google Shape;3169;p26"/>
              <p:cNvSpPr/>
              <p:nvPr/>
            </p:nvSpPr>
            <p:spPr>
              <a:xfrm>
                <a:off x="2638425" y="2190750"/>
                <a:ext cx="171600" cy="1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3170" name="Google Shape;3170;p26"/>
              <p:cNvSpPr/>
              <p:nvPr/>
            </p:nvSpPr>
            <p:spPr>
              <a:xfrm>
                <a:off x="2857500" y="2190750"/>
                <a:ext cx="171600" cy="1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3171" name="Google Shape;3171;p26"/>
              <p:cNvSpPr/>
              <p:nvPr/>
            </p:nvSpPr>
            <p:spPr>
              <a:xfrm>
                <a:off x="3076575" y="2190750"/>
                <a:ext cx="171600" cy="1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grpSp>
        <p:sp>
          <p:nvSpPr>
            <p:cNvPr id="3172" name="Google Shape;3172;p26"/>
            <p:cNvSpPr txBox="1"/>
            <p:nvPr/>
          </p:nvSpPr>
          <p:spPr>
            <a:xfrm>
              <a:off x="4529950" y="2236950"/>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dvent Pro Medium"/>
                  <a:ea typeface="Advent Pro Medium"/>
                  <a:cs typeface="Advent Pro Medium"/>
                  <a:sym typeface="Advent Pro Medium"/>
                </a:rPr>
                <a:t>5/5</a:t>
              </a:r>
              <a:endParaRPr>
                <a:solidFill>
                  <a:schemeClr val="lt1"/>
                </a:solidFill>
                <a:latin typeface="Advent Pro Medium"/>
                <a:ea typeface="Advent Pro Medium"/>
                <a:cs typeface="Advent Pro Medium"/>
                <a:sym typeface="Advent Pro Medium"/>
              </a:endParaRPr>
            </a:p>
          </p:txBody>
        </p:sp>
      </p:grpSp>
      <p:grpSp>
        <p:nvGrpSpPr>
          <p:cNvPr id="3173" name="Google Shape;3173;p26"/>
          <p:cNvGrpSpPr/>
          <p:nvPr/>
        </p:nvGrpSpPr>
        <p:grpSpPr>
          <a:xfrm>
            <a:off x="3653703" y="2927292"/>
            <a:ext cx="1349047" cy="371400"/>
            <a:chOff x="3653703" y="2927292"/>
            <a:chExt cx="1349047" cy="371400"/>
          </a:xfrm>
        </p:grpSpPr>
        <p:grpSp>
          <p:nvGrpSpPr>
            <p:cNvPr id="3174" name="Google Shape;3174;p26"/>
            <p:cNvGrpSpPr/>
            <p:nvPr/>
          </p:nvGrpSpPr>
          <p:grpSpPr>
            <a:xfrm>
              <a:off x="3653703" y="3041239"/>
              <a:ext cx="876254" cy="143492"/>
              <a:chOff x="2200275" y="2190750"/>
              <a:chExt cx="1047900" cy="171600"/>
            </a:xfrm>
          </p:grpSpPr>
          <p:sp>
            <p:nvSpPr>
              <p:cNvPr id="3175" name="Google Shape;3175;p26"/>
              <p:cNvSpPr/>
              <p:nvPr/>
            </p:nvSpPr>
            <p:spPr>
              <a:xfrm>
                <a:off x="2200275" y="2190750"/>
                <a:ext cx="171600" cy="1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3176" name="Google Shape;3176;p26"/>
              <p:cNvSpPr/>
              <p:nvPr/>
            </p:nvSpPr>
            <p:spPr>
              <a:xfrm>
                <a:off x="2419350" y="2190750"/>
                <a:ext cx="171600" cy="1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3177" name="Google Shape;3177;p26"/>
              <p:cNvSpPr/>
              <p:nvPr/>
            </p:nvSpPr>
            <p:spPr>
              <a:xfrm>
                <a:off x="2638425" y="2190750"/>
                <a:ext cx="171600" cy="1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3178" name="Google Shape;3178;p26"/>
              <p:cNvSpPr/>
              <p:nvPr/>
            </p:nvSpPr>
            <p:spPr>
              <a:xfrm>
                <a:off x="2857500" y="2190750"/>
                <a:ext cx="171600" cy="1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3179" name="Google Shape;3179;p26"/>
              <p:cNvSpPr/>
              <p:nvPr/>
            </p:nvSpPr>
            <p:spPr>
              <a:xfrm>
                <a:off x="3076575" y="219075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grpSp>
        <p:sp>
          <p:nvSpPr>
            <p:cNvPr id="3180" name="Google Shape;3180;p26"/>
            <p:cNvSpPr txBox="1"/>
            <p:nvPr/>
          </p:nvSpPr>
          <p:spPr>
            <a:xfrm>
              <a:off x="4529950" y="2927292"/>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dvent Pro Medium"/>
                  <a:ea typeface="Advent Pro Medium"/>
                  <a:cs typeface="Advent Pro Medium"/>
                  <a:sym typeface="Advent Pro Medium"/>
                </a:rPr>
                <a:t>4/5</a:t>
              </a:r>
              <a:endParaRPr>
                <a:solidFill>
                  <a:schemeClr val="lt1"/>
                </a:solidFill>
                <a:latin typeface="Advent Pro Medium"/>
                <a:ea typeface="Advent Pro Medium"/>
                <a:cs typeface="Advent Pro Medium"/>
                <a:sym typeface="Advent Pro Medium"/>
              </a:endParaRPr>
            </a:p>
          </p:txBody>
        </p:sp>
      </p:grpSp>
      <p:grpSp>
        <p:nvGrpSpPr>
          <p:cNvPr id="3181" name="Google Shape;3181;p26"/>
          <p:cNvGrpSpPr/>
          <p:nvPr/>
        </p:nvGrpSpPr>
        <p:grpSpPr>
          <a:xfrm>
            <a:off x="3653703" y="3617633"/>
            <a:ext cx="1349047" cy="371400"/>
            <a:chOff x="3653703" y="3617633"/>
            <a:chExt cx="1349047" cy="371400"/>
          </a:xfrm>
        </p:grpSpPr>
        <p:grpSp>
          <p:nvGrpSpPr>
            <p:cNvPr id="3182" name="Google Shape;3182;p26"/>
            <p:cNvGrpSpPr/>
            <p:nvPr/>
          </p:nvGrpSpPr>
          <p:grpSpPr>
            <a:xfrm>
              <a:off x="3653703" y="3731580"/>
              <a:ext cx="876254" cy="143492"/>
              <a:chOff x="2200275" y="2190750"/>
              <a:chExt cx="1047900" cy="171600"/>
            </a:xfrm>
          </p:grpSpPr>
          <p:sp>
            <p:nvSpPr>
              <p:cNvPr id="3183" name="Google Shape;3183;p26"/>
              <p:cNvSpPr/>
              <p:nvPr/>
            </p:nvSpPr>
            <p:spPr>
              <a:xfrm>
                <a:off x="2200275" y="2190750"/>
                <a:ext cx="171600" cy="1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3184" name="Google Shape;3184;p26"/>
              <p:cNvSpPr/>
              <p:nvPr/>
            </p:nvSpPr>
            <p:spPr>
              <a:xfrm>
                <a:off x="2419350" y="2190750"/>
                <a:ext cx="171600" cy="1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3185" name="Google Shape;3185;p26"/>
              <p:cNvSpPr/>
              <p:nvPr/>
            </p:nvSpPr>
            <p:spPr>
              <a:xfrm>
                <a:off x="2638425" y="2190750"/>
                <a:ext cx="171600" cy="1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3186" name="Google Shape;3186;p26"/>
              <p:cNvSpPr/>
              <p:nvPr/>
            </p:nvSpPr>
            <p:spPr>
              <a:xfrm>
                <a:off x="2857500" y="219075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3187" name="Google Shape;3187;p26"/>
              <p:cNvSpPr/>
              <p:nvPr/>
            </p:nvSpPr>
            <p:spPr>
              <a:xfrm>
                <a:off x="3076575" y="219075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grpSp>
        <p:sp>
          <p:nvSpPr>
            <p:cNvPr id="3188" name="Google Shape;3188;p26"/>
            <p:cNvSpPr txBox="1"/>
            <p:nvPr/>
          </p:nvSpPr>
          <p:spPr>
            <a:xfrm>
              <a:off x="4529950" y="3617633"/>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dvent Pro Medium"/>
                  <a:ea typeface="Advent Pro Medium"/>
                  <a:cs typeface="Advent Pro Medium"/>
                  <a:sym typeface="Advent Pro Medium"/>
                </a:rPr>
                <a:t>3/5</a:t>
              </a:r>
              <a:endParaRPr>
                <a:solidFill>
                  <a:schemeClr val="lt1"/>
                </a:solidFill>
                <a:latin typeface="Advent Pro Medium"/>
                <a:ea typeface="Advent Pro Medium"/>
                <a:cs typeface="Advent Pro Medium"/>
                <a:sym typeface="Advent Pro Medium"/>
              </a:endParaRPr>
            </a:p>
          </p:txBody>
        </p:sp>
      </p:grpSp>
      <p:grpSp>
        <p:nvGrpSpPr>
          <p:cNvPr id="3189" name="Google Shape;3189;p26"/>
          <p:cNvGrpSpPr/>
          <p:nvPr/>
        </p:nvGrpSpPr>
        <p:grpSpPr>
          <a:xfrm>
            <a:off x="5303228" y="2236950"/>
            <a:ext cx="1349047" cy="371400"/>
            <a:chOff x="5303228" y="2236950"/>
            <a:chExt cx="1349047" cy="371400"/>
          </a:xfrm>
        </p:grpSpPr>
        <p:grpSp>
          <p:nvGrpSpPr>
            <p:cNvPr id="3190" name="Google Shape;3190;p26"/>
            <p:cNvGrpSpPr/>
            <p:nvPr/>
          </p:nvGrpSpPr>
          <p:grpSpPr>
            <a:xfrm>
              <a:off x="5303228" y="2350897"/>
              <a:ext cx="876254" cy="143492"/>
              <a:chOff x="2200275" y="2190750"/>
              <a:chExt cx="1047900" cy="171600"/>
            </a:xfrm>
          </p:grpSpPr>
          <p:sp>
            <p:nvSpPr>
              <p:cNvPr id="3191" name="Google Shape;3191;p26"/>
              <p:cNvSpPr/>
              <p:nvPr/>
            </p:nvSpPr>
            <p:spPr>
              <a:xfrm>
                <a:off x="2200275" y="2190750"/>
                <a:ext cx="171600" cy="1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3192" name="Google Shape;3192;p26"/>
              <p:cNvSpPr/>
              <p:nvPr/>
            </p:nvSpPr>
            <p:spPr>
              <a:xfrm>
                <a:off x="2419350" y="219075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3193" name="Google Shape;3193;p26"/>
              <p:cNvSpPr/>
              <p:nvPr/>
            </p:nvSpPr>
            <p:spPr>
              <a:xfrm>
                <a:off x="2638425" y="219075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3194" name="Google Shape;3194;p26"/>
              <p:cNvSpPr/>
              <p:nvPr/>
            </p:nvSpPr>
            <p:spPr>
              <a:xfrm>
                <a:off x="2857500" y="219075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3195" name="Google Shape;3195;p26"/>
              <p:cNvSpPr/>
              <p:nvPr/>
            </p:nvSpPr>
            <p:spPr>
              <a:xfrm>
                <a:off x="3076575" y="219075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grpSp>
        <p:sp>
          <p:nvSpPr>
            <p:cNvPr id="3196" name="Google Shape;3196;p26"/>
            <p:cNvSpPr txBox="1"/>
            <p:nvPr/>
          </p:nvSpPr>
          <p:spPr>
            <a:xfrm>
              <a:off x="6179475" y="2236950"/>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dvent Pro Medium"/>
                  <a:ea typeface="Advent Pro Medium"/>
                  <a:cs typeface="Advent Pro Medium"/>
                  <a:sym typeface="Advent Pro Medium"/>
                </a:rPr>
                <a:t>1/5</a:t>
              </a:r>
              <a:endParaRPr>
                <a:solidFill>
                  <a:schemeClr val="lt1"/>
                </a:solidFill>
                <a:latin typeface="Advent Pro Medium"/>
                <a:ea typeface="Advent Pro Medium"/>
                <a:cs typeface="Advent Pro Medium"/>
                <a:sym typeface="Advent Pro Medium"/>
              </a:endParaRPr>
            </a:p>
          </p:txBody>
        </p:sp>
      </p:grpSp>
      <p:grpSp>
        <p:nvGrpSpPr>
          <p:cNvPr id="3197" name="Google Shape;3197;p26"/>
          <p:cNvGrpSpPr/>
          <p:nvPr/>
        </p:nvGrpSpPr>
        <p:grpSpPr>
          <a:xfrm>
            <a:off x="5303228" y="2927292"/>
            <a:ext cx="1349047" cy="371400"/>
            <a:chOff x="5303228" y="2927292"/>
            <a:chExt cx="1349047" cy="371400"/>
          </a:xfrm>
        </p:grpSpPr>
        <p:grpSp>
          <p:nvGrpSpPr>
            <p:cNvPr id="3198" name="Google Shape;3198;p26"/>
            <p:cNvGrpSpPr/>
            <p:nvPr/>
          </p:nvGrpSpPr>
          <p:grpSpPr>
            <a:xfrm>
              <a:off x="5303228" y="3041239"/>
              <a:ext cx="876254" cy="143492"/>
              <a:chOff x="2200275" y="2190750"/>
              <a:chExt cx="1047900" cy="171600"/>
            </a:xfrm>
          </p:grpSpPr>
          <p:sp>
            <p:nvSpPr>
              <p:cNvPr id="3199" name="Google Shape;3199;p26"/>
              <p:cNvSpPr/>
              <p:nvPr/>
            </p:nvSpPr>
            <p:spPr>
              <a:xfrm>
                <a:off x="2200275" y="2190750"/>
                <a:ext cx="171600" cy="1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3200" name="Google Shape;3200;p26"/>
              <p:cNvSpPr/>
              <p:nvPr/>
            </p:nvSpPr>
            <p:spPr>
              <a:xfrm>
                <a:off x="2419350" y="2190750"/>
                <a:ext cx="171600" cy="1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3201" name="Google Shape;3201;p26"/>
              <p:cNvSpPr/>
              <p:nvPr/>
            </p:nvSpPr>
            <p:spPr>
              <a:xfrm>
                <a:off x="2638425" y="2190750"/>
                <a:ext cx="171600" cy="1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3202" name="Google Shape;3202;p26"/>
              <p:cNvSpPr/>
              <p:nvPr/>
            </p:nvSpPr>
            <p:spPr>
              <a:xfrm>
                <a:off x="2857500" y="2190750"/>
                <a:ext cx="171600" cy="1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3203" name="Google Shape;3203;p26"/>
              <p:cNvSpPr/>
              <p:nvPr/>
            </p:nvSpPr>
            <p:spPr>
              <a:xfrm>
                <a:off x="3076575" y="2190750"/>
                <a:ext cx="171600" cy="1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grpSp>
        <p:sp>
          <p:nvSpPr>
            <p:cNvPr id="3204" name="Google Shape;3204;p26"/>
            <p:cNvSpPr txBox="1"/>
            <p:nvPr/>
          </p:nvSpPr>
          <p:spPr>
            <a:xfrm>
              <a:off x="6179475" y="2927292"/>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dvent Pro Medium"/>
                  <a:ea typeface="Advent Pro Medium"/>
                  <a:cs typeface="Advent Pro Medium"/>
                  <a:sym typeface="Advent Pro Medium"/>
                </a:rPr>
                <a:t>5/5</a:t>
              </a:r>
              <a:endParaRPr>
                <a:solidFill>
                  <a:schemeClr val="lt1"/>
                </a:solidFill>
                <a:latin typeface="Advent Pro Medium"/>
                <a:ea typeface="Advent Pro Medium"/>
                <a:cs typeface="Advent Pro Medium"/>
                <a:sym typeface="Advent Pro Medium"/>
              </a:endParaRPr>
            </a:p>
          </p:txBody>
        </p:sp>
      </p:grpSp>
      <p:grpSp>
        <p:nvGrpSpPr>
          <p:cNvPr id="3205" name="Google Shape;3205;p26"/>
          <p:cNvGrpSpPr/>
          <p:nvPr/>
        </p:nvGrpSpPr>
        <p:grpSpPr>
          <a:xfrm>
            <a:off x="5303228" y="3617633"/>
            <a:ext cx="1349047" cy="371400"/>
            <a:chOff x="5303228" y="3617633"/>
            <a:chExt cx="1349047" cy="371400"/>
          </a:xfrm>
        </p:grpSpPr>
        <p:grpSp>
          <p:nvGrpSpPr>
            <p:cNvPr id="3206" name="Google Shape;3206;p26"/>
            <p:cNvGrpSpPr/>
            <p:nvPr/>
          </p:nvGrpSpPr>
          <p:grpSpPr>
            <a:xfrm>
              <a:off x="5303228" y="3731580"/>
              <a:ext cx="876254" cy="143492"/>
              <a:chOff x="2200275" y="2190750"/>
              <a:chExt cx="1047900" cy="171600"/>
            </a:xfrm>
          </p:grpSpPr>
          <p:sp>
            <p:nvSpPr>
              <p:cNvPr id="3207" name="Google Shape;3207;p26"/>
              <p:cNvSpPr/>
              <p:nvPr/>
            </p:nvSpPr>
            <p:spPr>
              <a:xfrm>
                <a:off x="2200275" y="2190750"/>
                <a:ext cx="171600" cy="1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3208" name="Google Shape;3208;p26"/>
              <p:cNvSpPr/>
              <p:nvPr/>
            </p:nvSpPr>
            <p:spPr>
              <a:xfrm>
                <a:off x="2419350" y="2190750"/>
                <a:ext cx="171600" cy="1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3209" name="Google Shape;3209;p26"/>
              <p:cNvSpPr/>
              <p:nvPr/>
            </p:nvSpPr>
            <p:spPr>
              <a:xfrm>
                <a:off x="2638425" y="2190750"/>
                <a:ext cx="171600" cy="1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3210" name="Google Shape;3210;p26"/>
              <p:cNvSpPr/>
              <p:nvPr/>
            </p:nvSpPr>
            <p:spPr>
              <a:xfrm>
                <a:off x="2857500" y="2190750"/>
                <a:ext cx="171600" cy="1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3211" name="Google Shape;3211;p26"/>
              <p:cNvSpPr/>
              <p:nvPr/>
            </p:nvSpPr>
            <p:spPr>
              <a:xfrm>
                <a:off x="3076575" y="219075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grpSp>
        <p:sp>
          <p:nvSpPr>
            <p:cNvPr id="3212" name="Google Shape;3212;p26"/>
            <p:cNvSpPr txBox="1"/>
            <p:nvPr/>
          </p:nvSpPr>
          <p:spPr>
            <a:xfrm>
              <a:off x="6179475" y="3617633"/>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dvent Pro Medium"/>
                  <a:ea typeface="Advent Pro Medium"/>
                  <a:cs typeface="Advent Pro Medium"/>
                  <a:sym typeface="Advent Pro Medium"/>
                </a:rPr>
                <a:t>4/5</a:t>
              </a:r>
              <a:endParaRPr>
                <a:solidFill>
                  <a:schemeClr val="lt1"/>
                </a:solidFill>
                <a:latin typeface="Advent Pro Medium"/>
                <a:ea typeface="Advent Pro Medium"/>
                <a:cs typeface="Advent Pro Medium"/>
                <a:sym typeface="Advent Pro Medium"/>
              </a:endParaRPr>
            </a:p>
          </p:txBody>
        </p:sp>
      </p:grpSp>
      <p:grpSp>
        <p:nvGrpSpPr>
          <p:cNvPr id="3213" name="Google Shape;3213;p26"/>
          <p:cNvGrpSpPr/>
          <p:nvPr/>
        </p:nvGrpSpPr>
        <p:grpSpPr>
          <a:xfrm>
            <a:off x="6952753" y="2236950"/>
            <a:ext cx="1349047" cy="371400"/>
            <a:chOff x="6952753" y="2236950"/>
            <a:chExt cx="1349047" cy="371400"/>
          </a:xfrm>
        </p:grpSpPr>
        <p:grpSp>
          <p:nvGrpSpPr>
            <p:cNvPr id="3214" name="Google Shape;3214;p26"/>
            <p:cNvGrpSpPr/>
            <p:nvPr/>
          </p:nvGrpSpPr>
          <p:grpSpPr>
            <a:xfrm>
              <a:off x="6952753" y="2350897"/>
              <a:ext cx="876254" cy="143492"/>
              <a:chOff x="2200275" y="2190750"/>
              <a:chExt cx="1047900" cy="171600"/>
            </a:xfrm>
          </p:grpSpPr>
          <p:sp>
            <p:nvSpPr>
              <p:cNvPr id="3215" name="Google Shape;3215;p26"/>
              <p:cNvSpPr/>
              <p:nvPr/>
            </p:nvSpPr>
            <p:spPr>
              <a:xfrm>
                <a:off x="2200275" y="2190750"/>
                <a:ext cx="171600" cy="1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3216" name="Google Shape;3216;p26"/>
              <p:cNvSpPr/>
              <p:nvPr/>
            </p:nvSpPr>
            <p:spPr>
              <a:xfrm>
                <a:off x="2419350" y="2190750"/>
                <a:ext cx="171600" cy="1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3217" name="Google Shape;3217;p26"/>
              <p:cNvSpPr/>
              <p:nvPr/>
            </p:nvSpPr>
            <p:spPr>
              <a:xfrm>
                <a:off x="2638425" y="2190750"/>
                <a:ext cx="171600" cy="1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3218" name="Google Shape;3218;p26"/>
              <p:cNvSpPr/>
              <p:nvPr/>
            </p:nvSpPr>
            <p:spPr>
              <a:xfrm>
                <a:off x="2857500" y="2190750"/>
                <a:ext cx="171600" cy="1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3219" name="Google Shape;3219;p26"/>
              <p:cNvSpPr/>
              <p:nvPr/>
            </p:nvSpPr>
            <p:spPr>
              <a:xfrm>
                <a:off x="3076575" y="219075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grpSp>
        <p:sp>
          <p:nvSpPr>
            <p:cNvPr id="3220" name="Google Shape;3220;p26"/>
            <p:cNvSpPr txBox="1"/>
            <p:nvPr/>
          </p:nvSpPr>
          <p:spPr>
            <a:xfrm>
              <a:off x="7829000" y="2236950"/>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dvent Pro Medium"/>
                  <a:ea typeface="Advent Pro Medium"/>
                  <a:cs typeface="Advent Pro Medium"/>
                  <a:sym typeface="Advent Pro Medium"/>
                </a:rPr>
                <a:t>4/5</a:t>
              </a:r>
              <a:endParaRPr>
                <a:solidFill>
                  <a:schemeClr val="lt1"/>
                </a:solidFill>
                <a:latin typeface="Advent Pro Medium"/>
                <a:ea typeface="Advent Pro Medium"/>
                <a:cs typeface="Advent Pro Medium"/>
                <a:sym typeface="Advent Pro Medium"/>
              </a:endParaRPr>
            </a:p>
          </p:txBody>
        </p:sp>
      </p:grpSp>
      <p:grpSp>
        <p:nvGrpSpPr>
          <p:cNvPr id="3221" name="Google Shape;3221;p26"/>
          <p:cNvGrpSpPr/>
          <p:nvPr/>
        </p:nvGrpSpPr>
        <p:grpSpPr>
          <a:xfrm>
            <a:off x="6952753" y="2927292"/>
            <a:ext cx="1349047" cy="371400"/>
            <a:chOff x="6952753" y="2927292"/>
            <a:chExt cx="1349047" cy="371400"/>
          </a:xfrm>
        </p:grpSpPr>
        <p:grpSp>
          <p:nvGrpSpPr>
            <p:cNvPr id="3222" name="Google Shape;3222;p26"/>
            <p:cNvGrpSpPr/>
            <p:nvPr/>
          </p:nvGrpSpPr>
          <p:grpSpPr>
            <a:xfrm>
              <a:off x="6952753" y="3041239"/>
              <a:ext cx="876254" cy="143492"/>
              <a:chOff x="2200275" y="2190750"/>
              <a:chExt cx="1047900" cy="171600"/>
            </a:xfrm>
          </p:grpSpPr>
          <p:sp>
            <p:nvSpPr>
              <p:cNvPr id="3223" name="Google Shape;3223;p26"/>
              <p:cNvSpPr/>
              <p:nvPr/>
            </p:nvSpPr>
            <p:spPr>
              <a:xfrm>
                <a:off x="2200275" y="2190750"/>
                <a:ext cx="171600" cy="1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3224" name="Google Shape;3224;p26"/>
              <p:cNvSpPr/>
              <p:nvPr/>
            </p:nvSpPr>
            <p:spPr>
              <a:xfrm>
                <a:off x="2419350" y="2190750"/>
                <a:ext cx="171600" cy="1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3225" name="Google Shape;3225;p26"/>
              <p:cNvSpPr/>
              <p:nvPr/>
            </p:nvSpPr>
            <p:spPr>
              <a:xfrm>
                <a:off x="2638425" y="2190750"/>
                <a:ext cx="171600" cy="1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3226" name="Google Shape;3226;p26"/>
              <p:cNvSpPr/>
              <p:nvPr/>
            </p:nvSpPr>
            <p:spPr>
              <a:xfrm>
                <a:off x="2857500" y="2190750"/>
                <a:ext cx="171600" cy="1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3227" name="Google Shape;3227;p26"/>
              <p:cNvSpPr/>
              <p:nvPr/>
            </p:nvSpPr>
            <p:spPr>
              <a:xfrm>
                <a:off x="3076575" y="2190750"/>
                <a:ext cx="171600" cy="1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grpSp>
        <p:sp>
          <p:nvSpPr>
            <p:cNvPr id="3228" name="Google Shape;3228;p26"/>
            <p:cNvSpPr txBox="1"/>
            <p:nvPr/>
          </p:nvSpPr>
          <p:spPr>
            <a:xfrm>
              <a:off x="7829000" y="2927292"/>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dvent Pro Medium"/>
                  <a:ea typeface="Advent Pro Medium"/>
                  <a:cs typeface="Advent Pro Medium"/>
                  <a:sym typeface="Advent Pro Medium"/>
                </a:rPr>
                <a:t>5/5</a:t>
              </a:r>
              <a:endParaRPr>
                <a:solidFill>
                  <a:schemeClr val="lt1"/>
                </a:solidFill>
                <a:latin typeface="Advent Pro Medium"/>
                <a:ea typeface="Advent Pro Medium"/>
                <a:cs typeface="Advent Pro Medium"/>
                <a:sym typeface="Advent Pro Medium"/>
              </a:endParaRPr>
            </a:p>
          </p:txBody>
        </p:sp>
      </p:grpSp>
      <p:grpSp>
        <p:nvGrpSpPr>
          <p:cNvPr id="3229" name="Google Shape;3229;p26"/>
          <p:cNvGrpSpPr/>
          <p:nvPr/>
        </p:nvGrpSpPr>
        <p:grpSpPr>
          <a:xfrm>
            <a:off x="6952753" y="3617633"/>
            <a:ext cx="1349047" cy="371400"/>
            <a:chOff x="6952753" y="3617633"/>
            <a:chExt cx="1349047" cy="371400"/>
          </a:xfrm>
        </p:grpSpPr>
        <p:grpSp>
          <p:nvGrpSpPr>
            <p:cNvPr id="3230" name="Google Shape;3230;p26"/>
            <p:cNvGrpSpPr/>
            <p:nvPr/>
          </p:nvGrpSpPr>
          <p:grpSpPr>
            <a:xfrm>
              <a:off x="6952753" y="3731580"/>
              <a:ext cx="876254" cy="143492"/>
              <a:chOff x="2200275" y="2190750"/>
              <a:chExt cx="1047900" cy="171600"/>
            </a:xfrm>
          </p:grpSpPr>
          <p:sp>
            <p:nvSpPr>
              <p:cNvPr id="3231" name="Google Shape;3231;p26"/>
              <p:cNvSpPr/>
              <p:nvPr/>
            </p:nvSpPr>
            <p:spPr>
              <a:xfrm>
                <a:off x="2200275" y="2190750"/>
                <a:ext cx="171600" cy="1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3232" name="Google Shape;3232;p26"/>
              <p:cNvSpPr/>
              <p:nvPr/>
            </p:nvSpPr>
            <p:spPr>
              <a:xfrm>
                <a:off x="2419350" y="219075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3233" name="Google Shape;3233;p26"/>
              <p:cNvSpPr/>
              <p:nvPr/>
            </p:nvSpPr>
            <p:spPr>
              <a:xfrm>
                <a:off x="2638425" y="219075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3234" name="Google Shape;3234;p26"/>
              <p:cNvSpPr/>
              <p:nvPr/>
            </p:nvSpPr>
            <p:spPr>
              <a:xfrm>
                <a:off x="2857500" y="219075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3235" name="Google Shape;3235;p26"/>
              <p:cNvSpPr/>
              <p:nvPr/>
            </p:nvSpPr>
            <p:spPr>
              <a:xfrm>
                <a:off x="3076575" y="2190750"/>
                <a:ext cx="171600" cy="17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grpSp>
        <p:sp>
          <p:nvSpPr>
            <p:cNvPr id="3236" name="Google Shape;3236;p26"/>
            <p:cNvSpPr txBox="1"/>
            <p:nvPr/>
          </p:nvSpPr>
          <p:spPr>
            <a:xfrm>
              <a:off x="7829000" y="3617633"/>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dvent Pro Medium"/>
                  <a:ea typeface="Advent Pro Medium"/>
                  <a:cs typeface="Advent Pro Medium"/>
                  <a:sym typeface="Advent Pro Medium"/>
                </a:rPr>
                <a:t>1/5</a:t>
              </a:r>
              <a:endParaRPr>
                <a:solidFill>
                  <a:schemeClr val="lt1"/>
                </a:solidFill>
                <a:latin typeface="Advent Pro Medium"/>
                <a:ea typeface="Advent Pro Medium"/>
                <a:cs typeface="Advent Pro Medium"/>
                <a:sym typeface="Advent Pro Medium"/>
              </a:endParaRPr>
            </a:p>
          </p:txBody>
        </p:sp>
      </p:grpSp>
      <p:grpSp>
        <p:nvGrpSpPr>
          <p:cNvPr id="3237" name="Google Shape;3237;p26"/>
          <p:cNvGrpSpPr/>
          <p:nvPr/>
        </p:nvGrpSpPr>
        <p:grpSpPr>
          <a:xfrm>
            <a:off x="1041511" y="1532125"/>
            <a:ext cx="481089" cy="345128"/>
            <a:chOff x="3112825" y="3463650"/>
            <a:chExt cx="531825" cy="381525"/>
          </a:xfrm>
        </p:grpSpPr>
        <p:sp>
          <p:nvSpPr>
            <p:cNvPr id="3238" name="Google Shape;3238;p26"/>
            <p:cNvSpPr/>
            <p:nvPr/>
          </p:nvSpPr>
          <p:spPr>
            <a:xfrm>
              <a:off x="3112825" y="3463650"/>
              <a:ext cx="531825" cy="381525"/>
            </a:xfrm>
            <a:custGeom>
              <a:rect b="b" l="l" r="r" t="t"/>
              <a:pathLst>
                <a:path extrusionOk="0" h="15261" w="21273">
                  <a:moveTo>
                    <a:pt x="5087" y="1"/>
                  </a:moveTo>
                  <a:lnTo>
                    <a:pt x="5087" y="6937"/>
                  </a:lnTo>
                  <a:lnTo>
                    <a:pt x="0" y="6937"/>
                  </a:lnTo>
                  <a:lnTo>
                    <a:pt x="0" y="13874"/>
                  </a:lnTo>
                  <a:lnTo>
                    <a:pt x="0" y="14336"/>
                  </a:lnTo>
                  <a:lnTo>
                    <a:pt x="0" y="15261"/>
                  </a:lnTo>
                  <a:lnTo>
                    <a:pt x="21273" y="15261"/>
                  </a:lnTo>
                  <a:lnTo>
                    <a:pt x="21273" y="14798"/>
                  </a:lnTo>
                  <a:lnTo>
                    <a:pt x="21273" y="13874"/>
                  </a:lnTo>
                  <a:lnTo>
                    <a:pt x="21273" y="6937"/>
                  </a:lnTo>
                  <a:lnTo>
                    <a:pt x="16186" y="6937"/>
                  </a:lnTo>
                  <a:lnTo>
                    <a:pt x="16186"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26"/>
            <p:cNvSpPr/>
            <p:nvPr/>
          </p:nvSpPr>
          <p:spPr>
            <a:xfrm>
              <a:off x="3112825" y="3463650"/>
              <a:ext cx="404675" cy="242800"/>
            </a:xfrm>
            <a:custGeom>
              <a:rect b="b" l="l" r="r" t="t"/>
              <a:pathLst>
                <a:path extrusionOk="0" h="9712" w="16187">
                  <a:moveTo>
                    <a:pt x="5087" y="1"/>
                  </a:moveTo>
                  <a:lnTo>
                    <a:pt x="5087" y="1387"/>
                  </a:lnTo>
                  <a:lnTo>
                    <a:pt x="5087" y="6937"/>
                  </a:lnTo>
                  <a:lnTo>
                    <a:pt x="0" y="6937"/>
                  </a:lnTo>
                  <a:lnTo>
                    <a:pt x="0" y="9712"/>
                  </a:lnTo>
                  <a:lnTo>
                    <a:pt x="7863" y="9712"/>
                  </a:lnTo>
                  <a:lnTo>
                    <a:pt x="7863" y="8324"/>
                  </a:lnTo>
                  <a:lnTo>
                    <a:pt x="7863" y="2775"/>
                  </a:lnTo>
                  <a:lnTo>
                    <a:pt x="16186" y="2775"/>
                  </a:lnTo>
                  <a:lnTo>
                    <a:pt x="16186"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26"/>
            <p:cNvSpPr/>
            <p:nvPr/>
          </p:nvSpPr>
          <p:spPr>
            <a:xfrm>
              <a:off x="3482800" y="3637075"/>
              <a:ext cx="161850" cy="69375"/>
            </a:xfrm>
            <a:custGeom>
              <a:rect b="b" l="l" r="r" t="t"/>
              <a:pathLst>
                <a:path extrusionOk="0" h="2775" w="6474">
                  <a:moveTo>
                    <a:pt x="1" y="0"/>
                  </a:moveTo>
                  <a:lnTo>
                    <a:pt x="1" y="2775"/>
                  </a:lnTo>
                  <a:lnTo>
                    <a:pt x="6474" y="2775"/>
                  </a:lnTo>
                  <a:lnTo>
                    <a:pt x="6474"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26"/>
            <p:cNvSpPr/>
            <p:nvPr/>
          </p:nvSpPr>
          <p:spPr>
            <a:xfrm>
              <a:off x="3332500" y="3567725"/>
              <a:ext cx="69375" cy="138725"/>
            </a:xfrm>
            <a:custGeom>
              <a:rect b="b" l="l" r="r" t="t"/>
              <a:pathLst>
                <a:path extrusionOk="0" h="5549" w="2775">
                  <a:moveTo>
                    <a:pt x="1388" y="0"/>
                  </a:moveTo>
                  <a:lnTo>
                    <a:pt x="1388" y="924"/>
                  </a:lnTo>
                  <a:lnTo>
                    <a:pt x="0" y="924"/>
                  </a:lnTo>
                  <a:lnTo>
                    <a:pt x="0" y="2312"/>
                  </a:lnTo>
                  <a:lnTo>
                    <a:pt x="1388" y="2312"/>
                  </a:lnTo>
                  <a:lnTo>
                    <a:pt x="1388" y="5549"/>
                  </a:lnTo>
                  <a:lnTo>
                    <a:pt x="2775" y="5549"/>
                  </a:lnTo>
                  <a:lnTo>
                    <a:pt x="2775"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26"/>
            <p:cNvSpPr/>
            <p:nvPr/>
          </p:nvSpPr>
          <p:spPr>
            <a:xfrm>
              <a:off x="3112825" y="3463650"/>
              <a:ext cx="531825" cy="381525"/>
            </a:xfrm>
            <a:custGeom>
              <a:rect b="b" l="l" r="r" t="t"/>
              <a:pathLst>
                <a:path extrusionOk="0" h="15261" w="21273">
                  <a:moveTo>
                    <a:pt x="14801" y="1387"/>
                  </a:moveTo>
                  <a:lnTo>
                    <a:pt x="14801" y="8324"/>
                  </a:lnTo>
                  <a:lnTo>
                    <a:pt x="19888" y="8324"/>
                  </a:lnTo>
                  <a:lnTo>
                    <a:pt x="19888" y="13873"/>
                  </a:lnTo>
                  <a:lnTo>
                    <a:pt x="19887" y="13874"/>
                  </a:lnTo>
                  <a:lnTo>
                    <a:pt x="1390" y="13874"/>
                  </a:lnTo>
                  <a:lnTo>
                    <a:pt x="1390" y="8324"/>
                  </a:lnTo>
                  <a:lnTo>
                    <a:pt x="6477" y="8324"/>
                  </a:lnTo>
                  <a:lnTo>
                    <a:pt x="6477" y="1387"/>
                  </a:lnTo>
                  <a:close/>
                  <a:moveTo>
                    <a:pt x="5087" y="1"/>
                  </a:moveTo>
                  <a:lnTo>
                    <a:pt x="5087" y="6937"/>
                  </a:lnTo>
                  <a:lnTo>
                    <a:pt x="0" y="6937"/>
                  </a:lnTo>
                  <a:lnTo>
                    <a:pt x="0" y="15261"/>
                  </a:lnTo>
                  <a:lnTo>
                    <a:pt x="21273" y="15261"/>
                  </a:lnTo>
                  <a:lnTo>
                    <a:pt x="21273" y="6937"/>
                  </a:lnTo>
                  <a:lnTo>
                    <a:pt x="16186" y="6937"/>
                  </a:lnTo>
                  <a:lnTo>
                    <a:pt x="16186"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6" name="Shape 3246"/>
        <p:cNvGrpSpPr/>
        <p:nvPr/>
      </p:nvGrpSpPr>
      <p:grpSpPr>
        <a:xfrm>
          <a:off x="0" y="0"/>
          <a:ext cx="0" cy="0"/>
          <a:chOff x="0" y="0"/>
          <a:chExt cx="0" cy="0"/>
        </a:xfrm>
      </p:grpSpPr>
      <p:sp>
        <p:nvSpPr>
          <p:cNvPr id="3247" name="Google Shape;3247;p27"/>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RETRO VIDEO GAMES NEWSLETTER INFOGRAPHICS</a:t>
            </a:r>
            <a:endParaRPr/>
          </a:p>
        </p:txBody>
      </p:sp>
      <p:grpSp>
        <p:nvGrpSpPr>
          <p:cNvPr id="3248" name="Google Shape;3248;p27"/>
          <p:cNvGrpSpPr/>
          <p:nvPr/>
        </p:nvGrpSpPr>
        <p:grpSpPr>
          <a:xfrm rot="-5400000">
            <a:off x="271246" y="535371"/>
            <a:ext cx="242781" cy="161857"/>
            <a:chOff x="2500050" y="3730175"/>
            <a:chExt cx="2619000" cy="1746025"/>
          </a:xfrm>
        </p:grpSpPr>
        <p:sp>
          <p:nvSpPr>
            <p:cNvPr id="3249" name="Google Shape;3249;p27"/>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27"/>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27"/>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27"/>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3" name="Google Shape;3253;p27"/>
          <p:cNvGrpSpPr/>
          <p:nvPr/>
        </p:nvGrpSpPr>
        <p:grpSpPr>
          <a:xfrm rot="5400000">
            <a:off x="8691846" y="535371"/>
            <a:ext cx="242781" cy="161857"/>
            <a:chOff x="2500050" y="3730175"/>
            <a:chExt cx="2619000" cy="1746025"/>
          </a:xfrm>
        </p:grpSpPr>
        <p:sp>
          <p:nvSpPr>
            <p:cNvPr id="3254" name="Google Shape;3254;p27"/>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27"/>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27"/>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27"/>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8" name="Google Shape;3258;p27"/>
          <p:cNvGrpSpPr/>
          <p:nvPr/>
        </p:nvGrpSpPr>
        <p:grpSpPr>
          <a:xfrm>
            <a:off x="3502800" y="2702525"/>
            <a:ext cx="4921050" cy="580800"/>
            <a:chOff x="3502800" y="2702525"/>
            <a:chExt cx="4921050" cy="580800"/>
          </a:xfrm>
        </p:grpSpPr>
        <p:sp>
          <p:nvSpPr>
            <p:cNvPr id="3259" name="Google Shape;3259;p27"/>
            <p:cNvSpPr txBox="1"/>
            <p:nvPr/>
          </p:nvSpPr>
          <p:spPr>
            <a:xfrm>
              <a:off x="3502800" y="2800475"/>
              <a:ext cx="2138400" cy="384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GRAPHICS</a:t>
              </a:r>
              <a:endParaRPr sz="1300">
                <a:solidFill>
                  <a:schemeClr val="accent1"/>
                </a:solidFill>
                <a:latin typeface="Orbitron ExtraBold"/>
                <a:ea typeface="Orbitron ExtraBold"/>
                <a:cs typeface="Orbitron ExtraBold"/>
                <a:sym typeface="Orbitron ExtraBold"/>
              </a:endParaRPr>
            </a:p>
          </p:txBody>
        </p:sp>
        <p:sp>
          <p:nvSpPr>
            <p:cNvPr id="3260" name="Google Shape;3260;p27"/>
            <p:cNvSpPr txBox="1"/>
            <p:nvPr/>
          </p:nvSpPr>
          <p:spPr>
            <a:xfrm>
              <a:off x="6285450" y="2702525"/>
              <a:ext cx="2138400" cy="580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lang="en">
                  <a:solidFill>
                    <a:schemeClr val="lt1"/>
                  </a:solidFill>
                  <a:latin typeface="Advent Pro Medium"/>
                  <a:ea typeface="Advent Pro Medium"/>
                  <a:cs typeface="Advent Pro Medium"/>
                  <a:sym typeface="Advent Pro Medium"/>
                </a:rPr>
                <a:t>Mercury is the smallest planet in the Solar System</a:t>
              </a:r>
              <a:endParaRPr>
                <a:latin typeface="Advent Pro Medium"/>
                <a:ea typeface="Advent Pro Medium"/>
                <a:cs typeface="Advent Pro Medium"/>
                <a:sym typeface="Advent Pro Medium"/>
              </a:endParaRPr>
            </a:p>
          </p:txBody>
        </p:sp>
      </p:grpSp>
      <p:grpSp>
        <p:nvGrpSpPr>
          <p:cNvPr id="3261" name="Google Shape;3261;p27"/>
          <p:cNvGrpSpPr/>
          <p:nvPr/>
        </p:nvGrpSpPr>
        <p:grpSpPr>
          <a:xfrm>
            <a:off x="3502800" y="1509450"/>
            <a:ext cx="4921050" cy="580800"/>
            <a:chOff x="3502800" y="1509450"/>
            <a:chExt cx="4921050" cy="580800"/>
          </a:xfrm>
        </p:grpSpPr>
        <p:sp>
          <p:nvSpPr>
            <p:cNvPr id="3262" name="Google Shape;3262;p27"/>
            <p:cNvSpPr txBox="1"/>
            <p:nvPr/>
          </p:nvSpPr>
          <p:spPr>
            <a:xfrm>
              <a:off x="3502800" y="1607400"/>
              <a:ext cx="2138400" cy="384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300">
                  <a:solidFill>
                    <a:schemeClr val="accent1"/>
                  </a:solidFill>
                  <a:latin typeface="Orbitron ExtraBold"/>
                  <a:ea typeface="Orbitron ExtraBold"/>
                  <a:cs typeface="Orbitron ExtraBold"/>
                  <a:sym typeface="Orbitron ExtraBold"/>
                </a:rPr>
                <a:t>USABILITY</a:t>
              </a:r>
              <a:endParaRPr sz="1300">
                <a:solidFill>
                  <a:schemeClr val="accent1"/>
                </a:solidFill>
                <a:latin typeface="Orbitron ExtraBold"/>
                <a:ea typeface="Orbitron ExtraBold"/>
                <a:cs typeface="Orbitron ExtraBold"/>
                <a:sym typeface="Orbitron ExtraBold"/>
              </a:endParaRPr>
            </a:p>
          </p:txBody>
        </p:sp>
        <p:sp>
          <p:nvSpPr>
            <p:cNvPr id="3263" name="Google Shape;3263;p27"/>
            <p:cNvSpPr txBox="1"/>
            <p:nvPr/>
          </p:nvSpPr>
          <p:spPr>
            <a:xfrm>
              <a:off x="6285450" y="1509450"/>
              <a:ext cx="2138400" cy="580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lang="en">
                  <a:solidFill>
                    <a:schemeClr val="lt1"/>
                  </a:solidFill>
                  <a:latin typeface="Advent Pro Medium"/>
                  <a:ea typeface="Advent Pro Medium"/>
                  <a:cs typeface="Advent Pro Medium"/>
                  <a:sym typeface="Advent Pro Medium"/>
                </a:rPr>
                <a:t>Despite being red, Mars is actually a cold place</a:t>
              </a:r>
              <a:endParaRPr>
                <a:solidFill>
                  <a:schemeClr val="lt1"/>
                </a:solidFill>
                <a:latin typeface="Advent Pro Medium"/>
                <a:ea typeface="Advent Pro Medium"/>
                <a:cs typeface="Advent Pro Medium"/>
                <a:sym typeface="Advent Pro Medium"/>
              </a:endParaRPr>
            </a:p>
          </p:txBody>
        </p:sp>
      </p:grpSp>
      <p:grpSp>
        <p:nvGrpSpPr>
          <p:cNvPr id="3264" name="Google Shape;3264;p27"/>
          <p:cNvGrpSpPr/>
          <p:nvPr/>
        </p:nvGrpSpPr>
        <p:grpSpPr>
          <a:xfrm>
            <a:off x="3502800" y="3895600"/>
            <a:ext cx="4921050" cy="580800"/>
            <a:chOff x="3502800" y="3895600"/>
            <a:chExt cx="4921050" cy="580800"/>
          </a:xfrm>
        </p:grpSpPr>
        <p:sp>
          <p:nvSpPr>
            <p:cNvPr id="3265" name="Google Shape;3265;p27"/>
            <p:cNvSpPr txBox="1"/>
            <p:nvPr/>
          </p:nvSpPr>
          <p:spPr>
            <a:xfrm>
              <a:off x="3502800" y="3993550"/>
              <a:ext cx="2138400" cy="384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300">
                  <a:solidFill>
                    <a:schemeClr val="accent1"/>
                  </a:solidFill>
                  <a:latin typeface="Orbitron ExtraBold"/>
                  <a:ea typeface="Orbitron ExtraBold"/>
                  <a:cs typeface="Orbitron ExtraBold"/>
                  <a:sym typeface="Orbitron ExtraBold"/>
                </a:rPr>
                <a:t>GAMEPLAY</a:t>
              </a:r>
              <a:endParaRPr sz="1300">
                <a:solidFill>
                  <a:schemeClr val="accent1"/>
                </a:solidFill>
                <a:latin typeface="Orbitron ExtraBold"/>
                <a:ea typeface="Orbitron ExtraBold"/>
                <a:cs typeface="Orbitron ExtraBold"/>
                <a:sym typeface="Orbitron ExtraBold"/>
              </a:endParaRPr>
            </a:p>
          </p:txBody>
        </p:sp>
        <p:sp>
          <p:nvSpPr>
            <p:cNvPr id="3266" name="Google Shape;3266;p27"/>
            <p:cNvSpPr txBox="1"/>
            <p:nvPr/>
          </p:nvSpPr>
          <p:spPr>
            <a:xfrm>
              <a:off x="6285450" y="3895600"/>
              <a:ext cx="2138400" cy="580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lang="en">
                  <a:solidFill>
                    <a:schemeClr val="lt1"/>
                  </a:solidFill>
                  <a:latin typeface="Advent Pro Medium"/>
                  <a:ea typeface="Advent Pro Medium"/>
                  <a:cs typeface="Advent Pro Medium"/>
                  <a:sym typeface="Advent Pro Medium"/>
                </a:rPr>
                <a:t>Jupiter is the biggest planet in the entire Solar System</a:t>
              </a:r>
              <a:endParaRPr>
                <a:solidFill>
                  <a:schemeClr val="lt1"/>
                </a:solidFill>
                <a:latin typeface="Advent Pro Medium"/>
                <a:ea typeface="Advent Pro Medium"/>
                <a:cs typeface="Advent Pro Medium"/>
                <a:sym typeface="Advent Pro Medium"/>
              </a:endParaRPr>
            </a:p>
          </p:txBody>
        </p:sp>
      </p:grpSp>
      <p:sp>
        <p:nvSpPr>
          <p:cNvPr id="3267" name="Google Shape;3267;p27"/>
          <p:cNvSpPr txBox="1"/>
          <p:nvPr/>
        </p:nvSpPr>
        <p:spPr>
          <a:xfrm>
            <a:off x="720150" y="2800475"/>
            <a:ext cx="2138400" cy="384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GAME UPDATES</a:t>
            </a:r>
            <a:endParaRPr sz="1300">
              <a:solidFill>
                <a:schemeClr val="accent1"/>
              </a:solidFill>
              <a:latin typeface="Orbitron ExtraBold"/>
              <a:ea typeface="Orbitron ExtraBold"/>
              <a:cs typeface="Orbitron ExtraBold"/>
              <a:sym typeface="Orbitron ExtraBold"/>
            </a:endParaRPr>
          </a:p>
        </p:txBody>
      </p:sp>
      <p:cxnSp>
        <p:nvCxnSpPr>
          <p:cNvPr id="3268" name="Google Shape;3268;p27"/>
          <p:cNvCxnSpPr>
            <a:stCxn id="3262" idx="1"/>
            <a:endCxn id="3267" idx="0"/>
          </p:cNvCxnSpPr>
          <p:nvPr/>
        </p:nvCxnSpPr>
        <p:spPr>
          <a:xfrm flipH="1">
            <a:off x="1789200" y="1799850"/>
            <a:ext cx="1713600" cy="1000500"/>
          </a:xfrm>
          <a:prstGeom prst="bentConnector2">
            <a:avLst/>
          </a:prstGeom>
          <a:noFill/>
          <a:ln cap="flat" cmpd="sng" w="19050">
            <a:solidFill>
              <a:schemeClr val="accent1"/>
            </a:solidFill>
            <a:prstDash val="solid"/>
            <a:round/>
            <a:headEnd len="med" w="med" type="oval"/>
            <a:tailEnd len="med" w="med" type="none"/>
          </a:ln>
        </p:spPr>
      </p:cxnSp>
      <p:cxnSp>
        <p:nvCxnSpPr>
          <p:cNvPr id="3269" name="Google Shape;3269;p27"/>
          <p:cNvCxnSpPr>
            <a:stCxn id="3267" idx="3"/>
            <a:endCxn id="3259" idx="1"/>
          </p:cNvCxnSpPr>
          <p:nvPr/>
        </p:nvCxnSpPr>
        <p:spPr>
          <a:xfrm>
            <a:off x="2858550" y="2992925"/>
            <a:ext cx="644400" cy="600"/>
          </a:xfrm>
          <a:prstGeom prst="bentConnector3">
            <a:avLst>
              <a:gd fmla="val 49988" name="adj1"/>
            </a:avLst>
          </a:prstGeom>
          <a:noFill/>
          <a:ln cap="flat" cmpd="sng" w="19050">
            <a:solidFill>
              <a:schemeClr val="accent1"/>
            </a:solidFill>
            <a:prstDash val="solid"/>
            <a:round/>
            <a:headEnd len="med" w="med" type="none"/>
            <a:tailEnd len="med" w="med" type="oval"/>
          </a:ln>
        </p:spPr>
      </p:cxnSp>
      <p:cxnSp>
        <p:nvCxnSpPr>
          <p:cNvPr id="3270" name="Google Shape;3270;p27"/>
          <p:cNvCxnSpPr>
            <a:stCxn id="3267" idx="2"/>
            <a:endCxn id="3265" idx="1"/>
          </p:cNvCxnSpPr>
          <p:nvPr/>
        </p:nvCxnSpPr>
        <p:spPr>
          <a:xfrm flipH="1" rot="-5400000">
            <a:off x="2145900" y="2828825"/>
            <a:ext cx="1000500" cy="1713600"/>
          </a:xfrm>
          <a:prstGeom prst="bentConnector2">
            <a:avLst/>
          </a:prstGeom>
          <a:noFill/>
          <a:ln cap="flat" cmpd="sng" w="19050">
            <a:solidFill>
              <a:schemeClr val="accent1"/>
            </a:solidFill>
            <a:prstDash val="solid"/>
            <a:round/>
            <a:headEnd len="med" w="med" type="none"/>
            <a:tailEnd len="med" w="med" type="oval"/>
          </a:ln>
        </p:spPr>
      </p:cxnSp>
      <p:cxnSp>
        <p:nvCxnSpPr>
          <p:cNvPr id="3271" name="Google Shape;3271;p27"/>
          <p:cNvCxnSpPr>
            <a:stCxn id="3262" idx="3"/>
            <a:endCxn id="3263" idx="1"/>
          </p:cNvCxnSpPr>
          <p:nvPr/>
        </p:nvCxnSpPr>
        <p:spPr>
          <a:xfrm>
            <a:off x="5641200" y="1799850"/>
            <a:ext cx="644100" cy="600"/>
          </a:xfrm>
          <a:prstGeom prst="bentConnector3">
            <a:avLst>
              <a:gd fmla="val 50012" name="adj1"/>
            </a:avLst>
          </a:prstGeom>
          <a:noFill/>
          <a:ln cap="flat" cmpd="sng" w="19050">
            <a:solidFill>
              <a:schemeClr val="accent1"/>
            </a:solidFill>
            <a:prstDash val="solid"/>
            <a:round/>
            <a:headEnd len="med" w="med" type="none"/>
            <a:tailEnd len="med" w="med" type="oval"/>
          </a:ln>
        </p:spPr>
      </p:cxnSp>
      <p:cxnSp>
        <p:nvCxnSpPr>
          <p:cNvPr id="3272" name="Google Shape;3272;p27"/>
          <p:cNvCxnSpPr>
            <a:stCxn id="3259" idx="3"/>
            <a:endCxn id="3260" idx="1"/>
          </p:cNvCxnSpPr>
          <p:nvPr/>
        </p:nvCxnSpPr>
        <p:spPr>
          <a:xfrm>
            <a:off x="5641200" y="2992925"/>
            <a:ext cx="644100" cy="600"/>
          </a:xfrm>
          <a:prstGeom prst="bentConnector3">
            <a:avLst>
              <a:gd fmla="val 50012" name="adj1"/>
            </a:avLst>
          </a:prstGeom>
          <a:noFill/>
          <a:ln cap="flat" cmpd="sng" w="19050">
            <a:solidFill>
              <a:schemeClr val="accent1"/>
            </a:solidFill>
            <a:prstDash val="solid"/>
            <a:round/>
            <a:headEnd len="med" w="med" type="none"/>
            <a:tailEnd len="med" w="med" type="oval"/>
          </a:ln>
        </p:spPr>
      </p:cxnSp>
      <p:cxnSp>
        <p:nvCxnSpPr>
          <p:cNvPr id="3273" name="Google Shape;3273;p27"/>
          <p:cNvCxnSpPr>
            <a:stCxn id="3265" idx="3"/>
            <a:endCxn id="3266" idx="1"/>
          </p:cNvCxnSpPr>
          <p:nvPr/>
        </p:nvCxnSpPr>
        <p:spPr>
          <a:xfrm>
            <a:off x="5641200" y="4186000"/>
            <a:ext cx="644100" cy="600"/>
          </a:xfrm>
          <a:prstGeom prst="bentConnector3">
            <a:avLst>
              <a:gd fmla="val 50012" name="adj1"/>
            </a:avLst>
          </a:prstGeom>
          <a:noFill/>
          <a:ln cap="flat" cmpd="sng" w="19050">
            <a:solidFill>
              <a:schemeClr val="accent1"/>
            </a:solidFill>
            <a:prstDash val="solid"/>
            <a:round/>
            <a:headEnd len="med" w="med" type="none"/>
            <a:tailEnd len="med" w="med" type="oval"/>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7" name="Shape 3277"/>
        <p:cNvGrpSpPr/>
        <p:nvPr/>
      </p:nvGrpSpPr>
      <p:grpSpPr>
        <a:xfrm>
          <a:off x="0" y="0"/>
          <a:ext cx="0" cy="0"/>
          <a:chOff x="0" y="0"/>
          <a:chExt cx="0" cy="0"/>
        </a:xfrm>
      </p:grpSpPr>
      <p:sp>
        <p:nvSpPr>
          <p:cNvPr id="3278" name="Google Shape;3278;p28"/>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RETRO VIDEO GAMES NEWSLETTER INFOGRAPHICS</a:t>
            </a:r>
            <a:endParaRPr/>
          </a:p>
        </p:txBody>
      </p:sp>
      <p:grpSp>
        <p:nvGrpSpPr>
          <p:cNvPr id="3279" name="Google Shape;3279;p28"/>
          <p:cNvGrpSpPr/>
          <p:nvPr/>
        </p:nvGrpSpPr>
        <p:grpSpPr>
          <a:xfrm rot="-5400000">
            <a:off x="271246" y="535371"/>
            <a:ext cx="242781" cy="161857"/>
            <a:chOff x="2500050" y="3730175"/>
            <a:chExt cx="2619000" cy="1746025"/>
          </a:xfrm>
        </p:grpSpPr>
        <p:sp>
          <p:nvSpPr>
            <p:cNvPr id="3280" name="Google Shape;3280;p28"/>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28"/>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28"/>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28"/>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4" name="Google Shape;3284;p28"/>
          <p:cNvGrpSpPr/>
          <p:nvPr/>
        </p:nvGrpSpPr>
        <p:grpSpPr>
          <a:xfrm rot="5400000">
            <a:off x="8691846" y="535371"/>
            <a:ext cx="242781" cy="161857"/>
            <a:chOff x="2500050" y="3730175"/>
            <a:chExt cx="2619000" cy="1746025"/>
          </a:xfrm>
        </p:grpSpPr>
        <p:sp>
          <p:nvSpPr>
            <p:cNvPr id="3285" name="Google Shape;3285;p28"/>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28"/>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28"/>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28"/>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3289" name="Google Shape;3289;p28"/>
          <p:cNvGraphicFramePr/>
          <p:nvPr/>
        </p:nvGraphicFramePr>
        <p:xfrm>
          <a:off x="974425" y="1226260"/>
          <a:ext cx="3000000" cy="3000000"/>
        </p:xfrm>
        <a:graphic>
          <a:graphicData uri="http://schemas.openxmlformats.org/drawingml/2006/table">
            <a:tbl>
              <a:tblPr>
                <a:noFill/>
                <a:tableStyleId>{88DE8978-1B7F-4263-84BC-C1956A274098}</a:tableStyleId>
              </a:tblPr>
              <a:tblGrid>
                <a:gridCol w="448950"/>
                <a:gridCol w="2809675"/>
              </a:tblGrid>
              <a:tr h="440075">
                <a:tc gridSpan="2">
                  <a:txBody>
                    <a:bodyPr/>
                    <a:lstStyle/>
                    <a:p>
                      <a:pPr indent="0" lvl="0" marL="0" marR="0" rtl="0" algn="ctr">
                        <a:lnSpc>
                          <a:spcPct val="100000"/>
                        </a:lnSpc>
                        <a:spcBef>
                          <a:spcPts val="0"/>
                        </a:spcBef>
                        <a:spcAft>
                          <a:spcPts val="0"/>
                        </a:spcAft>
                        <a:buNone/>
                      </a:pPr>
                      <a:r>
                        <a:rPr lang="en" sz="1300">
                          <a:solidFill>
                            <a:schemeClr val="accent6"/>
                          </a:solidFill>
                          <a:latin typeface="Orbitron ExtraBold"/>
                          <a:ea typeface="Orbitron ExtraBold"/>
                          <a:cs typeface="Orbitron ExtraBold"/>
                          <a:sym typeface="Orbitron ExtraBold"/>
                        </a:rPr>
                        <a:t>TOP PLAYERS</a:t>
                      </a:r>
                      <a:endParaRPr sz="1300">
                        <a:solidFill>
                          <a:schemeClr val="accent6"/>
                        </a:solidFill>
                        <a:latin typeface="Orbitron ExtraBold"/>
                        <a:ea typeface="Orbitron ExtraBold"/>
                        <a:cs typeface="Orbitron ExtraBold"/>
                        <a:sym typeface="Orbitron ExtraBold"/>
                      </a:endParaRPr>
                    </a:p>
                  </a:txBody>
                  <a:tcPr marT="0" marB="0"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c hMerge="1"/>
              </a:tr>
              <a:tr h="400600">
                <a:tc>
                  <a:txBody>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1</a:t>
                      </a:r>
                      <a:endParaRPr sz="1300">
                        <a:solidFill>
                          <a:schemeClr val="accent1"/>
                        </a:solidFill>
                        <a:latin typeface="Orbitron ExtraBold"/>
                        <a:ea typeface="Orbitron ExtraBold"/>
                        <a:cs typeface="Orbitron ExtraBold"/>
                        <a:sym typeface="Orbitron ExtraBold"/>
                      </a:endParaRPr>
                    </a:p>
                  </a:txBody>
                  <a:tcPr marT="0" marB="0"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Samantha Johnson</a:t>
                      </a:r>
                      <a:endParaRPr>
                        <a:solidFill>
                          <a:schemeClr val="lt1"/>
                        </a:solidFill>
                        <a:latin typeface="Advent Pro Medium"/>
                        <a:ea typeface="Advent Pro Medium"/>
                        <a:cs typeface="Advent Pro Medium"/>
                        <a:sym typeface="Advent Pro Medium"/>
                      </a:endParaRPr>
                    </a:p>
                  </a:txBody>
                  <a:tcPr marT="0" marB="0"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400600">
                <a:tc>
                  <a:txBody>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2</a:t>
                      </a:r>
                      <a:endParaRPr sz="1300">
                        <a:solidFill>
                          <a:schemeClr val="accent1"/>
                        </a:solidFill>
                        <a:latin typeface="Orbitron ExtraBold"/>
                        <a:ea typeface="Orbitron ExtraBold"/>
                        <a:cs typeface="Orbitron ExtraBold"/>
                        <a:sym typeface="Orbitron ExtraBold"/>
                      </a:endParaRPr>
                    </a:p>
                  </a:txBody>
                  <a:tcPr marT="0" marB="0"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Max Rodriguez</a:t>
                      </a:r>
                      <a:endParaRPr>
                        <a:solidFill>
                          <a:schemeClr val="lt1"/>
                        </a:solidFill>
                        <a:latin typeface="Advent Pro Medium"/>
                        <a:ea typeface="Advent Pro Medium"/>
                        <a:cs typeface="Advent Pro Medium"/>
                        <a:sym typeface="Advent Pro Medium"/>
                      </a:endParaRPr>
                    </a:p>
                  </a:txBody>
                  <a:tcPr marT="0" marB="0"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400600">
                <a:tc>
                  <a:txBody>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3</a:t>
                      </a:r>
                      <a:endParaRPr sz="1300">
                        <a:solidFill>
                          <a:schemeClr val="accent1"/>
                        </a:solidFill>
                        <a:latin typeface="Orbitron ExtraBold"/>
                        <a:ea typeface="Orbitron ExtraBold"/>
                        <a:cs typeface="Orbitron ExtraBold"/>
                        <a:sym typeface="Orbitron ExtraBold"/>
                      </a:endParaRPr>
                    </a:p>
                  </a:txBody>
                  <a:tcPr marT="0" marB="0"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Emily Thompson</a:t>
                      </a:r>
                      <a:endParaRPr>
                        <a:solidFill>
                          <a:schemeClr val="lt1"/>
                        </a:solidFill>
                        <a:latin typeface="Advent Pro Medium"/>
                        <a:ea typeface="Advent Pro Medium"/>
                        <a:cs typeface="Advent Pro Medium"/>
                        <a:sym typeface="Advent Pro Medium"/>
                      </a:endParaRPr>
                    </a:p>
                  </a:txBody>
                  <a:tcPr marT="0" marB="0"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400600">
                <a:tc>
                  <a:txBody>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4</a:t>
                      </a:r>
                      <a:endParaRPr sz="1300">
                        <a:solidFill>
                          <a:schemeClr val="accent1"/>
                        </a:solidFill>
                        <a:latin typeface="Orbitron ExtraBold"/>
                        <a:ea typeface="Orbitron ExtraBold"/>
                        <a:cs typeface="Orbitron ExtraBold"/>
                        <a:sym typeface="Orbitron ExtraBold"/>
                      </a:endParaRPr>
                    </a:p>
                  </a:txBody>
                  <a:tcPr marT="0" marB="0"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Ethan Reynolds</a:t>
                      </a:r>
                      <a:endParaRPr>
                        <a:solidFill>
                          <a:schemeClr val="lt1"/>
                        </a:solidFill>
                        <a:latin typeface="Advent Pro Medium"/>
                        <a:ea typeface="Advent Pro Medium"/>
                        <a:cs typeface="Advent Pro Medium"/>
                        <a:sym typeface="Advent Pro Medium"/>
                      </a:endParaRPr>
                    </a:p>
                  </a:txBody>
                  <a:tcPr marT="0" marB="0"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400600">
                <a:tc>
                  <a:txBody>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5</a:t>
                      </a:r>
                      <a:endParaRPr sz="1300">
                        <a:solidFill>
                          <a:schemeClr val="accent1"/>
                        </a:solidFill>
                        <a:latin typeface="Orbitron ExtraBold"/>
                        <a:ea typeface="Orbitron ExtraBold"/>
                        <a:cs typeface="Orbitron ExtraBold"/>
                        <a:sym typeface="Orbitron ExtraBold"/>
                      </a:endParaRPr>
                    </a:p>
                  </a:txBody>
                  <a:tcPr marT="0" marB="0"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Olivia Anderson</a:t>
                      </a:r>
                      <a:endParaRPr>
                        <a:solidFill>
                          <a:schemeClr val="lt1"/>
                        </a:solidFill>
                        <a:latin typeface="Advent Pro Medium"/>
                        <a:ea typeface="Advent Pro Medium"/>
                        <a:cs typeface="Advent Pro Medium"/>
                        <a:sym typeface="Advent Pro Medium"/>
                      </a:endParaRPr>
                    </a:p>
                  </a:txBody>
                  <a:tcPr marT="0" marB="0"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440075">
                <a:tc>
                  <a:txBody>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6</a:t>
                      </a:r>
                      <a:endParaRPr sz="1300">
                        <a:solidFill>
                          <a:schemeClr val="accent1"/>
                        </a:solidFill>
                        <a:latin typeface="Orbitron ExtraBold"/>
                        <a:ea typeface="Orbitron ExtraBold"/>
                        <a:cs typeface="Orbitron ExtraBold"/>
                        <a:sym typeface="Orbitron ExtraBold"/>
                      </a:endParaRPr>
                    </a:p>
                  </a:txBody>
                  <a:tcPr marT="0" marB="0"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Benjamin Lee</a:t>
                      </a:r>
                      <a:endParaRPr>
                        <a:solidFill>
                          <a:schemeClr val="lt1"/>
                        </a:solidFill>
                        <a:latin typeface="Advent Pro Medium"/>
                        <a:ea typeface="Advent Pro Medium"/>
                        <a:cs typeface="Advent Pro Medium"/>
                        <a:sym typeface="Advent Pro Medium"/>
                      </a:endParaRPr>
                    </a:p>
                  </a:txBody>
                  <a:tcPr marT="0" marB="0"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400600">
                <a:tc>
                  <a:txBody>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7</a:t>
                      </a:r>
                      <a:endParaRPr sz="1300">
                        <a:solidFill>
                          <a:schemeClr val="accent1"/>
                        </a:solidFill>
                        <a:latin typeface="Orbitron ExtraBold"/>
                        <a:ea typeface="Orbitron ExtraBold"/>
                        <a:cs typeface="Orbitron ExtraBold"/>
                        <a:sym typeface="Orbitron ExtraBold"/>
                      </a:endParaRPr>
                    </a:p>
                  </a:txBody>
                  <a:tcPr marT="0" marB="0"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Ava Martinez</a:t>
                      </a:r>
                      <a:endParaRPr>
                        <a:solidFill>
                          <a:schemeClr val="lt1"/>
                        </a:solidFill>
                        <a:latin typeface="Advent Pro Medium"/>
                        <a:ea typeface="Advent Pro Medium"/>
                        <a:cs typeface="Advent Pro Medium"/>
                        <a:sym typeface="Advent Pro Medium"/>
                      </a:endParaRPr>
                    </a:p>
                  </a:txBody>
                  <a:tcPr marT="0" marB="0"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graphicFrame>
        <p:nvGraphicFramePr>
          <p:cNvPr id="3290" name="Google Shape;3290;p28"/>
          <p:cNvGraphicFramePr/>
          <p:nvPr/>
        </p:nvGraphicFramePr>
        <p:xfrm>
          <a:off x="4910950" y="1226260"/>
          <a:ext cx="3000000" cy="3000000"/>
        </p:xfrm>
        <a:graphic>
          <a:graphicData uri="http://schemas.openxmlformats.org/drawingml/2006/table">
            <a:tbl>
              <a:tblPr>
                <a:noFill/>
                <a:tableStyleId>{88DE8978-1B7F-4263-84BC-C1956A274098}</a:tableStyleId>
              </a:tblPr>
              <a:tblGrid>
                <a:gridCol w="448950"/>
                <a:gridCol w="2809675"/>
              </a:tblGrid>
              <a:tr h="440075">
                <a:tc gridSpan="2">
                  <a:txBody>
                    <a:bodyPr/>
                    <a:lstStyle/>
                    <a:p>
                      <a:pPr indent="0" lvl="0" marL="0" marR="0" rtl="0" algn="ctr">
                        <a:lnSpc>
                          <a:spcPct val="100000"/>
                        </a:lnSpc>
                        <a:spcBef>
                          <a:spcPts val="0"/>
                        </a:spcBef>
                        <a:spcAft>
                          <a:spcPts val="0"/>
                        </a:spcAft>
                        <a:buNone/>
                      </a:pPr>
                      <a:r>
                        <a:rPr lang="en" sz="1300">
                          <a:solidFill>
                            <a:schemeClr val="accent6"/>
                          </a:solidFill>
                          <a:latin typeface="Orbitron ExtraBold"/>
                          <a:ea typeface="Orbitron ExtraBold"/>
                          <a:cs typeface="Orbitron ExtraBold"/>
                          <a:sym typeface="Orbitron ExtraBold"/>
                        </a:rPr>
                        <a:t>TOP GAMES</a:t>
                      </a:r>
                      <a:endParaRPr sz="1300">
                        <a:solidFill>
                          <a:schemeClr val="accent6"/>
                        </a:solidFill>
                        <a:latin typeface="Orbitron ExtraBold"/>
                        <a:ea typeface="Orbitron ExtraBold"/>
                        <a:cs typeface="Orbitron ExtraBold"/>
                        <a:sym typeface="Orbitron ExtraBold"/>
                      </a:endParaRPr>
                    </a:p>
                  </a:txBody>
                  <a:tcPr marT="0" marB="0"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c hMerge="1"/>
              </a:tr>
              <a:tr h="400600">
                <a:tc>
                  <a:txBody>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1</a:t>
                      </a:r>
                      <a:endParaRPr sz="1300">
                        <a:solidFill>
                          <a:schemeClr val="accent1"/>
                        </a:solidFill>
                        <a:latin typeface="Orbitron ExtraBold"/>
                        <a:ea typeface="Orbitron ExtraBold"/>
                        <a:cs typeface="Orbitron ExtraBold"/>
                        <a:sym typeface="Orbitron ExtraBold"/>
                      </a:endParaRPr>
                    </a:p>
                  </a:txBody>
                  <a:tcPr marT="0" marB="0"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Galactic quest</a:t>
                      </a:r>
                      <a:endParaRPr>
                        <a:solidFill>
                          <a:schemeClr val="lt1"/>
                        </a:solidFill>
                        <a:latin typeface="Advent Pro Medium"/>
                        <a:ea typeface="Advent Pro Medium"/>
                        <a:cs typeface="Advent Pro Medium"/>
                        <a:sym typeface="Advent Pro Medium"/>
                      </a:endParaRPr>
                    </a:p>
                  </a:txBody>
                  <a:tcPr marT="0" marB="0"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400600">
                <a:tc>
                  <a:txBody>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2</a:t>
                      </a:r>
                      <a:endParaRPr sz="1300">
                        <a:solidFill>
                          <a:schemeClr val="accent1"/>
                        </a:solidFill>
                        <a:latin typeface="Orbitron ExtraBold"/>
                        <a:ea typeface="Orbitron ExtraBold"/>
                        <a:cs typeface="Orbitron ExtraBold"/>
                        <a:sym typeface="Orbitron ExtraBold"/>
                      </a:endParaRPr>
                    </a:p>
                  </a:txBody>
                  <a:tcPr marT="0" marB="0"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Pixel patrol</a:t>
                      </a:r>
                      <a:endParaRPr>
                        <a:solidFill>
                          <a:schemeClr val="lt1"/>
                        </a:solidFill>
                        <a:latin typeface="Advent Pro Medium"/>
                        <a:ea typeface="Advent Pro Medium"/>
                        <a:cs typeface="Advent Pro Medium"/>
                        <a:sym typeface="Advent Pro Medium"/>
                      </a:endParaRPr>
                    </a:p>
                  </a:txBody>
                  <a:tcPr marT="0" marB="0"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400600">
                <a:tc>
                  <a:txBody>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3</a:t>
                      </a:r>
                      <a:endParaRPr sz="1300">
                        <a:solidFill>
                          <a:schemeClr val="accent1"/>
                        </a:solidFill>
                        <a:latin typeface="Orbitron ExtraBold"/>
                        <a:ea typeface="Orbitron ExtraBold"/>
                        <a:cs typeface="Orbitron ExtraBold"/>
                        <a:sym typeface="Orbitron ExtraBold"/>
                      </a:endParaRPr>
                    </a:p>
                  </a:txBody>
                  <a:tcPr marT="0" marB="0"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Astro blaster</a:t>
                      </a:r>
                      <a:endParaRPr>
                        <a:solidFill>
                          <a:schemeClr val="lt1"/>
                        </a:solidFill>
                        <a:latin typeface="Advent Pro Medium"/>
                        <a:ea typeface="Advent Pro Medium"/>
                        <a:cs typeface="Advent Pro Medium"/>
                        <a:sym typeface="Advent Pro Medium"/>
                      </a:endParaRPr>
                    </a:p>
                  </a:txBody>
                  <a:tcPr marT="0" marB="0"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400600">
                <a:tc>
                  <a:txBody>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4</a:t>
                      </a:r>
                      <a:endParaRPr sz="1300">
                        <a:solidFill>
                          <a:schemeClr val="accent1"/>
                        </a:solidFill>
                        <a:latin typeface="Orbitron ExtraBold"/>
                        <a:ea typeface="Orbitron ExtraBold"/>
                        <a:cs typeface="Orbitron ExtraBold"/>
                        <a:sym typeface="Orbitron ExtraBold"/>
                      </a:endParaRPr>
                    </a:p>
                  </a:txBody>
                  <a:tcPr marT="0" marB="0"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Cyber racer</a:t>
                      </a:r>
                      <a:endParaRPr>
                        <a:solidFill>
                          <a:schemeClr val="lt1"/>
                        </a:solidFill>
                        <a:latin typeface="Advent Pro Medium"/>
                        <a:ea typeface="Advent Pro Medium"/>
                        <a:cs typeface="Advent Pro Medium"/>
                        <a:sym typeface="Advent Pro Medium"/>
                      </a:endParaRPr>
                    </a:p>
                  </a:txBody>
                  <a:tcPr marT="0" marB="0"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400600">
                <a:tc>
                  <a:txBody>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5</a:t>
                      </a:r>
                      <a:endParaRPr sz="1300">
                        <a:solidFill>
                          <a:schemeClr val="accent1"/>
                        </a:solidFill>
                        <a:latin typeface="Orbitron ExtraBold"/>
                        <a:ea typeface="Orbitron ExtraBold"/>
                        <a:cs typeface="Orbitron ExtraBold"/>
                        <a:sym typeface="Orbitron ExtraBold"/>
                      </a:endParaRPr>
                    </a:p>
                  </a:txBody>
                  <a:tcPr marT="0" marB="0"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Retro renegade</a:t>
                      </a:r>
                      <a:endParaRPr>
                        <a:solidFill>
                          <a:schemeClr val="lt1"/>
                        </a:solidFill>
                        <a:latin typeface="Advent Pro Medium"/>
                        <a:ea typeface="Advent Pro Medium"/>
                        <a:cs typeface="Advent Pro Medium"/>
                        <a:sym typeface="Advent Pro Medium"/>
                      </a:endParaRPr>
                    </a:p>
                  </a:txBody>
                  <a:tcPr marT="0" marB="0"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440075">
                <a:tc>
                  <a:txBody>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6</a:t>
                      </a:r>
                      <a:endParaRPr sz="1300">
                        <a:solidFill>
                          <a:schemeClr val="accent1"/>
                        </a:solidFill>
                        <a:latin typeface="Orbitron ExtraBold"/>
                        <a:ea typeface="Orbitron ExtraBold"/>
                        <a:cs typeface="Orbitron ExtraBold"/>
                        <a:sym typeface="Orbitron ExtraBold"/>
                      </a:endParaRPr>
                    </a:p>
                  </a:txBody>
                  <a:tcPr marT="0" marB="0"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Neon ninja</a:t>
                      </a:r>
                      <a:endParaRPr>
                        <a:solidFill>
                          <a:schemeClr val="lt1"/>
                        </a:solidFill>
                        <a:latin typeface="Advent Pro Medium"/>
                        <a:ea typeface="Advent Pro Medium"/>
                        <a:cs typeface="Advent Pro Medium"/>
                        <a:sym typeface="Advent Pro Medium"/>
                      </a:endParaRPr>
                    </a:p>
                  </a:txBody>
                  <a:tcPr marT="0" marB="0"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400600">
                <a:tc>
                  <a:txBody>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7</a:t>
                      </a:r>
                      <a:endParaRPr sz="1300">
                        <a:solidFill>
                          <a:schemeClr val="accent1"/>
                        </a:solidFill>
                        <a:latin typeface="Orbitron ExtraBold"/>
                        <a:ea typeface="Orbitron ExtraBold"/>
                        <a:cs typeface="Orbitron ExtraBold"/>
                        <a:sym typeface="Orbitron ExtraBold"/>
                      </a:endParaRPr>
                    </a:p>
                  </a:txBody>
                  <a:tcPr marT="0" marB="0"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Time warp adventures</a:t>
                      </a:r>
                      <a:endParaRPr>
                        <a:solidFill>
                          <a:schemeClr val="lt1"/>
                        </a:solidFill>
                        <a:latin typeface="Advent Pro Medium"/>
                        <a:ea typeface="Advent Pro Medium"/>
                        <a:cs typeface="Advent Pro Medium"/>
                        <a:sym typeface="Advent Pro Medium"/>
                      </a:endParaRPr>
                    </a:p>
                  </a:txBody>
                  <a:tcPr marT="0" marB="0"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4" name="Shape 3294"/>
        <p:cNvGrpSpPr/>
        <p:nvPr/>
      </p:nvGrpSpPr>
      <p:grpSpPr>
        <a:xfrm>
          <a:off x="0" y="0"/>
          <a:ext cx="0" cy="0"/>
          <a:chOff x="0" y="0"/>
          <a:chExt cx="0" cy="0"/>
        </a:xfrm>
      </p:grpSpPr>
      <p:sp>
        <p:nvSpPr>
          <p:cNvPr id="3295" name="Google Shape;3295;p29"/>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RETRO VIDEO GAMES NEWSLETTER INFOGRAPHICS</a:t>
            </a:r>
            <a:endParaRPr/>
          </a:p>
        </p:txBody>
      </p:sp>
      <p:grpSp>
        <p:nvGrpSpPr>
          <p:cNvPr id="3296" name="Google Shape;3296;p29"/>
          <p:cNvGrpSpPr/>
          <p:nvPr/>
        </p:nvGrpSpPr>
        <p:grpSpPr>
          <a:xfrm rot="-5400000">
            <a:off x="271246" y="535371"/>
            <a:ext cx="242781" cy="161857"/>
            <a:chOff x="2500050" y="3730175"/>
            <a:chExt cx="2619000" cy="1746025"/>
          </a:xfrm>
        </p:grpSpPr>
        <p:sp>
          <p:nvSpPr>
            <p:cNvPr id="3297" name="Google Shape;3297;p29"/>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29"/>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29"/>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29"/>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1" name="Google Shape;3301;p29"/>
          <p:cNvGrpSpPr/>
          <p:nvPr/>
        </p:nvGrpSpPr>
        <p:grpSpPr>
          <a:xfrm rot="5400000">
            <a:off x="8691846" y="535371"/>
            <a:ext cx="242781" cy="161857"/>
            <a:chOff x="2500050" y="3730175"/>
            <a:chExt cx="2619000" cy="1746025"/>
          </a:xfrm>
        </p:grpSpPr>
        <p:sp>
          <p:nvSpPr>
            <p:cNvPr id="3302" name="Google Shape;3302;p29"/>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29"/>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29"/>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29"/>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06" name="Google Shape;3306;p29"/>
          <p:cNvSpPr/>
          <p:nvPr/>
        </p:nvSpPr>
        <p:spPr>
          <a:xfrm>
            <a:off x="6077321" y="2100930"/>
            <a:ext cx="1357500" cy="13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29"/>
          <p:cNvSpPr/>
          <p:nvPr/>
        </p:nvSpPr>
        <p:spPr>
          <a:xfrm>
            <a:off x="6077335" y="2100930"/>
            <a:ext cx="1357500" cy="1357500"/>
          </a:xfrm>
          <a:prstGeom prst="pie">
            <a:avLst>
              <a:gd fmla="val 16261269" name="adj1"/>
              <a:gd fmla="val 1183479"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08" name="Google Shape;3308;p29"/>
          <p:cNvGrpSpPr/>
          <p:nvPr/>
        </p:nvGrpSpPr>
        <p:grpSpPr>
          <a:xfrm>
            <a:off x="5120288" y="1266425"/>
            <a:ext cx="3257538" cy="2937650"/>
            <a:chOff x="5120288" y="1266425"/>
            <a:chExt cx="3257538" cy="2937650"/>
          </a:xfrm>
        </p:grpSpPr>
        <p:sp>
          <p:nvSpPr>
            <p:cNvPr id="3309" name="Google Shape;3309;p29"/>
            <p:cNvSpPr/>
            <p:nvPr/>
          </p:nvSpPr>
          <p:spPr>
            <a:xfrm>
              <a:off x="5518925" y="1266425"/>
              <a:ext cx="2475300" cy="391200"/>
            </a:xfrm>
            <a:prstGeom prst="roundRect">
              <a:avLst>
                <a:gd fmla="val 0" name="adj"/>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AGE</a:t>
              </a:r>
              <a:endParaRPr sz="1300">
                <a:solidFill>
                  <a:schemeClr val="accent1"/>
                </a:solidFill>
                <a:latin typeface="Orbitron ExtraBold"/>
                <a:ea typeface="Orbitron ExtraBold"/>
                <a:cs typeface="Orbitron ExtraBold"/>
                <a:sym typeface="Orbitron ExtraBold"/>
              </a:endParaRPr>
            </a:p>
          </p:txBody>
        </p:sp>
        <p:sp>
          <p:nvSpPr>
            <p:cNvPr id="3310" name="Google Shape;3310;p29"/>
            <p:cNvSpPr txBox="1"/>
            <p:nvPr/>
          </p:nvSpPr>
          <p:spPr>
            <a:xfrm>
              <a:off x="5865275" y="3664075"/>
              <a:ext cx="1781700" cy="54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lang="en">
                  <a:solidFill>
                    <a:schemeClr val="lt1"/>
                  </a:solidFill>
                  <a:latin typeface="Advent Pro Medium"/>
                  <a:ea typeface="Advent Pro Medium"/>
                  <a:cs typeface="Advent Pro Medium"/>
                  <a:sym typeface="Advent Pro Medium"/>
                </a:rPr>
                <a:t>Mercury is smallest planet of them all</a:t>
              </a:r>
              <a:endParaRPr>
                <a:solidFill>
                  <a:schemeClr val="lt1"/>
                </a:solidFill>
                <a:latin typeface="Advent Pro Medium"/>
                <a:ea typeface="Advent Pro Medium"/>
                <a:cs typeface="Advent Pro Medium"/>
                <a:sym typeface="Advent Pro Medium"/>
              </a:endParaRPr>
            </a:p>
          </p:txBody>
        </p:sp>
        <p:grpSp>
          <p:nvGrpSpPr>
            <p:cNvPr id="3311" name="Google Shape;3311;p29"/>
            <p:cNvGrpSpPr/>
            <p:nvPr/>
          </p:nvGrpSpPr>
          <p:grpSpPr>
            <a:xfrm>
              <a:off x="5120288" y="2413862"/>
              <a:ext cx="828311" cy="731638"/>
              <a:chOff x="5120288" y="2413862"/>
              <a:chExt cx="828311" cy="731638"/>
            </a:xfrm>
          </p:grpSpPr>
          <p:sp>
            <p:nvSpPr>
              <p:cNvPr id="3312" name="Google Shape;3312;p29"/>
              <p:cNvSpPr txBox="1"/>
              <p:nvPr/>
            </p:nvSpPr>
            <p:spPr>
              <a:xfrm>
                <a:off x="5120299" y="2413862"/>
                <a:ext cx="828300" cy="325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lang="en">
                    <a:solidFill>
                      <a:schemeClr val="lt1"/>
                    </a:solidFill>
                    <a:latin typeface="Advent Pro Medium"/>
                    <a:ea typeface="Advent Pro Medium"/>
                    <a:cs typeface="Advent Pro Medium"/>
                    <a:sym typeface="Advent Pro Medium"/>
                  </a:rPr>
                  <a:t>15</a:t>
                </a:r>
                <a:r>
                  <a:rPr lang="en">
                    <a:solidFill>
                      <a:schemeClr val="lt1"/>
                    </a:solidFill>
                    <a:latin typeface="Advent Pro Medium"/>
                    <a:ea typeface="Advent Pro Medium"/>
                    <a:cs typeface="Advent Pro Medium"/>
                    <a:sym typeface="Advent Pro Medium"/>
                  </a:rPr>
                  <a:t>-20</a:t>
                </a:r>
                <a:endParaRPr>
                  <a:solidFill>
                    <a:schemeClr val="lt1"/>
                  </a:solidFill>
                  <a:latin typeface="Advent Pro Medium"/>
                  <a:ea typeface="Advent Pro Medium"/>
                  <a:cs typeface="Advent Pro Medium"/>
                  <a:sym typeface="Advent Pro Medium"/>
                </a:endParaRPr>
              </a:p>
            </p:txBody>
          </p:sp>
          <p:sp>
            <p:nvSpPr>
              <p:cNvPr id="3313" name="Google Shape;3313;p29"/>
              <p:cNvSpPr txBox="1"/>
              <p:nvPr/>
            </p:nvSpPr>
            <p:spPr>
              <a:xfrm>
                <a:off x="5120288" y="2723999"/>
                <a:ext cx="828300" cy="421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2"/>
                    </a:solidFill>
                    <a:latin typeface="Orbitron ExtraBold"/>
                    <a:ea typeface="Orbitron ExtraBold"/>
                    <a:cs typeface="Orbitron ExtraBold"/>
                    <a:sym typeface="Orbitron ExtraBold"/>
                  </a:rPr>
                  <a:t>7</a:t>
                </a:r>
                <a:r>
                  <a:rPr lang="en" sz="1300">
                    <a:solidFill>
                      <a:schemeClr val="accent2"/>
                    </a:solidFill>
                    <a:latin typeface="Orbitron ExtraBold"/>
                    <a:ea typeface="Orbitron ExtraBold"/>
                    <a:cs typeface="Orbitron ExtraBold"/>
                    <a:sym typeface="Orbitron ExtraBold"/>
                  </a:rPr>
                  <a:t>0%</a:t>
                </a:r>
                <a:endParaRPr sz="1300">
                  <a:solidFill>
                    <a:schemeClr val="accent2"/>
                  </a:solidFill>
                  <a:latin typeface="Orbitron ExtraBold"/>
                  <a:ea typeface="Orbitron ExtraBold"/>
                  <a:cs typeface="Orbitron ExtraBold"/>
                  <a:sym typeface="Orbitron ExtraBold"/>
                </a:endParaRPr>
              </a:p>
            </p:txBody>
          </p:sp>
        </p:grpSp>
        <p:grpSp>
          <p:nvGrpSpPr>
            <p:cNvPr id="3314" name="Google Shape;3314;p29"/>
            <p:cNvGrpSpPr/>
            <p:nvPr/>
          </p:nvGrpSpPr>
          <p:grpSpPr>
            <a:xfrm>
              <a:off x="7549525" y="2413874"/>
              <a:ext cx="828300" cy="731625"/>
              <a:chOff x="7549525" y="2413874"/>
              <a:chExt cx="828300" cy="731625"/>
            </a:xfrm>
          </p:grpSpPr>
          <p:sp>
            <p:nvSpPr>
              <p:cNvPr id="3315" name="Google Shape;3315;p29"/>
              <p:cNvSpPr txBox="1"/>
              <p:nvPr/>
            </p:nvSpPr>
            <p:spPr>
              <a:xfrm>
                <a:off x="7549525" y="2413874"/>
                <a:ext cx="828300" cy="325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lang="en">
                    <a:solidFill>
                      <a:schemeClr val="lt1"/>
                    </a:solidFill>
                    <a:latin typeface="Advent Pro Medium"/>
                    <a:ea typeface="Advent Pro Medium"/>
                    <a:cs typeface="Advent Pro Medium"/>
                    <a:sym typeface="Advent Pro Medium"/>
                  </a:rPr>
                  <a:t>2</a:t>
                </a:r>
                <a:r>
                  <a:rPr lang="en">
                    <a:solidFill>
                      <a:schemeClr val="lt1"/>
                    </a:solidFill>
                    <a:latin typeface="Advent Pro Medium"/>
                    <a:ea typeface="Advent Pro Medium"/>
                    <a:cs typeface="Advent Pro Medium"/>
                    <a:sym typeface="Advent Pro Medium"/>
                  </a:rPr>
                  <a:t>0-40</a:t>
                </a:r>
                <a:endParaRPr>
                  <a:solidFill>
                    <a:schemeClr val="lt1"/>
                  </a:solidFill>
                  <a:latin typeface="Advent Pro Medium"/>
                  <a:ea typeface="Advent Pro Medium"/>
                  <a:cs typeface="Advent Pro Medium"/>
                  <a:sym typeface="Advent Pro Medium"/>
                </a:endParaRPr>
              </a:p>
            </p:txBody>
          </p:sp>
          <p:sp>
            <p:nvSpPr>
              <p:cNvPr id="3316" name="Google Shape;3316;p29"/>
              <p:cNvSpPr txBox="1"/>
              <p:nvPr/>
            </p:nvSpPr>
            <p:spPr>
              <a:xfrm>
                <a:off x="7549525" y="2723999"/>
                <a:ext cx="828300" cy="421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3</a:t>
                </a:r>
                <a:r>
                  <a:rPr lang="en" sz="1300">
                    <a:solidFill>
                      <a:schemeClr val="accent1"/>
                    </a:solidFill>
                    <a:latin typeface="Orbitron ExtraBold"/>
                    <a:ea typeface="Orbitron ExtraBold"/>
                    <a:cs typeface="Orbitron ExtraBold"/>
                    <a:sym typeface="Orbitron ExtraBold"/>
                  </a:rPr>
                  <a:t>0%</a:t>
                </a:r>
                <a:endParaRPr sz="1300">
                  <a:solidFill>
                    <a:schemeClr val="accent1"/>
                  </a:solidFill>
                  <a:latin typeface="Orbitron ExtraBold"/>
                  <a:ea typeface="Orbitron ExtraBold"/>
                  <a:cs typeface="Orbitron ExtraBold"/>
                  <a:sym typeface="Orbitron ExtraBold"/>
                </a:endParaRPr>
              </a:p>
            </p:txBody>
          </p:sp>
        </p:grpSp>
      </p:grpSp>
      <p:cxnSp>
        <p:nvCxnSpPr>
          <p:cNvPr id="3317" name="Google Shape;3317;p29"/>
          <p:cNvCxnSpPr>
            <a:stCxn id="3318" idx="2"/>
          </p:cNvCxnSpPr>
          <p:nvPr/>
        </p:nvCxnSpPr>
        <p:spPr>
          <a:xfrm>
            <a:off x="4571938" y="1657625"/>
            <a:ext cx="0" cy="3485100"/>
          </a:xfrm>
          <a:prstGeom prst="straightConnector1">
            <a:avLst/>
          </a:prstGeom>
          <a:noFill/>
          <a:ln cap="flat" cmpd="sng" w="19050">
            <a:solidFill>
              <a:schemeClr val="accent1"/>
            </a:solidFill>
            <a:prstDash val="solid"/>
            <a:round/>
            <a:headEnd len="med" w="med" type="none"/>
            <a:tailEnd len="med" w="med" type="none"/>
          </a:ln>
        </p:spPr>
      </p:cxnSp>
      <p:sp>
        <p:nvSpPr>
          <p:cNvPr id="3318" name="Google Shape;3318;p29"/>
          <p:cNvSpPr/>
          <p:nvPr/>
        </p:nvSpPr>
        <p:spPr>
          <a:xfrm>
            <a:off x="3940588" y="1266425"/>
            <a:ext cx="1262700" cy="391200"/>
          </a:xfrm>
          <a:prstGeom prst="roundRect">
            <a:avLst>
              <a:gd fmla="val 0" name="adj"/>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TARGET</a:t>
            </a:r>
            <a:endParaRPr sz="1300">
              <a:solidFill>
                <a:schemeClr val="accent1"/>
              </a:solidFill>
              <a:latin typeface="Orbitron ExtraBold"/>
              <a:ea typeface="Orbitron ExtraBold"/>
              <a:cs typeface="Orbitron ExtraBold"/>
              <a:sym typeface="Orbitron ExtraBold"/>
            </a:endParaRPr>
          </a:p>
        </p:txBody>
      </p:sp>
      <p:grpSp>
        <p:nvGrpSpPr>
          <p:cNvPr id="3319" name="Google Shape;3319;p29"/>
          <p:cNvGrpSpPr/>
          <p:nvPr/>
        </p:nvGrpSpPr>
        <p:grpSpPr>
          <a:xfrm>
            <a:off x="1149675" y="1266425"/>
            <a:ext cx="2475300" cy="3254450"/>
            <a:chOff x="1149675" y="1266425"/>
            <a:chExt cx="2475300" cy="3254450"/>
          </a:xfrm>
        </p:grpSpPr>
        <p:grpSp>
          <p:nvGrpSpPr>
            <p:cNvPr id="3320" name="Google Shape;3320;p29"/>
            <p:cNvGrpSpPr/>
            <p:nvPr/>
          </p:nvGrpSpPr>
          <p:grpSpPr>
            <a:xfrm>
              <a:off x="1496513" y="2079550"/>
              <a:ext cx="1781725" cy="1097395"/>
              <a:chOff x="1496513" y="2079550"/>
              <a:chExt cx="1781725" cy="1097395"/>
            </a:xfrm>
          </p:grpSpPr>
          <p:sp>
            <p:nvSpPr>
              <p:cNvPr id="3321" name="Google Shape;3321;p29"/>
              <p:cNvSpPr txBox="1"/>
              <p:nvPr/>
            </p:nvSpPr>
            <p:spPr>
              <a:xfrm>
                <a:off x="1496513" y="2320138"/>
                <a:ext cx="1781700" cy="54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lang="en">
                    <a:solidFill>
                      <a:schemeClr val="lt1"/>
                    </a:solidFill>
                    <a:latin typeface="Advent Pro Medium"/>
                    <a:ea typeface="Advent Pro Medium"/>
                    <a:cs typeface="Advent Pro Medium"/>
                    <a:sym typeface="Advent Pro Medium"/>
                  </a:rPr>
                  <a:t>Despite being red, Mars is very cold</a:t>
                </a:r>
                <a:endParaRPr>
                  <a:solidFill>
                    <a:schemeClr val="lt1"/>
                  </a:solidFill>
                  <a:latin typeface="Advent Pro Medium"/>
                  <a:ea typeface="Advent Pro Medium"/>
                  <a:cs typeface="Advent Pro Medium"/>
                  <a:sym typeface="Advent Pro Medium"/>
                </a:endParaRPr>
              </a:p>
            </p:txBody>
          </p:sp>
          <p:sp>
            <p:nvSpPr>
              <p:cNvPr id="3322" name="Google Shape;3322;p29"/>
              <p:cNvSpPr txBox="1"/>
              <p:nvPr/>
            </p:nvSpPr>
            <p:spPr>
              <a:xfrm>
                <a:off x="1496537" y="2860145"/>
                <a:ext cx="1781700" cy="316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8/10</a:t>
                </a:r>
                <a:endParaRPr sz="1300">
                  <a:solidFill>
                    <a:schemeClr val="accent1"/>
                  </a:solidFill>
                  <a:latin typeface="Orbitron ExtraBold"/>
                  <a:ea typeface="Orbitron ExtraBold"/>
                  <a:cs typeface="Orbitron ExtraBold"/>
                  <a:sym typeface="Orbitron ExtraBold"/>
                </a:endParaRPr>
              </a:p>
            </p:txBody>
          </p:sp>
          <p:sp>
            <p:nvSpPr>
              <p:cNvPr id="3323" name="Google Shape;3323;p29"/>
              <p:cNvSpPr txBox="1"/>
              <p:nvPr/>
            </p:nvSpPr>
            <p:spPr>
              <a:xfrm>
                <a:off x="1496537" y="2079550"/>
                <a:ext cx="1781700" cy="316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THUNDER SAGA</a:t>
                </a:r>
                <a:endParaRPr sz="1300">
                  <a:solidFill>
                    <a:schemeClr val="accent1"/>
                  </a:solidFill>
                  <a:latin typeface="Orbitron ExtraBold"/>
                  <a:ea typeface="Orbitron ExtraBold"/>
                  <a:cs typeface="Orbitron ExtraBold"/>
                  <a:sym typeface="Orbitron ExtraBold"/>
                </a:endParaRPr>
              </a:p>
            </p:txBody>
          </p:sp>
        </p:grpSp>
        <p:grpSp>
          <p:nvGrpSpPr>
            <p:cNvPr id="3324" name="Google Shape;3324;p29"/>
            <p:cNvGrpSpPr/>
            <p:nvPr/>
          </p:nvGrpSpPr>
          <p:grpSpPr>
            <a:xfrm>
              <a:off x="1496513" y="3423480"/>
              <a:ext cx="1781725" cy="1097395"/>
              <a:chOff x="1496513" y="3423480"/>
              <a:chExt cx="1781725" cy="1097395"/>
            </a:xfrm>
          </p:grpSpPr>
          <p:sp>
            <p:nvSpPr>
              <p:cNvPr id="3325" name="Google Shape;3325;p29"/>
              <p:cNvSpPr txBox="1"/>
              <p:nvPr/>
            </p:nvSpPr>
            <p:spPr>
              <a:xfrm>
                <a:off x="1496513" y="3664075"/>
                <a:ext cx="1781700" cy="54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Venus has a beautiful name</a:t>
                </a:r>
                <a:endParaRPr>
                  <a:solidFill>
                    <a:schemeClr val="lt1"/>
                  </a:solidFill>
                  <a:latin typeface="Advent Pro Medium"/>
                  <a:ea typeface="Advent Pro Medium"/>
                  <a:cs typeface="Advent Pro Medium"/>
                  <a:sym typeface="Advent Pro Medium"/>
                </a:endParaRPr>
              </a:p>
              <a:p>
                <a:pPr indent="0" lvl="0" marL="0" marR="0" rtl="0" algn="ctr">
                  <a:lnSpc>
                    <a:spcPct val="100000"/>
                  </a:lnSpc>
                  <a:spcBef>
                    <a:spcPts val="1600"/>
                  </a:spcBef>
                  <a:spcAft>
                    <a:spcPts val="1600"/>
                  </a:spcAft>
                  <a:buNone/>
                </a:pPr>
                <a:r>
                  <a:t/>
                </a:r>
                <a:endParaRPr>
                  <a:solidFill>
                    <a:schemeClr val="lt1"/>
                  </a:solidFill>
                  <a:latin typeface="Advent Pro Medium"/>
                  <a:ea typeface="Advent Pro Medium"/>
                  <a:cs typeface="Advent Pro Medium"/>
                  <a:sym typeface="Advent Pro Medium"/>
                </a:endParaRPr>
              </a:p>
            </p:txBody>
          </p:sp>
          <p:sp>
            <p:nvSpPr>
              <p:cNvPr id="3326" name="Google Shape;3326;p29"/>
              <p:cNvSpPr txBox="1"/>
              <p:nvPr/>
            </p:nvSpPr>
            <p:spPr>
              <a:xfrm>
                <a:off x="1496537" y="4204075"/>
                <a:ext cx="1781700" cy="316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7/10</a:t>
                </a:r>
                <a:endParaRPr sz="1300">
                  <a:solidFill>
                    <a:schemeClr val="accent1"/>
                  </a:solidFill>
                  <a:latin typeface="Orbitron ExtraBold"/>
                  <a:ea typeface="Orbitron ExtraBold"/>
                  <a:cs typeface="Orbitron ExtraBold"/>
                  <a:sym typeface="Orbitron ExtraBold"/>
                </a:endParaRPr>
              </a:p>
            </p:txBody>
          </p:sp>
          <p:sp>
            <p:nvSpPr>
              <p:cNvPr id="3327" name="Google Shape;3327;p29"/>
              <p:cNvSpPr txBox="1"/>
              <p:nvPr/>
            </p:nvSpPr>
            <p:spPr>
              <a:xfrm>
                <a:off x="1496537" y="3423480"/>
                <a:ext cx="1781700" cy="316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COSMIC QUEST</a:t>
                </a:r>
                <a:endParaRPr sz="1300">
                  <a:solidFill>
                    <a:schemeClr val="accent1"/>
                  </a:solidFill>
                  <a:latin typeface="Orbitron ExtraBold"/>
                  <a:ea typeface="Orbitron ExtraBold"/>
                  <a:cs typeface="Orbitron ExtraBold"/>
                  <a:sym typeface="Orbitron ExtraBold"/>
                </a:endParaRPr>
              </a:p>
            </p:txBody>
          </p:sp>
        </p:grpSp>
        <p:sp>
          <p:nvSpPr>
            <p:cNvPr id="3328" name="Google Shape;3328;p29"/>
            <p:cNvSpPr/>
            <p:nvPr/>
          </p:nvSpPr>
          <p:spPr>
            <a:xfrm>
              <a:off x="1149675" y="1266425"/>
              <a:ext cx="2475300" cy="391200"/>
            </a:xfrm>
            <a:prstGeom prst="roundRect">
              <a:avLst>
                <a:gd fmla="val 0" name="adj"/>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MOST PLAYED GAMES</a:t>
              </a:r>
              <a:endParaRPr sz="1300">
                <a:solidFill>
                  <a:schemeClr val="accent1"/>
                </a:solidFill>
                <a:latin typeface="Orbitron ExtraBold"/>
                <a:ea typeface="Orbitron ExtraBold"/>
                <a:cs typeface="Orbitron ExtraBold"/>
                <a:sym typeface="Orbitron ExtraBold"/>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2" name="Shape 3332"/>
        <p:cNvGrpSpPr/>
        <p:nvPr/>
      </p:nvGrpSpPr>
      <p:grpSpPr>
        <a:xfrm>
          <a:off x="0" y="0"/>
          <a:ext cx="0" cy="0"/>
          <a:chOff x="0" y="0"/>
          <a:chExt cx="0" cy="0"/>
        </a:xfrm>
      </p:grpSpPr>
      <p:sp>
        <p:nvSpPr>
          <p:cNvPr id="3333" name="Google Shape;3333;p30"/>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RETRO VIDEO GAMES NEWSLETTER INFOGRAPHICS</a:t>
            </a:r>
            <a:endParaRPr/>
          </a:p>
        </p:txBody>
      </p:sp>
      <p:grpSp>
        <p:nvGrpSpPr>
          <p:cNvPr id="3334" name="Google Shape;3334;p30"/>
          <p:cNvGrpSpPr/>
          <p:nvPr/>
        </p:nvGrpSpPr>
        <p:grpSpPr>
          <a:xfrm rot="-5400000">
            <a:off x="271246" y="535371"/>
            <a:ext cx="242781" cy="161857"/>
            <a:chOff x="2500050" y="3730175"/>
            <a:chExt cx="2619000" cy="1746025"/>
          </a:xfrm>
        </p:grpSpPr>
        <p:sp>
          <p:nvSpPr>
            <p:cNvPr id="3335" name="Google Shape;3335;p30"/>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30"/>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30"/>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30"/>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9" name="Google Shape;3339;p30"/>
          <p:cNvGrpSpPr/>
          <p:nvPr/>
        </p:nvGrpSpPr>
        <p:grpSpPr>
          <a:xfrm rot="5400000">
            <a:off x="8691846" y="535371"/>
            <a:ext cx="242781" cy="161857"/>
            <a:chOff x="2500050" y="3730175"/>
            <a:chExt cx="2619000" cy="1746025"/>
          </a:xfrm>
        </p:grpSpPr>
        <p:sp>
          <p:nvSpPr>
            <p:cNvPr id="3340" name="Google Shape;3340;p30"/>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30"/>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30"/>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30"/>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44" name="Google Shape;3344;p30"/>
          <p:cNvSpPr/>
          <p:nvPr/>
        </p:nvSpPr>
        <p:spPr>
          <a:xfrm>
            <a:off x="3402675" y="1178375"/>
            <a:ext cx="2338800" cy="403500"/>
          </a:xfrm>
          <a:prstGeom prst="roundRect">
            <a:avLst>
              <a:gd fmla="val 0" name="adj"/>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RETRO VIDEO GAME</a:t>
            </a:r>
            <a:endParaRPr sz="1300">
              <a:solidFill>
                <a:schemeClr val="accent1"/>
              </a:solidFill>
              <a:latin typeface="Orbitron ExtraBold"/>
              <a:ea typeface="Orbitron ExtraBold"/>
              <a:cs typeface="Orbitron ExtraBold"/>
              <a:sym typeface="Orbitron ExtraBold"/>
            </a:endParaRPr>
          </a:p>
        </p:txBody>
      </p:sp>
      <p:grpSp>
        <p:nvGrpSpPr>
          <p:cNvPr id="3345" name="Google Shape;3345;p30"/>
          <p:cNvGrpSpPr/>
          <p:nvPr/>
        </p:nvGrpSpPr>
        <p:grpSpPr>
          <a:xfrm>
            <a:off x="720050" y="2306600"/>
            <a:ext cx="3163800" cy="2051000"/>
            <a:chOff x="720050" y="2459000"/>
            <a:chExt cx="3163800" cy="2051000"/>
          </a:xfrm>
        </p:grpSpPr>
        <p:sp>
          <p:nvSpPr>
            <p:cNvPr id="3346" name="Google Shape;3346;p30"/>
            <p:cNvSpPr txBox="1"/>
            <p:nvPr/>
          </p:nvSpPr>
          <p:spPr>
            <a:xfrm>
              <a:off x="720050" y="3288100"/>
              <a:ext cx="3163800" cy="1221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Jupiter is a gas giant</a:t>
              </a:r>
              <a:endParaRPr>
                <a:solidFill>
                  <a:schemeClr val="lt1"/>
                </a:solidFill>
                <a:latin typeface="Advent Pro Medium"/>
                <a:ea typeface="Advent Pro Medium"/>
                <a:cs typeface="Advent Pro Medium"/>
                <a:sym typeface="Advent Pro Medium"/>
              </a:endParaRPr>
            </a:p>
            <a:p>
              <a:pPr indent="-317500" lvl="0" marL="457200" marR="0" rtl="0" algn="l">
                <a:lnSpc>
                  <a:spcPct val="100000"/>
                </a:lnSpc>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Neptune is the closest planet</a:t>
              </a:r>
              <a:endParaRPr>
                <a:solidFill>
                  <a:schemeClr val="lt1"/>
                </a:solidFill>
                <a:latin typeface="Advent Pro Medium"/>
                <a:ea typeface="Advent Pro Medium"/>
                <a:cs typeface="Advent Pro Medium"/>
                <a:sym typeface="Advent Pro Medium"/>
              </a:endParaRPr>
            </a:p>
            <a:p>
              <a:pPr indent="-317500" lvl="0" marL="457200" marR="0" rtl="0" algn="l">
                <a:lnSpc>
                  <a:spcPct val="100000"/>
                </a:lnSpc>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Venus has a beautiful name</a:t>
              </a:r>
              <a:endParaRPr>
                <a:solidFill>
                  <a:schemeClr val="lt1"/>
                </a:solidFill>
                <a:latin typeface="Advent Pro Medium"/>
                <a:ea typeface="Advent Pro Medium"/>
                <a:cs typeface="Advent Pro Medium"/>
                <a:sym typeface="Advent Pro Medium"/>
              </a:endParaRPr>
            </a:p>
            <a:p>
              <a:pPr indent="-317500" lvl="0" marL="457200" marR="0" rtl="0" algn="l">
                <a:lnSpc>
                  <a:spcPct val="100000"/>
                </a:lnSpc>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Earth is the third from the Sun</a:t>
              </a:r>
              <a:endParaRPr>
                <a:solidFill>
                  <a:schemeClr val="lt1"/>
                </a:solidFill>
                <a:latin typeface="Advent Pro Medium"/>
                <a:ea typeface="Advent Pro Medium"/>
                <a:cs typeface="Advent Pro Medium"/>
                <a:sym typeface="Advent Pro Medium"/>
              </a:endParaRPr>
            </a:p>
            <a:p>
              <a:pPr indent="-317500" lvl="0" marL="457200" marR="0" rtl="0" algn="l">
                <a:lnSpc>
                  <a:spcPct val="100000"/>
                </a:lnSpc>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Despite being red, Mars is cold</a:t>
              </a:r>
              <a:endParaRPr>
                <a:solidFill>
                  <a:schemeClr val="lt1"/>
                </a:solidFill>
                <a:latin typeface="Advent Pro Medium"/>
                <a:ea typeface="Advent Pro Medium"/>
                <a:cs typeface="Advent Pro Medium"/>
                <a:sym typeface="Advent Pro Medium"/>
              </a:endParaRPr>
            </a:p>
          </p:txBody>
        </p:sp>
        <p:sp>
          <p:nvSpPr>
            <p:cNvPr id="3347" name="Google Shape;3347;p30"/>
            <p:cNvSpPr/>
            <p:nvPr/>
          </p:nvSpPr>
          <p:spPr>
            <a:xfrm>
              <a:off x="1602750" y="2459000"/>
              <a:ext cx="1398300" cy="403500"/>
            </a:xfrm>
            <a:prstGeom prst="roundRect">
              <a:avLst>
                <a:gd fmla="val 0" name="adj"/>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GAMEPLAY</a:t>
              </a:r>
              <a:endParaRPr sz="1300">
                <a:solidFill>
                  <a:schemeClr val="accent1"/>
                </a:solidFill>
                <a:latin typeface="Orbitron ExtraBold"/>
                <a:ea typeface="Orbitron ExtraBold"/>
                <a:cs typeface="Orbitron ExtraBold"/>
                <a:sym typeface="Orbitron ExtraBold"/>
              </a:endParaRPr>
            </a:p>
          </p:txBody>
        </p:sp>
      </p:grpSp>
      <p:grpSp>
        <p:nvGrpSpPr>
          <p:cNvPr id="3348" name="Google Shape;3348;p30"/>
          <p:cNvGrpSpPr/>
          <p:nvPr/>
        </p:nvGrpSpPr>
        <p:grpSpPr>
          <a:xfrm>
            <a:off x="5260250" y="2306600"/>
            <a:ext cx="3163800" cy="2051000"/>
            <a:chOff x="5260250" y="2459000"/>
            <a:chExt cx="3163800" cy="2051000"/>
          </a:xfrm>
        </p:grpSpPr>
        <p:sp>
          <p:nvSpPr>
            <p:cNvPr id="3349" name="Google Shape;3349;p30"/>
            <p:cNvSpPr txBox="1"/>
            <p:nvPr/>
          </p:nvSpPr>
          <p:spPr>
            <a:xfrm>
              <a:off x="5260250" y="3288100"/>
              <a:ext cx="3163800" cy="1221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Pluto is a dwarf planet</a:t>
              </a:r>
              <a:endParaRPr>
                <a:solidFill>
                  <a:schemeClr val="lt1"/>
                </a:solidFill>
                <a:latin typeface="Advent Pro Medium"/>
                <a:ea typeface="Advent Pro Medium"/>
                <a:cs typeface="Advent Pro Medium"/>
                <a:sym typeface="Advent Pro Medium"/>
              </a:endParaRPr>
            </a:p>
            <a:p>
              <a:pPr indent="-317500" lvl="0" marL="457200" marR="0" rtl="0" algn="l">
                <a:lnSpc>
                  <a:spcPct val="100000"/>
                </a:lnSpc>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Ceres is in the main asteroid</a:t>
              </a:r>
              <a:endParaRPr>
                <a:solidFill>
                  <a:schemeClr val="lt1"/>
                </a:solidFill>
                <a:latin typeface="Advent Pro Medium"/>
                <a:ea typeface="Advent Pro Medium"/>
                <a:cs typeface="Advent Pro Medium"/>
                <a:sym typeface="Advent Pro Medium"/>
              </a:endParaRPr>
            </a:p>
            <a:p>
              <a:pPr indent="-317500" lvl="0" marL="457200" marR="0" rtl="0" algn="l">
                <a:lnSpc>
                  <a:spcPct val="100000"/>
                </a:lnSpc>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Neptune is the farthest planet</a:t>
              </a:r>
              <a:endParaRPr>
                <a:solidFill>
                  <a:schemeClr val="lt1"/>
                </a:solidFill>
                <a:latin typeface="Advent Pro Medium"/>
                <a:ea typeface="Advent Pro Medium"/>
                <a:cs typeface="Advent Pro Medium"/>
                <a:sym typeface="Advent Pro Medium"/>
              </a:endParaRPr>
            </a:p>
            <a:p>
              <a:pPr indent="-317500" lvl="0" marL="457200" marR="0" rtl="0" algn="l">
                <a:lnSpc>
                  <a:spcPct val="100000"/>
                </a:lnSpc>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The Moon is our satellite</a:t>
              </a:r>
              <a:endParaRPr>
                <a:solidFill>
                  <a:schemeClr val="lt1"/>
                </a:solidFill>
                <a:latin typeface="Advent Pro Medium"/>
                <a:ea typeface="Advent Pro Medium"/>
                <a:cs typeface="Advent Pro Medium"/>
                <a:sym typeface="Advent Pro Medium"/>
              </a:endParaRPr>
            </a:p>
            <a:p>
              <a:pPr indent="-317500" lvl="0" marL="457200" marR="0" rtl="0" algn="l">
                <a:lnSpc>
                  <a:spcPct val="100000"/>
                </a:lnSpc>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Mercury is the smallest one</a:t>
              </a:r>
              <a:endParaRPr>
                <a:solidFill>
                  <a:schemeClr val="lt1"/>
                </a:solidFill>
                <a:latin typeface="Advent Pro Medium"/>
                <a:ea typeface="Advent Pro Medium"/>
                <a:cs typeface="Advent Pro Medium"/>
                <a:sym typeface="Advent Pro Medium"/>
              </a:endParaRPr>
            </a:p>
          </p:txBody>
        </p:sp>
        <p:sp>
          <p:nvSpPr>
            <p:cNvPr id="3350" name="Google Shape;3350;p30"/>
            <p:cNvSpPr/>
            <p:nvPr/>
          </p:nvSpPr>
          <p:spPr>
            <a:xfrm>
              <a:off x="6142950" y="2459000"/>
              <a:ext cx="1398300" cy="403500"/>
            </a:xfrm>
            <a:prstGeom prst="roundRect">
              <a:avLst>
                <a:gd fmla="val 0" name="adj"/>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GRAPHICS</a:t>
              </a:r>
              <a:endParaRPr sz="1300">
                <a:solidFill>
                  <a:schemeClr val="accent1"/>
                </a:solidFill>
                <a:latin typeface="Orbitron ExtraBold"/>
                <a:ea typeface="Orbitron ExtraBold"/>
                <a:cs typeface="Orbitron ExtraBold"/>
                <a:sym typeface="Orbitron ExtraBold"/>
              </a:endParaRPr>
            </a:p>
          </p:txBody>
        </p:sp>
      </p:grpSp>
      <p:cxnSp>
        <p:nvCxnSpPr>
          <p:cNvPr id="3351" name="Google Shape;3351;p30"/>
          <p:cNvCxnSpPr>
            <a:stCxn id="3344" idx="1"/>
            <a:endCxn id="3347" idx="0"/>
          </p:cNvCxnSpPr>
          <p:nvPr/>
        </p:nvCxnSpPr>
        <p:spPr>
          <a:xfrm flipH="1">
            <a:off x="2301975" y="1380125"/>
            <a:ext cx="1100700" cy="926400"/>
          </a:xfrm>
          <a:prstGeom prst="bentConnector2">
            <a:avLst/>
          </a:prstGeom>
          <a:noFill/>
          <a:ln cap="flat" cmpd="sng" w="19050">
            <a:solidFill>
              <a:schemeClr val="accent1"/>
            </a:solidFill>
            <a:prstDash val="solid"/>
            <a:round/>
            <a:headEnd len="med" w="med" type="none"/>
            <a:tailEnd len="med" w="med" type="oval"/>
          </a:ln>
        </p:spPr>
      </p:cxnSp>
      <p:cxnSp>
        <p:nvCxnSpPr>
          <p:cNvPr id="3352" name="Google Shape;3352;p30"/>
          <p:cNvCxnSpPr>
            <a:stCxn id="3344" idx="3"/>
            <a:endCxn id="3350" idx="0"/>
          </p:cNvCxnSpPr>
          <p:nvPr/>
        </p:nvCxnSpPr>
        <p:spPr>
          <a:xfrm>
            <a:off x="5741475" y="1380125"/>
            <a:ext cx="1100700" cy="926400"/>
          </a:xfrm>
          <a:prstGeom prst="bentConnector2">
            <a:avLst/>
          </a:prstGeom>
          <a:noFill/>
          <a:ln cap="flat" cmpd="sng" w="19050">
            <a:solidFill>
              <a:schemeClr val="accent1"/>
            </a:solidFill>
            <a:prstDash val="solid"/>
            <a:round/>
            <a:headEnd len="med" w="med" type="none"/>
            <a:tailEnd len="med" w="med" type="oval"/>
          </a:ln>
        </p:spPr>
      </p:cxnSp>
      <p:cxnSp>
        <p:nvCxnSpPr>
          <p:cNvPr id="3353" name="Google Shape;3353;p30"/>
          <p:cNvCxnSpPr>
            <a:stCxn id="3347" idx="2"/>
            <a:endCxn id="3346" idx="0"/>
          </p:cNvCxnSpPr>
          <p:nvPr/>
        </p:nvCxnSpPr>
        <p:spPr>
          <a:xfrm>
            <a:off x="2301900" y="2710100"/>
            <a:ext cx="0" cy="425700"/>
          </a:xfrm>
          <a:prstGeom prst="straightConnector1">
            <a:avLst/>
          </a:prstGeom>
          <a:noFill/>
          <a:ln cap="flat" cmpd="sng" w="19050">
            <a:solidFill>
              <a:schemeClr val="accent1"/>
            </a:solidFill>
            <a:prstDash val="solid"/>
            <a:round/>
            <a:headEnd len="med" w="med" type="none"/>
            <a:tailEnd len="med" w="med" type="oval"/>
          </a:ln>
        </p:spPr>
      </p:cxnSp>
      <p:cxnSp>
        <p:nvCxnSpPr>
          <p:cNvPr id="3354" name="Google Shape;3354;p30"/>
          <p:cNvCxnSpPr>
            <a:stCxn id="3350" idx="2"/>
            <a:endCxn id="3349" idx="0"/>
          </p:cNvCxnSpPr>
          <p:nvPr/>
        </p:nvCxnSpPr>
        <p:spPr>
          <a:xfrm>
            <a:off x="6842100" y="2710100"/>
            <a:ext cx="0" cy="425700"/>
          </a:xfrm>
          <a:prstGeom prst="straightConnector1">
            <a:avLst/>
          </a:prstGeom>
          <a:noFill/>
          <a:ln cap="flat" cmpd="sng" w="19050">
            <a:solidFill>
              <a:schemeClr val="accent1"/>
            </a:solidFill>
            <a:prstDash val="solid"/>
            <a:round/>
            <a:headEnd len="med" w="med" type="none"/>
            <a:tailEnd len="med" w="med" type="oval"/>
          </a:ln>
        </p:spPr>
      </p:cxnSp>
      <p:cxnSp>
        <p:nvCxnSpPr>
          <p:cNvPr id="3355" name="Google Shape;3355;p30"/>
          <p:cNvCxnSpPr>
            <a:stCxn id="3356" idx="1"/>
            <a:endCxn id="3347" idx="3"/>
          </p:cNvCxnSpPr>
          <p:nvPr/>
        </p:nvCxnSpPr>
        <p:spPr>
          <a:xfrm rot="10800000">
            <a:off x="3000946" y="2508350"/>
            <a:ext cx="1228200" cy="0"/>
          </a:xfrm>
          <a:prstGeom prst="straightConnector1">
            <a:avLst/>
          </a:prstGeom>
          <a:noFill/>
          <a:ln cap="flat" cmpd="sng" w="19050">
            <a:solidFill>
              <a:schemeClr val="accent1"/>
            </a:solidFill>
            <a:prstDash val="solid"/>
            <a:round/>
            <a:headEnd len="med" w="med" type="none"/>
            <a:tailEnd len="med" w="med" type="none"/>
          </a:ln>
        </p:spPr>
      </p:cxnSp>
      <p:cxnSp>
        <p:nvCxnSpPr>
          <p:cNvPr id="3357" name="Google Shape;3357;p30"/>
          <p:cNvCxnSpPr>
            <a:stCxn id="3356" idx="3"/>
            <a:endCxn id="3350" idx="1"/>
          </p:cNvCxnSpPr>
          <p:nvPr/>
        </p:nvCxnSpPr>
        <p:spPr>
          <a:xfrm>
            <a:off x="4914946" y="2508350"/>
            <a:ext cx="1227900" cy="0"/>
          </a:xfrm>
          <a:prstGeom prst="straightConnector1">
            <a:avLst/>
          </a:prstGeom>
          <a:noFill/>
          <a:ln cap="flat" cmpd="sng" w="19050">
            <a:solidFill>
              <a:schemeClr val="accent1"/>
            </a:solidFill>
            <a:prstDash val="solid"/>
            <a:round/>
            <a:headEnd len="med" w="med" type="none"/>
            <a:tailEnd len="med" w="med" type="none"/>
          </a:ln>
        </p:spPr>
      </p:cxnSp>
      <p:sp>
        <p:nvSpPr>
          <p:cNvPr id="3356" name="Google Shape;3356;p30"/>
          <p:cNvSpPr/>
          <p:nvPr/>
        </p:nvSpPr>
        <p:spPr>
          <a:xfrm>
            <a:off x="4229146" y="2165450"/>
            <a:ext cx="685800" cy="685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58" name="Google Shape;3358;p30"/>
          <p:cNvGrpSpPr/>
          <p:nvPr/>
        </p:nvGrpSpPr>
        <p:grpSpPr>
          <a:xfrm>
            <a:off x="4399902" y="2250261"/>
            <a:ext cx="344291" cy="516180"/>
            <a:chOff x="722243" y="2389988"/>
            <a:chExt cx="753207" cy="1129250"/>
          </a:xfrm>
        </p:grpSpPr>
        <p:sp>
          <p:nvSpPr>
            <p:cNvPr id="3359" name="Google Shape;3359;p30"/>
            <p:cNvSpPr/>
            <p:nvPr/>
          </p:nvSpPr>
          <p:spPr>
            <a:xfrm>
              <a:off x="1366861" y="3303274"/>
              <a:ext cx="54855" cy="54793"/>
            </a:xfrm>
            <a:custGeom>
              <a:rect b="b" l="l" r="r" t="t"/>
              <a:pathLst>
                <a:path extrusionOk="0" h="3518" w="3522">
                  <a:moveTo>
                    <a:pt x="1" y="1"/>
                  </a:moveTo>
                  <a:lnTo>
                    <a:pt x="1" y="3517"/>
                  </a:lnTo>
                  <a:lnTo>
                    <a:pt x="3521" y="3517"/>
                  </a:lnTo>
                  <a:lnTo>
                    <a:pt x="3521"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30"/>
            <p:cNvSpPr/>
            <p:nvPr/>
          </p:nvSpPr>
          <p:spPr>
            <a:xfrm>
              <a:off x="1367422" y="3303820"/>
              <a:ext cx="53749" cy="53703"/>
            </a:xfrm>
            <a:custGeom>
              <a:rect b="b" l="l" r="r" t="t"/>
              <a:pathLst>
                <a:path extrusionOk="0" h="3448" w="3451">
                  <a:moveTo>
                    <a:pt x="0" y="0"/>
                  </a:moveTo>
                  <a:lnTo>
                    <a:pt x="0" y="3448"/>
                  </a:lnTo>
                  <a:lnTo>
                    <a:pt x="3451" y="3448"/>
                  </a:lnTo>
                  <a:lnTo>
                    <a:pt x="3451"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30"/>
            <p:cNvSpPr/>
            <p:nvPr/>
          </p:nvSpPr>
          <p:spPr>
            <a:xfrm>
              <a:off x="1366861" y="3249541"/>
              <a:ext cx="54855" cy="54824"/>
            </a:xfrm>
            <a:custGeom>
              <a:rect b="b" l="l" r="r" t="t"/>
              <a:pathLst>
                <a:path extrusionOk="0" h="3520" w="3522">
                  <a:moveTo>
                    <a:pt x="1" y="1"/>
                  </a:moveTo>
                  <a:lnTo>
                    <a:pt x="1" y="3520"/>
                  </a:lnTo>
                  <a:lnTo>
                    <a:pt x="3521" y="3520"/>
                  </a:lnTo>
                  <a:lnTo>
                    <a:pt x="3521"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30"/>
            <p:cNvSpPr/>
            <p:nvPr/>
          </p:nvSpPr>
          <p:spPr>
            <a:xfrm>
              <a:off x="1367422" y="3250086"/>
              <a:ext cx="53749" cy="53749"/>
            </a:xfrm>
            <a:custGeom>
              <a:rect b="b" l="l" r="r" t="t"/>
              <a:pathLst>
                <a:path extrusionOk="0" h="3451" w="3451">
                  <a:moveTo>
                    <a:pt x="0" y="0"/>
                  </a:moveTo>
                  <a:lnTo>
                    <a:pt x="0" y="3450"/>
                  </a:lnTo>
                  <a:lnTo>
                    <a:pt x="3451" y="3450"/>
                  </a:lnTo>
                  <a:lnTo>
                    <a:pt x="3451"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30"/>
            <p:cNvSpPr/>
            <p:nvPr/>
          </p:nvSpPr>
          <p:spPr>
            <a:xfrm>
              <a:off x="1366861" y="3195791"/>
              <a:ext cx="54855" cy="54840"/>
            </a:xfrm>
            <a:custGeom>
              <a:rect b="b" l="l" r="r" t="t"/>
              <a:pathLst>
                <a:path extrusionOk="0" h="3521" w="3522">
                  <a:moveTo>
                    <a:pt x="1" y="0"/>
                  </a:moveTo>
                  <a:lnTo>
                    <a:pt x="1" y="3521"/>
                  </a:lnTo>
                  <a:lnTo>
                    <a:pt x="3521" y="3521"/>
                  </a:lnTo>
                  <a:lnTo>
                    <a:pt x="3521"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30"/>
            <p:cNvSpPr/>
            <p:nvPr/>
          </p:nvSpPr>
          <p:spPr>
            <a:xfrm>
              <a:off x="1367422" y="3196352"/>
              <a:ext cx="53749" cy="53749"/>
            </a:xfrm>
            <a:custGeom>
              <a:rect b="b" l="l" r="r" t="t"/>
              <a:pathLst>
                <a:path extrusionOk="0" h="3451" w="3451">
                  <a:moveTo>
                    <a:pt x="0" y="0"/>
                  </a:moveTo>
                  <a:lnTo>
                    <a:pt x="0" y="3450"/>
                  </a:lnTo>
                  <a:lnTo>
                    <a:pt x="3451" y="3450"/>
                  </a:lnTo>
                  <a:lnTo>
                    <a:pt x="3451"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30"/>
            <p:cNvSpPr/>
            <p:nvPr/>
          </p:nvSpPr>
          <p:spPr>
            <a:xfrm>
              <a:off x="1366861" y="3142120"/>
              <a:ext cx="54855" cy="54777"/>
            </a:xfrm>
            <a:custGeom>
              <a:rect b="b" l="l" r="r" t="t"/>
              <a:pathLst>
                <a:path extrusionOk="0" h="3517" w="3522">
                  <a:moveTo>
                    <a:pt x="1" y="0"/>
                  </a:moveTo>
                  <a:lnTo>
                    <a:pt x="1" y="3517"/>
                  </a:lnTo>
                  <a:lnTo>
                    <a:pt x="3521" y="3517"/>
                  </a:lnTo>
                  <a:lnTo>
                    <a:pt x="3521"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30"/>
            <p:cNvSpPr/>
            <p:nvPr/>
          </p:nvSpPr>
          <p:spPr>
            <a:xfrm>
              <a:off x="1367422" y="3142649"/>
              <a:ext cx="53749" cy="53718"/>
            </a:xfrm>
            <a:custGeom>
              <a:rect b="b" l="l" r="r" t="t"/>
              <a:pathLst>
                <a:path extrusionOk="0" h="3449" w="3451">
                  <a:moveTo>
                    <a:pt x="0" y="1"/>
                  </a:moveTo>
                  <a:lnTo>
                    <a:pt x="0" y="3448"/>
                  </a:lnTo>
                  <a:lnTo>
                    <a:pt x="3451" y="3448"/>
                  </a:lnTo>
                  <a:lnTo>
                    <a:pt x="3451"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30"/>
            <p:cNvSpPr/>
            <p:nvPr/>
          </p:nvSpPr>
          <p:spPr>
            <a:xfrm>
              <a:off x="1366861" y="3088371"/>
              <a:ext cx="54855" cy="54824"/>
            </a:xfrm>
            <a:custGeom>
              <a:rect b="b" l="l" r="r" t="t"/>
              <a:pathLst>
                <a:path extrusionOk="0" h="3520" w="3522">
                  <a:moveTo>
                    <a:pt x="1" y="1"/>
                  </a:moveTo>
                  <a:lnTo>
                    <a:pt x="1" y="3520"/>
                  </a:lnTo>
                  <a:lnTo>
                    <a:pt x="3521" y="3520"/>
                  </a:lnTo>
                  <a:lnTo>
                    <a:pt x="3521"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30"/>
            <p:cNvSpPr/>
            <p:nvPr/>
          </p:nvSpPr>
          <p:spPr>
            <a:xfrm>
              <a:off x="1367422" y="3088916"/>
              <a:ext cx="53749" cy="53749"/>
            </a:xfrm>
            <a:custGeom>
              <a:rect b="b" l="l" r="r" t="t"/>
              <a:pathLst>
                <a:path extrusionOk="0" h="3451" w="3451">
                  <a:moveTo>
                    <a:pt x="0" y="0"/>
                  </a:moveTo>
                  <a:lnTo>
                    <a:pt x="0" y="3451"/>
                  </a:lnTo>
                  <a:lnTo>
                    <a:pt x="3451" y="3451"/>
                  </a:lnTo>
                  <a:lnTo>
                    <a:pt x="3451"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30"/>
            <p:cNvSpPr/>
            <p:nvPr/>
          </p:nvSpPr>
          <p:spPr>
            <a:xfrm>
              <a:off x="1366861" y="3034621"/>
              <a:ext cx="54855" cy="54840"/>
            </a:xfrm>
            <a:custGeom>
              <a:rect b="b" l="l" r="r" t="t"/>
              <a:pathLst>
                <a:path extrusionOk="0" h="3521" w="3522">
                  <a:moveTo>
                    <a:pt x="1" y="0"/>
                  </a:moveTo>
                  <a:lnTo>
                    <a:pt x="1" y="3521"/>
                  </a:lnTo>
                  <a:lnTo>
                    <a:pt x="3521" y="3521"/>
                  </a:lnTo>
                  <a:lnTo>
                    <a:pt x="3521"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30"/>
            <p:cNvSpPr/>
            <p:nvPr/>
          </p:nvSpPr>
          <p:spPr>
            <a:xfrm>
              <a:off x="1367422" y="3035151"/>
              <a:ext cx="53749" cy="53780"/>
            </a:xfrm>
            <a:custGeom>
              <a:rect b="b" l="l" r="r" t="t"/>
              <a:pathLst>
                <a:path extrusionOk="0" h="3453" w="3451">
                  <a:moveTo>
                    <a:pt x="0" y="1"/>
                  </a:moveTo>
                  <a:lnTo>
                    <a:pt x="0" y="3452"/>
                  </a:lnTo>
                  <a:lnTo>
                    <a:pt x="3451" y="3452"/>
                  </a:lnTo>
                  <a:lnTo>
                    <a:pt x="3451"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30"/>
            <p:cNvSpPr/>
            <p:nvPr/>
          </p:nvSpPr>
          <p:spPr>
            <a:xfrm>
              <a:off x="1366861" y="2980950"/>
              <a:ext cx="54855" cy="54762"/>
            </a:xfrm>
            <a:custGeom>
              <a:rect b="b" l="l" r="r" t="t"/>
              <a:pathLst>
                <a:path extrusionOk="0" h="3516" w="3522">
                  <a:moveTo>
                    <a:pt x="1" y="0"/>
                  </a:moveTo>
                  <a:lnTo>
                    <a:pt x="1" y="3515"/>
                  </a:lnTo>
                  <a:lnTo>
                    <a:pt x="3521" y="3515"/>
                  </a:lnTo>
                  <a:lnTo>
                    <a:pt x="3521"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30"/>
            <p:cNvSpPr/>
            <p:nvPr/>
          </p:nvSpPr>
          <p:spPr>
            <a:xfrm>
              <a:off x="1367422" y="2981479"/>
              <a:ext cx="53749" cy="53687"/>
            </a:xfrm>
            <a:custGeom>
              <a:rect b="b" l="l" r="r" t="t"/>
              <a:pathLst>
                <a:path extrusionOk="0" h="3447" w="3451">
                  <a:moveTo>
                    <a:pt x="0" y="1"/>
                  </a:moveTo>
                  <a:lnTo>
                    <a:pt x="0" y="3447"/>
                  </a:lnTo>
                  <a:lnTo>
                    <a:pt x="3451" y="3447"/>
                  </a:lnTo>
                  <a:lnTo>
                    <a:pt x="3451"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30"/>
            <p:cNvSpPr/>
            <p:nvPr/>
          </p:nvSpPr>
          <p:spPr>
            <a:xfrm>
              <a:off x="1366861" y="2927185"/>
              <a:ext cx="54855" cy="54855"/>
            </a:xfrm>
            <a:custGeom>
              <a:rect b="b" l="l" r="r" t="t"/>
              <a:pathLst>
                <a:path extrusionOk="0" h="3522" w="3522">
                  <a:moveTo>
                    <a:pt x="1" y="1"/>
                  </a:moveTo>
                  <a:lnTo>
                    <a:pt x="1" y="3521"/>
                  </a:lnTo>
                  <a:lnTo>
                    <a:pt x="3521" y="3521"/>
                  </a:lnTo>
                  <a:lnTo>
                    <a:pt x="3521"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30"/>
            <p:cNvSpPr/>
            <p:nvPr/>
          </p:nvSpPr>
          <p:spPr>
            <a:xfrm>
              <a:off x="1367422" y="2927730"/>
              <a:ext cx="53749" cy="53765"/>
            </a:xfrm>
            <a:custGeom>
              <a:rect b="b" l="l" r="r" t="t"/>
              <a:pathLst>
                <a:path extrusionOk="0" h="3452" w="3451">
                  <a:moveTo>
                    <a:pt x="0" y="0"/>
                  </a:moveTo>
                  <a:lnTo>
                    <a:pt x="0" y="3452"/>
                  </a:lnTo>
                  <a:lnTo>
                    <a:pt x="3451" y="3452"/>
                  </a:lnTo>
                  <a:lnTo>
                    <a:pt x="3451"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30"/>
            <p:cNvSpPr/>
            <p:nvPr/>
          </p:nvSpPr>
          <p:spPr>
            <a:xfrm>
              <a:off x="1366861" y="2873498"/>
              <a:ext cx="54855" cy="54793"/>
            </a:xfrm>
            <a:custGeom>
              <a:rect b="b" l="l" r="r" t="t"/>
              <a:pathLst>
                <a:path extrusionOk="0" h="3518" w="3522">
                  <a:moveTo>
                    <a:pt x="1" y="0"/>
                  </a:moveTo>
                  <a:lnTo>
                    <a:pt x="1" y="3518"/>
                  </a:lnTo>
                  <a:lnTo>
                    <a:pt x="3521" y="3518"/>
                  </a:lnTo>
                  <a:lnTo>
                    <a:pt x="3521"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30"/>
            <p:cNvSpPr/>
            <p:nvPr/>
          </p:nvSpPr>
          <p:spPr>
            <a:xfrm>
              <a:off x="1367422" y="2874059"/>
              <a:ext cx="53749" cy="53687"/>
            </a:xfrm>
            <a:custGeom>
              <a:rect b="b" l="l" r="r" t="t"/>
              <a:pathLst>
                <a:path extrusionOk="0" h="3447" w="3451">
                  <a:moveTo>
                    <a:pt x="0" y="0"/>
                  </a:moveTo>
                  <a:lnTo>
                    <a:pt x="0" y="3446"/>
                  </a:lnTo>
                  <a:lnTo>
                    <a:pt x="3451" y="3446"/>
                  </a:lnTo>
                  <a:lnTo>
                    <a:pt x="3451"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30"/>
            <p:cNvSpPr/>
            <p:nvPr/>
          </p:nvSpPr>
          <p:spPr>
            <a:xfrm>
              <a:off x="1366861" y="2819764"/>
              <a:ext cx="54855" cy="54840"/>
            </a:xfrm>
            <a:custGeom>
              <a:rect b="b" l="l" r="r" t="t"/>
              <a:pathLst>
                <a:path extrusionOk="0" h="3521" w="3522">
                  <a:moveTo>
                    <a:pt x="1" y="0"/>
                  </a:moveTo>
                  <a:lnTo>
                    <a:pt x="1" y="3520"/>
                  </a:lnTo>
                  <a:lnTo>
                    <a:pt x="3521" y="3520"/>
                  </a:lnTo>
                  <a:lnTo>
                    <a:pt x="3521"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30"/>
            <p:cNvSpPr/>
            <p:nvPr/>
          </p:nvSpPr>
          <p:spPr>
            <a:xfrm>
              <a:off x="1367422" y="2820309"/>
              <a:ext cx="53749" cy="53765"/>
            </a:xfrm>
            <a:custGeom>
              <a:rect b="b" l="l" r="r" t="t"/>
              <a:pathLst>
                <a:path extrusionOk="0" h="3452" w="3451">
                  <a:moveTo>
                    <a:pt x="0" y="1"/>
                  </a:moveTo>
                  <a:lnTo>
                    <a:pt x="0" y="3451"/>
                  </a:lnTo>
                  <a:lnTo>
                    <a:pt x="3451" y="3451"/>
                  </a:lnTo>
                  <a:lnTo>
                    <a:pt x="3451"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30"/>
            <p:cNvSpPr/>
            <p:nvPr/>
          </p:nvSpPr>
          <p:spPr>
            <a:xfrm>
              <a:off x="1366861" y="2766015"/>
              <a:ext cx="54855" cy="54855"/>
            </a:xfrm>
            <a:custGeom>
              <a:rect b="b" l="l" r="r" t="t"/>
              <a:pathLst>
                <a:path extrusionOk="0" h="3522" w="3522">
                  <a:moveTo>
                    <a:pt x="1" y="1"/>
                  </a:moveTo>
                  <a:lnTo>
                    <a:pt x="1" y="3521"/>
                  </a:lnTo>
                  <a:lnTo>
                    <a:pt x="3521" y="3521"/>
                  </a:lnTo>
                  <a:lnTo>
                    <a:pt x="3521"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30"/>
            <p:cNvSpPr/>
            <p:nvPr/>
          </p:nvSpPr>
          <p:spPr>
            <a:xfrm>
              <a:off x="1367422" y="2766560"/>
              <a:ext cx="53749" cy="53765"/>
            </a:xfrm>
            <a:custGeom>
              <a:rect b="b" l="l" r="r" t="t"/>
              <a:pathLst>
                <a:path extrusionOk="0" h="3452" w="3451">
                  <a:moveTo>
                    <a:pt x="0" y="0"/>
                  </a:moveTo>
                  <a:lnTo>
                    <a:pt x="0" y="3452"/>
                  </a:lnTo>
                  <a:lnTo>
                    <a:pt x="3451" y="3452"/>
                  </a:lnTo>
                  <a:lnTo>
                    <a:pt x="3451"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30"/>
            <p:cNvSpPr/>
            <p:nvPr/>
          </p:nvSpPr>
          <p:spPr>
            <a:xfrm>
              <a:off x="1366861" y="2712328"/>
              <a:ext cx="54855" cy="54808"/>
            </a:xfrm>
            <a:custGeom>
              <a:rect b="b" l="l" r="r" t="t"/>
              <a:pathLst>
                <a:path extrusionOk="0" h="3519" w="3522">
                  <a:moveTo>
                    <a:pt x="1" y="0"/>
                  </a:moveTo>
                  <a:lnTo>
                    <a:pt x="1" y="3518"/>
                  </a:lnTo>
                  <a:lnTo>
                    <a:pt x="3521" y="3518"/>
                  </a:lnTo>
                  <a:lnTo>
                    <a:pt x="3521"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30"/>
            <p:cNvSpPr/>
            <p:nvPr/>
          </p:nvSpPr>
          <p:spPr>
            <a:xfrm>
              <a:off x="1367422" y="2712888"/>
              <a:ext cx="53749" cy="53687"/>
            </a:xfrm>
            <a:custGeom>
              <a:rect b="b" l="l" r="r" t="t"/>
              <a:pathLst>
                <a:path extrusionOk="0" h="3447" w="3451">
                  <a:moveTo>
                    <a:pt x="0" y="0"/>
                  </a:moveTo>
                  <a:lnTo>
                    <a:pt x="0" y="3446"/>
                  </a:lnTo>
                  <a:lnTo>
                    <a:pt x="3451" y="3446"/>
                  </a:lnTo>
                  <a:lnTo>
                    <a:pt x="3451"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30"/>
            <p:cNvSpPr/>
            <p:nvPr/>
          </p:nvSpPr>
          <p:spPr>
            <a:xfrm>
              <a:off x="1366861" y="2658594"/>
              <a:ext cx="54855" cy="54840"/>
            </a:xfrm>
            <a:custGeom>
              <a:rect b="b" l="l" r="r" t="t"/>
              <a:pathLst>
                <a:path extrusionOk="0" h="3521" w="3522">
                  <a:moveTo>
                    <a:pt x="1" y="0"/>
                  </a:moveTo>
                  <a:lnTo>
                    <a:pt x="1" y="3521"/>
                  </a:lnTo>
                  <a:lnTo>
                    <a:pt x="3521" y="3521"/>
                  </a:lnTo>
                  <a:lnTo>
                    <a:pt x="3521"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30"/>
            <p:cNvSpPr/>
            <p:nvPr/>
          </p:nvSpPr>
          <p:spPr>
            <a:xfrm>
              <a:off x="1367422" y="2659124"/>
              <a:ext cx="53749" cy="53780"/>
            </a:xfrm>
            <a:custGeom>
              <a:rect b="b" l="l" r="r" t="t"/>
              <a:pathLst>
                <a:path extrusionOk="0" h="3453" w="3451">
                  <a:moveTo>
                    <a:pt x="0" y="1"/>
                  </a:moveTo>
                  <a:lnTo>
                    <a:pt x="0" y="3452"/>
                  </a:lnTo>
                  <a:lnTo>
                    <a:pt x="3451" y="3452"/>
                  </a:lnTo>
                  <a:lnTo>
                    <a:pt x="3451"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30"/>
            <p:cNvSpPr/>
            <p:nvPr/>
          </p:nvSpPr>
          <p:spPr>
            <a:xfrm>
              <a:off x="1366861" y="2604860"/>
              <a:ext cx="54855" cy="54840"/>
            </a:xfrm>
            <a:custGeom>
              <a:rect b="b" l="l" r="r" t="t"/>
              <a:pathLst>
                <a:path extrusionOk="0" h="3521" w="3522">
                  <a:moveTo>
                    <a:pt x="1" y="0"/>
                  </a:moveTo>
                  <a:lnTo>
                    <a:pt x="1" y="3520"/>
                  </a:lnTo>
                  <a:lnTo>
                    <a:pt x="3521" y="3520"/>
                  </a:lnTo>
                  <a:lnTo>
                    <a:pt x="3521"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30"/>
            <p:cNvSpPr/>
            <p:nvPr/>
          </p:nvSpPr>
          <p:spPr>
            <a:xfrm>
              <a:off x="1367422" y="2605390"/>
              <a:ext cx="53749" cy="53749"/>
            </a:xfrm>
            <a:custGeom>
              <a:rect b="b" l="l" r="r" t="t"/>
              <a:pathLst>
                <a:path extrusionOk="0" h="3451" w="3451">
                  <a:moveTo>
                    <a:pt x="0" y="1"/>
                  </a:moveTo>
                  <a:lnTo>
                    <a:pt x="0" y="3451"/>
                  </a:lnTo>
                  <a:lnTo>
                    <a:pt x="3451" y="3451"/>
                  </a:lnTo>
                  <a:lnTo>
                    <a:pt x="3451"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30"/>
            <p:cNvSpPr/>
            <p:nvPr/>
          </p:nvSpPr>
          <p:spPr>
            <a:xfrm>
              <a:off x="1366861" y="2551158"/>
              <a:ext cx="54855" cy="54808"/>
            </a:xfrm>
            <a:custGeom>
              <a:rect b="b" l="l" r="r" t="t"/>
              <a:pathLst>
                <a:path extrusionOk="0" h="3519" w="3522">
                  <a:moveTo>
                    <a:pt x="1" y="1"/>
                  </a:moveTo>
                  <a:lnTo>
                    <a:pt x="1" y="3518"/>
                  </a:lnTo>
                  <a:lnTo>
                    <a:pt x="3521" y="3518"/>
                  </a:lnTo>
                  <a:lnTo>
                    <a:pt x="3521"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30"/>
            <p:cNvSpPr/>
            <p:nvPr/>
          </p:nvSpPr>
          <p:spPr>
            <a:xfrm>
              <a:off x="1367422" y="2551703"/>
              <a:ext cx="53749" cy="53703"/>
            </a:xfrm>
            <a:custGeom>
              <a:rect b="b" l="l" r="r" t="t"/>
              <a:pathLst>
                <a:path extrusionOk="0" h="3448" w="3451">
                  <a:moveTo>
                    <a:pt x="0" y="0"/>
                  </a:moveTo>
                  <a:lnTo>
                    <a:pt x="0" y="3448"/>
                  </a:lnTo>
                  <a:lnTo>
                    <a:pt x="3451" y="3448"/>
                  </a:lnTo>
                  <a:lnTo>
                    <a:pt x="3451"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30"/>
            <p:cNvSpPr/>
            <p:nvPr/>
          </p:nvSpPr>
          <p:spPr>
            <a:xfrm>
              <a:off x="1366861" y="2497424"/>
              <a:ext cx="54855" cy="54840"/>
            </a:xfrm>
            <a:custGeom>
              <a:rect b="b" l="l" r="r" t="t"/>
              <a:pathLst>
                <a:path extrusionOk="0" h="3521" w="3522">
                  <a:moveTo>
                    <a:pt x="1" y="0"/>
                  </a:moveTo>
                  <a:lnTo>
                    <a:pt x="1" y="3521"/>
                  </a:lnTo>
                  <a:lnTo>
                    <a:pt x="3521" y="3521"/>
                  </a:lnTo>
                  <a:lnTo>
                    <a:pt x="3521"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30"/>
            <p:cNvSpPr/>
            <p:nvPr/>
          </p:nvSpPr>
          <p:spPr>
            <a:xfrm>
              <a:off x="1367422" y="2497953"/>
              <a:ext cx="53749" cy="53765"/>
            </a:xfrm>
            <a:custGeom>
              <a:rect b="b" l="l" r="r" t="t"/>
              <a:pathLst>
                <a:path extrusionOk="0" h="3452" w="3451">
                  <a:moveTo>
                    <a:pt x="0" y="1"/>
                  </a:moveTo>
                  <a:lnTo>
                    <a:pt x="0" y="3451"/>
                  </a:lnTo>
                  <a:lnTo>
                    <a:pt x="3451" y="3451"/>
                  </a:lnTo>
                  <a:lnTo>
                    <a:pt x="3451"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30"/>
            <p:cNvSpPr/>
            <p:nvPr/>
          </p:nvSpPr>
          <p:spPr>
            <a:xfrm>
              <a:off x="1366861" y="2443659"/>
              <a:ext cx="54855" cy="54855"/>
            </a:xfrm>
            <a:custGeom>
              <a:rect b="b" l="l" r="r" t="t"/>
              <a:pathLst>
                <a:path extrusionOk="0" h="3522" w="3522">
                  <a:moveTo>
                    <a:pt x="1" y="1"/>
                  </a:moveTo>
                  <a:lnTo>
                    <a:pt x="1" y="3521"/>
                  </a:lnTo>
                  <a:lnTo>
                    <a:pt x="3521" y="3521"/>
                  </a:lnTo>
                  <a:lnTo>
                    <a:pt x="3521"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30"/>
            <p:cNvSpPr/>
            <p:nvPr/>
          </p:nvSpPr>
          <p:spPr>
            <a:xfrm>
              <a:off x="1367422" y="2444220"/>
              <a:ext cx="53749" cy="53749"/>
            </a:xfrm>
            <a:custGeom>
              <a:rect b="b" l="l" r="r" t="t"/>
              <a:pathLst>
                <a:path extrusionOk="0" h="3451" w="3451">
                  <a:moveTo>
                    <a:pt x="0" y="1"/>
                  </a:moveTo>
                  <a:lnTo>
                    <a:pt x="0" y="3451"/>
                  </a:lnTo>
                  <a:lnTo>
                    <a:pt x="3451" y="3451"/>
                  </a:lnTo>
                  <a:lnTo>
                    <a:pt x="3451"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30"/>
            <p:cNvSpPr/>
            <p:nvPr/>
          </p:nvSpPr>
          <p:spPr>
            <a:xfrm>
              <a:off x="1313174" y="3303274"/>
              <a:ext cx="54793" cy="54793"/>
            </a:xfrm>
            <a:custGeom>
              <a:rect b="b" l="l" r="r" t="t"/>
              <a:pathLst>
                <a:path extrusionOk="0" h="3518" w="3518">
                  <a:moveTo>
                    <a:pt x="0" y="1"/>
                  </a:moveTo>
                  <a:lnTo>
                    <a:pt x="0" y="3517"/>
                  </a:lnTo>
                  <a:lnTo>
                    <a:pt x="3518" y="3517"/>
                  </a:lnTo>
                  <a:lnTo>
                    <a:pt x="3518" y="1"/>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30"/>
            <p:cNvSpPr/>
            <p:nvPr/>
          </p:nvSpPr>
          <p:spPr>
            <a:xfrm>
              <a:off x="1313720" y="3303820"/>
              <a:ext cx="53703" cy="53703"/>
            </a:xfrm>
            <a:custGeom>
              <a:rect b="b" l="l" r="r" t="t"/>
              <a:pathLst>
                <a:path extrusionOk="0" h="3448" w="3448">
                  <a:moveTo>
                    <a:pt x="1" y="0"/>
                  </a:moveTo>
                  <a:lnTo>
                    <a:pt x="1" y="3448"/>
                  </a:lnTo>
                  <a:lnTo>
                    <a:pt x="3447" y="3448"/>
                  </a:lnTo>
                  <a:lnTo>
                    <a:pt x="3447"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30"/>
            <p:cNvSpPr/>
            <p:nvPr/>
          </p:nvSpPr>
          <p:spPr>
            <a:xfrm>
              <a:off x="1313174" y="3249541"/>
              <a:ext cx="54793" cy="54824"/>
            </a:xfrm>
            <a:custGeom>
              <a:rect b="b" l="l" r="r" t="t"/>
              <a:pathLst>
                <a:path extrusionOk="0" h="3520" w="3518">
                  <a:moveTo>
                    <a:pt x="0" y="1"/>
                  </a:moveTo>
                  <a:lnTo>
                    <a:pt x="0" y="3520"/>
                  </a:lnTo>
                  <a:lnTo>
                    <a:pt x="3518" y="3520"/>
                  </a:lnTo>
                  <a:lnTo>
                    <a:pt x="3518" y="1"/>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30"/>
            <p:cNvSpPr/>
            <p:nvPr/>
          </p:nvSpPr>
          <p:spPr>
            <a:xfrm>
              <a:off x="1313720" y="3250086"/>
              <a:ext cx="53703" cy="53749"/>
            </a:xfrm>
            <a:custGeom>
              <a:rect b="b" l="l" r="r" t="t"/>
              <a:pathLst>
                <a:path extrusionOk="0" h="3451" w="3448">
                  <a:moveTo>
                    <a:pt x="1" y="0"/>
                  </a:moveTo>
                  <a:lnTo>
                    <a:pt x="1" y="3450"/>
                  </a:lnTo>
                  <a:lnTo>
                    <a:pt x="3447" y="3450"/>
                  </a:lnTo>
                  <a:lnTo>
                    <a:pt x="3447"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30"/>
            <p:cNvSpPr/>
            <p:nvPr/>
          </p:nvSpPr>
          <p:spPr>
            <a:xfrm>
              <a:off x="1313174" y="3195791"/>
              <a:ext cx="54793" cy="54840"/>
            </a:xfrm>
            <a:custGeom>
              <a:rect b="b" l="l" r="r" t="t"/>
              <a:pathLst>
                <a:path extrusionOk="0" h="3521" w="3518">
                  <a:moveTo>
                    <a:pt x="0" y="0"/>
                  </a:moveTo>
                  <a:lnTo>
                    <a:pt x="0" y="3521"/>
                  </a:lnTo>
                  <a:lnTo>
                    <a:pt x="3518" y="3521"/>
                  </a:lnTo>
                  <a:lnTo>
                    <a:pt x="3518" y="0"/>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30"/>
            <p:cNvSpPr/>
            <p:nvPr/>
          </p:nvSpPr>
          <p:spPr>
            <a:xfrm>
              <a:off x="1313720" y="3196352"/>
              <a:ext cx="53703" cy="53749"/>
            </a:xfrm>
            <a:custGeom>
              <a:rect b="b" l="l" r="r" t="t"/>
              <a:pathLst>
                <a:path extrusionOk="0" h="3451" w="3448">
                  <a:moveTo>
                    <a:pt x="1" y="0"/>
                  </a:moveTo>
                  <a:lnTo>
                    <a:pt x="1" y="3450"/>
                  </a:lnTo>
                  <a:lnTo>
                    <a:pt x="3447" y="3450"/>
                  </a:lnTo>
                  <a:lnTo>
                    <a:pt x="3447"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30"/>
            <p:cNvSpPr/>
            <p:nvPr/>
          </p:nvSpPr>
          <p:spPr>
            <a:xfrm>
              <a:off x="1313174" y="3142120"/>
              <a:ext cx="54793" cy="54777"/>
            </a:xfrm>
            <a:custGeom>
              <a:rect b="b" l="l" r="r" t="t"/>
              <a:pathLst>
                <a:path extrusionOk="0" h="3517" w="3518">
                  <a:moveTo>
                    <a:pt x="0" y="0"/>
                  </a:moveTo>
                  <a:lnTo>
                    <a:pt x="0" y="3517"/>
                  </a:lnTo>
                  <a:lnTo>
                    <a:pt x="3518" y="3517"/>
                  </a:lnTo>
                  <a:lnTo>
                    <a:pt x="3518" y="0"/>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30"/>
            <p:cNvSpPr/>
            <p:nvPr/>
          </p:nvSpPr>
          <p:spPr>
            <a:xfrm>
              <a:off x="1313720" y="3142649"/>
              <a:ext cx="53703" cy="53718"/>
            </a:xfrm>
            <a:custGeom>
              <a:rect b="b" l="l" r="r" t="t"/>
              <a:pathLst>
                <a:path extrusionOk="0" h="3449" w="3448">
                  <a:moveTo>
                    <a:pt x="1" y="1"/>
                  </a:moveTo>
                  <a:lnTo>
                    <a:pt x="1" y="3448"/>
                  </a:lnTo>
                  <a:lnTo>
                    <a:pt x="3447" y="3448"/>
                  </a:lnTo>
                  <a:lnTo>
                    <a:pt x="3447"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30"/>
            <p:cNvSpPr/>
            <p:nvPr/>
          </p:nvSpPr>
          <p:spPr>
            <a:xfrm>
              <a:off x="1313174" y="3088371"/>
              <a:ext cx="54793" cy="54824"/>
            </a:xfrm>
            <a:custGeom>
              <a:rect b="b" l="l" r="r" t="t"/>
              <a:pathLst>
                <a:path extrusionOk="0" h="3520" w="3518">
                  <a:moveTo>
                    <a:pt x="0" y="1"/>
                  </a:moveTo>
                  <a:lnTo>
                    <a:pt x="0" y="3520"/>
                  </a:lnTo>
                  <a:lnTo>
                    <a:pt x="3518" y="3520"/>
                  </a:lnTo>
                  <a:lnTo>
                    <a:pt x="3518" y="1"/>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30"/>
            <p:cNvSpPr/>
            <p:nvPr/>
          </p:nvSpPr>
          <p:spPr>
            <a:xfrm>
              <a:off x="1313720" y="3088916"/>
              <a:ext cx="53703" cy="53749"/>
            </a:xfrm>
            <a:custGeom>
              <a:rect b="b" l="l" r="r" t="t"/>
              <a:pathLst>
                <a:path extrusionOk="0" h="3451" w="3448">
                  <a:moveTo>
                    <a:pt x="1" y="0"/>
                  </a:moveTo>
                  <a:lnTo>
                    <a:pt x="1" y="3451"/>
                  </a:lnTo>
                  <a:lnTo>
                    <a:pt x="3447" y="3451"/>
                  </a:lnTo>
                  <a:lnTo>
                    <a:pt x="3447"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30"/>
            <p:cNvSpPr/>
            <p:nvPr/>
          </p:nvSpPr>
          <p:spPr>
            <a:xfrm>
              <a:off x="1313174" y="3034621"/>
              <a:ext cx="54793" cy="54840"/>
            </a:xfrm>
            <a:custGeom>
              <a:rect b="b" l="l" r="r" t="t"/>
              <a:pathLst>
                <a:path extrusionOk="0" h="3521" w="3518">
                  <a:moveTo>
                    <a:pt x="0" y="0"/>
                  </a:moveTo>
                  <a:lnTo>
                    <a:pt x="0" y="3521"/>
                  </a:lnTo>
                  <a:lnTo>
                    <a:pt x="3518" y="3521"/>
                  </a:lnTo>
                  <a:lnTo>
                    <a:pt x="3518" y="0"/>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30"/>
            <p:cNvSpPr/>
            <p:nvPr/>
          </p:nvSpPr>
          <p:spPr>
            <a:xfrm>
              <a:off x="1313720" y="3035151"/>
              <a:ext cx="53703" cy="53780"/>
            </a:xfrm>
            <a:custGeom>
              <a:rect b="b" l="l" r="r" t="t"/>
              <a:pathLst>
                <a:path extrusionOk="0" h="3453" w="3448">
                  <a:moveTo>
                    <a:pt x="1" y="1"/>
                  </a:moveTo>
                  <a:lnTo>
                    <a:pt x="1" y="3452"/>
                  </a:lnTo>
                  <a:lnTo>
                    <a:pt x="3447" y="3452"/>
                  </a:lnTo>
                  <a:lnTo>
                    <a:pt x="3447"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30"/>
            <p:cNvSpPr/>
            <p:nvPr/>
          </p:nvSpPr>
          <p:spPr>
            <a:xfrm>
              <a:off x="1313174" y="2980950"/>
              <a:ext cx="54793" cy="54762"/>
            </a:xfrm>
            <a:custGeom>
              <a:rect b="b" l="l" r="r" t="t"/>
              <a:pathLst>
                <a:path extrusionOk="0" h="3516" w="3518">
                  <a:moveTo>
                    <a:pt x="0" y="0"/>
                  </a:moveTo>
                  <a:lnTo>
                    <a:pt x="0" y="3515"/>
                  </a:lnTo>
                  <a:lnTo>
                    <a:pt x="3518" y="3515"/>
                  </a:lnTo>
                  <a:lnTo>
                    <a:pt x="3518" y="0"/>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30"/>
            <p:cNvSpPr/>
            <p:nvPr/>
          </p:nvSpPr>
          <p:spPr>
            <a:xfrm>
              <a:off x="1313720" y="2981479"/>
              <a:ext cx="53703" cy="53687"/>
            </a:xfrm>
            <a:custGeom>
              <a:rect b="b" l="l" r="r" t="t"/>
              <a:pathLst>
                <a:path extrusionOk="0" h="3447" w="3448">
                  <a:moveTo>
                    <a:pt x="1" y="1"/>
                  </a:moveTo>
                  <a:lnTo>
                    <a:pt x="1" y="3447"/>
                  </a:lnTo>
                  <a:lnTo>
                    <a:pt x="3447" y="3447"/>
                  </a:lnTo>
                  <a:lnTo>
                    <a:pt x="3447"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30"/>
            <p:cNvSpPr/>
            <p:nvPr/>
          </p:nvSpPr>
          <p:spPr>
            <a:xfrm>
              <a:off x="1313174" y="2927185"/>
              <a:ext cx="54793" cy="54855"/>
            </a:xfrm>
            <a:custGeom>
              <a:rect b="b" l="l" r="r" t="t"/>
              <a:pathLst>
                <a:path extrusionOk="0" h="3522" w="3518">
                  <a:moveTo>
                    <a:pt x="0" y="1"/>
                  </a:moveTo>
                  <a:lnTo>
                    <a:pt x="0" y="3521"/>
                  </a:lnTo>
                  <a:lnTo>
                    <a:pt x="3518" y="3521"/>
                  </a:lnTo>
                  <a:lnTo>
                    <a:pt x="3518" y="1"/>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30"/>
            <p:cNvSpPr/>
            <p:nvPr/>
          </p:nvSpPr>
          <p:spPr>
            <a:xfrm>
              <a:off x="1313720" y="2927730"/>
              <a:ext cx="53703" cy="53765"/>
            </a:xfrm>
            <a:custGeom>
              <a:rect b="b" l="l" r="r" t="t"/>
              <a:pathLst>
                <a:path extrusionOk="0" h="3452" w="3448">
                  <a:moveTo>
                    <a:pt x="1" y="0"/>
                  </a:moveTo>
                  <a:lnTo>
                    <a:pt x="1" y="3452"/>
                  </a:lnTo>
                  <a:lnTo>
                    <a:pt x="3447" y="3452"/>
                  </a:lnTo>
                  <a:lnTo>
                    <a:pt x="3447"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30"/>
            <p:cNvSpPr/>
            <p:nvPr/>
          </p:nvSpPr>
          <p:spPr>
            <a:xfrm>
              <a:off x="1313174" y="2873498"/>
              <a:ext cx="54793" cy="54793"/>
            </a:xfrm>
            <a:custGeom>
              <a:rect b="b" l="l" r="r" t="t"/>
              <a:pathLst>
                <a:path extrusionOk="0" h="3518" w="3518">
                  <a:moveTo>
                    <a:pt x="0" y="0"/>
                  </a:moveTo>
                  <a:lnTo>
                    <a:pt x="0" y="3518"/>
                  </a:lnTo>
                  <a:lnTo>
                    <a:pt x="3518" y="3518"/>
                  </a:lnTo>
                  <a:lnTo>
                    <a:pt x="3518" y="0"/>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30"/>
            <p:cNvSpPr/>
            <p:nvPr/>
          </p:nvSpPr>
          <p:spPr>
            <a:xfrm>
              <a:off x="1313720" y="2874059"/>
              <a:ext cx="53703" cy="53687"/>
            </a:xfrm>
            <a:custGeom>
              <a:rect b="b" l="l" r="r" t="t"/>
              <a:pathLst>
                <a:path extrusionOk="0" h="3447" w="3448">
                  <a:moveTo>
                    <a:pt x="1" y="0"/>
                  </a:moveTo>
                  <a:lnTo>
                    <a:pt x="1" y="3446"/>
                  </a:lnTo>
                  <a:lnTo>
                    <a:pt x="3447" y="3446"/>
                  </a:lnTo>
                  <a:lnTo>
                    <a:pt x="3447"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30"/>
            <p:cNvSpPr/>
            <p:nvPr/>
          </p:nvSpPr>
          <p:spPr>
            <a:xfrm>
              <a:off x="1313174" y="2819764"/>
              <a:ext cx="54793" cy="54840"/>
            </a:xfrm>
            <a:custGeom>
              <a:rect b="b" l="l" r="r" t="t"/>
              <a:pathLst>
                <a:path extrusionOk="0" h="3521" w="3518">
                  <a:moveTo>
                    <a:pt x="0" y="0"/>
                  </a:moveTo>
                  <a:lnTo>
                    <a:pt x="0" y="3520"/>
                  </a:lnTo>
                  <a:lnTo>
                    <a:pt x="3518" y="3520"/>
                  </a:lnTo>
                  <a:lnTo>
                    <a:pt x="3518" y="0"/>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30"/>
            <p:cNvSpPr/>
            <p:nvPr/>
          </p:nvSpPr>
          <p:spPr>
            <a:xfrm>
              <a:off x="1313174" y="2766015"/>
              <a:ext cx="54793" cy="54855"/>
            </a:xfrm>
            <a:custGeom>
              <a:rect b="b" l="l" r="r" t="t"/>
              <a:pathLst>
                <a:path extrusionOk="0" h="3522" w="3518">
                  <a:moveTo>
                    <a:pt x="0" y="1"/>
                  </a:moveTo>
                  <a:lnTo>
                    <a:pt x="0" y="3521"/>
                  </a:lnTo>
                  <a:lnTo>
                    <a:pt x="3518" y="3521"/>
                  </a:lnTo>
                  <a:lnTo>
                    <a:pt x="3518" y="1"/>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30"/>
            <p:cNvSpPr/>
            <p:nvPr/>
          </p:nvSpPr>
          <p:spPr>
            <a:xfrm>
              <a:off x="1313174" y="2712328"/>
              <a:ext cx="54793" cy="54808"/>
            </a:xfrm>
            <a:custGeom>
              <a:rect b="b" l="l" r="r" t="t"/>
              <a:pathLst>
                <a:path extrusionOk="0" h="3519" w="3518">
                  <a:moveTo>
                    <a:pt x="0" y="0"/>
                  </a:moveTo>
                  <a:lnTo>
                    <a:pt x="0" y="3518"/>
                  </a:lnTo>
                  <a:lnTo>
                    <a:pt x="3518" y="3518"/>
                  </a:lnTo>
                  <a:lnTo>
                    <a:pt x="3518" y="0"/>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30"/>
            <p:cNvSpPr/>
            <p:nvPr/>
          </p:nvSpPr>
          <p:spPr>
            <a:xfrm>
              <a:off x="1313174" y="2658594"/>
              <a:ext cx="54793" cy="54840"/>
            </a:xfrm>
            <a:custGeom>
              <a:rect b="b" l="l" r="r" t="t"/>
              <a:pathLst>
                <a:path extrusionOk="0" h="3521" w="3518">
                  <a:moveTo>
                    <a:pt x="0" y="0"/>
                  </a:moveTo>
                  <a:lnTo>
                    <a:pt x="0" y="3521"/>
                  </a:lnTo>
                  <a:lnTo>
                    <a:pt x="3518" y="3521"/>
                  </a:lnTo>
                  <a:lnTo>
                    <a:pt x="3518" y="0"/>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30"/>
            <p:cNvSpPr/>
            <p:nvPr/>
          </p:nvSpPr>
          <p:spPr>
            <a:xfrm>
              <a:off x="1313174" y="2604860"/>
              <a:ext cx="54793" cy="54840"/>
            </a:xfrm>
            <a:custGeom>
              <a:rect b="b" l="l" r="r" t="t"/>
              <a:pathLst>
                <a:path extrusionOk="0" h="3521" w="3518">
                  <a:moveTo>
                    <a:pt x="0" y="0"/>
                  </a:moveTo>
                  <a:lnTo>
                    <a:pt x="0" y="3520"/>
                  </a:lnTo>
                  <a:lnTo>
                    <a:pt x="3518" y="3520"/>
                  </a:lnTo>
                  <a:lnTo>
                    <a:pt x="3518" y="0"/>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30"/>
            <p:cNvSpPr/>
            <p:nvPr/>
          </p:nvSpPr>
          <p:spPr>
            <a:xfrm>
              <a:off x="1313174" y="2551158"/>
              <a:ext cx="54793" cy="54808"/>
            </a:xfrm>
            <a:custGeom>
              <a:rect b="b" l="l" r="r" t="t"/>
              <a:pathLst>
                <a:path extrusionOk="0" h="3519" w="3518">
                  <a:moveTo>
                    <a:pt x="0" y="1"/>
                  </a:moveTo>
                  <a:lnTo>
                    <a:pt x="0" y="3518"/>
                  </a:lnTo>
                  <a:lnTo>
                    <a:pt x="3518" y="3518"/>
                  </a:lnTo>
                  <a:lnTo>
                    <a:pt x="3518" y="1"/>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30"/>
            <p:cNvSpPr/>
            <p:nvPr/>
          </p:nvSpPr>
          <p:spPr>
            <a:xfrm>
              <a:off x="1313174" y="2497424"/>
              <a:ext cx="54793" cy="54840"/>
            </a:xfrm>
            <a:custGeom>
              <a:rect b="b" l="l" r="r" t="t"/>
              <a:pathLst>
                <a:path extrusionOk="0" h="3521" w="3518">
                  <a:moveTo>
                    <a:pt x="0" y="0"/>
                  </a:moveTo>
                  <a:lnTo>
                    <a:pt x="0" y="3521"/>
                  </a:lnTo>
                  <a:lnTo>
                    <a:pt x="3518" y="3521"/>
                  </a:lnTo>
                  <a:lnTo>
                    <a:pt x="3518" y="0"/>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30"/>
            <p:cNvSpPr/>
            <p:nvPr/>
          </p:nvSpPr>
          <p:spPr>
            <a:xfrm>
              <a:off x="1313174" y="2443659"/>
              <a:ext cx="54793" cy="54855"/>
            </a:xfrm>
            <a:custGeom>
              <a:rect b="b" l="l" r="r" t="t"/>
              <a:pathLst>
                <a:path extrusionOk="0" h="3522" w="3518">
                  <a:moveTo>
                    <a:pt x="0" y="1"/>
                  </a:moveTo>
                  <a:lnTo>
                    <a:pt x="0" y="3521"/>
                  </a:lnTo>
                  <a:lnTo>
                    <a:pt x="3518" y="3521"/>
                  </a:lnTo>
                  <a:lnTo>
                    <a:pt x="3518"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30"/>
            <p:cNvSpPr/>
            <p:nvPr/>
          </p:nvSpPr>
          <p:spPr>
            <a:xfrm>
              <a:off x="1313720" y="2444220"/>
              <a:ext cx="53703" cy="53749"/>
            </a:xfrm>
            <a:custGeom>
              <a:rect b="b" l="l" r="r" t="t"/>
              <a:pathLst>
                <a:path extrusionOk="0" h="3451" w="3448">
                  <a:moveTo>
                    <a:pt x="1" y="1"/>
                  </a:moveTo>
                  <a:lnTo>
                    <a:pt x="1" y="3451"/>
                  </a:lnTo>
                  <a:lnTo>
                    <a:pt x="3447" y="3451"/>
                  </a:lnTo>
                  <a:lnTo>
                    <a:pt x="3447"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30"/>
            <p:cNvSpPr/>
            <p:nvPr/>
          </p:nvSpPr>
          <p:spPr>
            <a:xfrm>
              <a:off x="1259441" y="3356961"/>
              <a:ext cx="54840" cy="54840"/>
            </a:xfrm>
            <a:custGeom>
              <a:rect b="b" l="l" r="r" t="t"/>
              <a:pathLst>
                <a:path extrusionOk="0" h="3521" w="3521">
                  <a:moveTo>
                    <a:pt x="0" y="0"/>
                  </a:moveTo>
                  <a:lnTo>
                    <a:pt x="0" y="3521"/>
                  </a:lnTo>
                  <a:lnTo>
                    <a:pt x="3520" y="3521"/>
                  </a:lnTo>
                  <a:lnTo>
                    <a:pt x="3520"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30"/>
            <p:cNvSpPr/>
            <p:nvPr/>
          </p:nvSpPr>
          <p:spPr>
            <a:xfrm>
              <a:off x="1259986" y="3357507"/>
              <a:ext cx="53749" cy="53765"/>
            </a:xfrm>
            <a:custGeom>
              <a:rect b="b" l="l" r="r" t="t"/>
              <a:pathLst>
                <a:path extrusionOk="0" h="3452" w="3451">
                  <a:moveTo>
                    <a:pt x="1" y="1"/>
                  </a:moveTo>
                  <a:lnTo>
                    <a:pt x="1" y="3451"/>
                  </a:lnTo>
                  <a:lnTo>
                    <a:pt x="3451" y="3451"/>
                  </a:lnTo>
                  <a:lnTo>
                    <a:pt x="3451"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30"/>
            <p:cNvSpPr/>
            <p:nvPr/>
          </p:nvSpPr>
          <p:spPr>
            <a:xfrm>
              <a:off x="1259441" y="3303274"/>
              <a:ext cx="54840" cy="54793"/>
            </a:xfrm>
            <a:custGeom>
              <a:rect b="b" l="l" r="r" t="t"/>
              <a:pathLst>
                <a:path extrusionOk="0" h="3518" w="3521">
                  <a:moveTo>
                    <a:pt x="0" y="1"/>
                  </a:moveTo>
                  <a:lnTo>
                    <a:pt x="0" y="3517"/>
                  </a:lnTo>
                  <a:lnTo>
                    <a:pt x="3520" y="3517"/>
                  </a:lnTo>
                  <a:lnTo>
                    <a:pt x="3520" y="1"/>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30"/>
            <p:cNvSpPr/>
            <p:nvPr/>
          </p:nvSpPr>
          <p:spPr>
            <a:xfrm>
              <a:off x="1259986" y="3303820"/>
              <a:ext cx="53749" cy="53703"/>
            </a:xfrm>
            <a:custGeom>
              <a:rect b="b" l="l" r="r" t="t"/>
              <a:pathLst>
                <a:path extrusionOk="0" h="3448" w="3451">
                  <a:moveTo>
                    <a:pt x="1" y="0"/>
                  </a:moveTo>
                  <a:lnTo>
                    <a:pt x="1" y="3448"/>
                  </a:lnTo>
                  <a:lnTo>
                    <a:pt x="3451" y="3448"/>
                  </a:lnTo>
                  <a:lnTo>
                    <a:pt x="3451"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30"/>
            <p:cNvSpPr/>
            <p:nvPr/>
          </p:nvSpPr>
          <p:spPr>
            <a:xfrm>
              <a:off x="1259441" y="3249541"/>
              <a:ext cx="54840" cy="54824"/>
            </a:xfrm>
            <a:custGeom>
              <a:rect b="b" l="l" r="r" t="t"/>
              <a:pathLst>
                <a:path extrusionOk="0" h="3520" w="3521">
                  <a:moveTo>
                    <a:pt x="0" y="1"/>
                  </a:moveTo>
                  <a:lnTo>
                    <a:pt x="0" y="3520"/>
                  </a:lnTo>
                  <a:lnTo>
                    <a:pt x="3520" y="3520"/>
                  </a:lnTo>
                  <a:lnTo>
                    <a:pt x="3520" y="1"/>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30"/>
            <p:cNvSpPr/>
            <p:nvPr/>
          </p:nvSpPr>
          <p:spPr>
            <a:xfrm>
              <a:off x="1259986" y="3250086"/>
              <a:ext cx="53749" cy="53749"/>
            </a:xfrm>
            <a:custGeom>
              <a:rect b="b" l="l" r="r" t="t"/>
              <a:pathLst>
                <a:path extrusionOk="0" h="3451" w="3451">
                  <a:moveTo>
                    <a:pt x="1" y="0"/>
                  </a:moveTo>
                  <a:lnTo>
                    <a:pt x="1" y="3450"/>
                  </a:lnTo>
                  <a:lnTo>
                    <a:pt x="3451" y="3450"/>
                  </a:lnTo>
                  <a:lnTo>
                    <a:pt x="3451"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30"/>
            <p:cNvSpPr/>
            <p:nvPr/>
          </p:nvSpPr>
          <p:spPr>
            <a:xfrm>
              <a:off x="1259441" y="3195791"/>
              <a:ext cx="54840" cy="54840"/>
            </a:xfrm>
            <a:custGeom>
              <a:rect b="b" l="l" r="r" t="t"/>
              <a:pathLst>
                <a:path extrusionOk="0" h="3521" w="3521">
                  <a:moveTo>
                    <a:pt x="0" y="0"/>
                  </a:moveTo>
                  <a:lnTo>
                    <a:pt x="0" y="3521"/>
                  </a:lnTo>
                  <a:lnTo>
                    <a:pt x="3520" y="3521"/>
                  </a:lnTo>
                  <a:lnTo>
                    <a:pt x="3520" y="0"/>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30"/>
            <p:cNvSpPr/>
            <p:nvPr/>
          </p:nvSpPr>
          <p:spPr>
            <a:xfrm>
              <a:off x="1259986" y="3196352"/>
              <a:ext cx="53749" cy="53749"/>
            </a:xfrm>
            <a:custGeom>
              <a:rect b="b" l="l" r="r" t="t"/>
              <a:pathLst>
                <a:path extrusionOk="0" h="3451" w="3451">
                  <a:moveTo>
                    <a:pt x="1" y="0"/>
                  </a:moveTo>
                  <a:lnTo>
                    <a:pt x="1" y="3450"/>
                  </a:lnTo>
                  <a:lnTo>
                    <a:pt x="3451" y="3450"/>
                  </a:lnTo>
                  <a:lnTo>
                    <a:pt x="3451"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30"/>
            <p:cNvSpPr/>
            <p:nvPr/>
          </p:nvSpPr>
          <p:spPr>
            <a:xfrm>
              <a:off x="1259441" y="3142120"/>
              <a:ext cx="54840" cy="54777"/>
            </a:xfrm>
            <a:custGeom>
              <a:rect b="b" l="l" r="r" t="t"/>
              <a:pathLst>
                <a:path extrusionOk="0" h="3517" w="3521">
                  <a:moveTo>
                    <a:pt x="0" y="0"/>
                  </a:moveTo>
                  <a:lnTo>
                    <a:pt x="0" y="3517"/>
                  </a:lnTo>
                  <a:lnTo>
                    <a:pt x="3520" y="3517"/>
                  </a:lnTo>
                  <a:lnTo>
                    <a:pt x="3520" y="0"/>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30"/>
            <p:cNvSpPr/>
            <p:nvPr/>
          </p:nvSpPr>
          <p:spPr>
            <a:xfrm>
              <a:off x="1259986" y="3142649"/>
              <a:ext cx="53749" cy="53718"/>
            </a:xfrm>
            <a:custGeom>
              <a:rect b="b" l="l" r="r" t="t"/>
              <a:pathLst>
                <a:path extrusionOk="0" h="3449" w="3451">
                  <a:moveTo>
                    <a:pt x="1" y="1"/>
                  </a:moveTo>
                  <a:lnTo>
                    <a:pt x="1" y="3448"/>
                  </a:lnTo>
                  <a:lnTo>
                    <a:pt x="3451" y="3448"/>
                  </a:lnTo>
                  <a:lnTo>
                    <a:pt x="3451"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30"/>
            <p:cNvSpPr/>
            <p:nvPr/>
          </p:nvSpPr>
          <p:spPr>
            <a:xfrm>
              <a:off x="1259441" y="3088371"/>
              <a:ext cx="54840" cy="54824"/>
            </a:xfrm>
            <a:custGeom>
              <a:rect b="b" l="l" r="r" t="t"/>
              <a:pathLst>
                <a:path extrusionOk="0" h="3520" w="3521">
                  <a:moveTo>
                    <a:pt x="0" y="1"/>
                  </a:moveTo>
                  <a:lnTo>
                    <a:pt x="0" y="3520"/>
                  </a:lnTo>
                  <a:lnTo>
                    <a:pt x="3520" y="3520"/>
                  </a:lnTo>
                  <a:lnTo>
                    <a:pt x="3520" y="1"/>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30"/>
            <p:cNvSpPr/>
            <p:nvPr/>
          </p:nvSpPr>
          <p:spPr>
            <a:xfrm>
              <a:off x="1259441" y="3034621"/>
              <a:ext cx="54840" cy="54840"/>
            </a:xfrm>
            <a:custGeom>
              <a:rect b="b" l="l" r="r" t="t"/>
              <a:pathLst>
                <a:path extrusionOk="0" h="3521" w="3521">
                  <a:moveTo>
                    <a:pt x="0" y="0"/>
                  </a:moveTo>
                  <a:lnTo>
                    <a:pt x="0" y="3521"/>
                  </a:lnTo>
                  <a:lnTo>
                    <a:pt x="3520" y="3521"/>
                  </a:lnTo>
                  <a:lnTo>
                    <a:pt x="3520" y="0"/>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30"/>
            <p:cNvSpPr/>
            <p:nvPr/>
          </p:nvSpPr>
          <p:spPr>
            <a:xfrm>
              <a:off x="1259986" y="3035151"/>
              <a:ext cx="53749" cy="53780"/>
            </a:xfrm>
            <a:custGeom>
              <a:rect b="b" l="l" r="r" t="t"/>
              <a:pathLst>
                <a:path extrusionOk="0" h="3453" w="3451">
                  <a:moveTo>
                    <a:pt x="1" y="1"/>
                  </a:moveTo>
                  <a:lnTo>
                    <a:pt x="1" y="3452"/>
                  </a:lnTo>
                  <a:lnTo>
                    <a:pt x="3451" y="3452"/>
                  </a:lnTo>
                  <a:lnTo>
                    <a:pt x="3451"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30"/>
            <p:cNvSpPr/>
            <p:nvPr/>
          </p:nvSpPr>
          <p:spPr>
            <a:xfrm>
              <a:off x="1259441" y="2980950"/>
              <a:ext cx="54840" cy="54762"/>
            </a:xfrm>
            <a:custGeom>
              <a:rect b="b" l="l" r="r" t="t"/>
              <a:pathLst>
                <a:path extrusionOk="0" h="3516" w="3521">
                  <a:moveTo>
                    <a:pt x="0" y="0"/>
                  </a:moveTo>
                  <a:lnTo>
                    <a:pt x="0" y="3515"/>
                  </a:lnTo>
                  <a:lnTo>
                    <a:pt x="3520" y="3515"/>
                  </a:lnTo>
                  <a:lnTo>
                    <a:pt x="3520" y="0"/>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30"/>
            <p:cNvSpPr/>
            <p:nvPr/>
          </p:nvSpPr>
          <p:spPr>
            <a:xfrm>
              <a:off x="1259986" y="2981479"/>
              <a:ext cx="53749" cy="53687"/>
            </a:xfrm>
            <a:custGeom>
              <a:rect b="b" l="l" r="r" t="t"/>
              <a:pathLst>
                <a:path extrusionOk="0" h="3447" w="3451">
                  <a:moveTo>
                    <a:pt x="1" y="1"/>
                  </a:moveTo>
                  <a:lnTo>
                    <a:pt x="1" y="3447"/>
                  </a:lnTo>
                  <a:lnTo>
                    <a:pt x="3451" y="3447"/>
                  </a:lnTo>
                  <a:lnTo>
                    <a:pt x="3451"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30"/>
            <p:cNvSpPr/>
            <p:nvPr/>
          </p:nvSpPr>
          <p:spPr>
            <a:xfrm>
              <a:off x="1259441" y="2927185"/>
              <a:ext cx="54840" cy="54855"/>
            </a:xfrm>
            <a:custGeom>
              <a:rect b="b" l="l" r="r" t="t"/>
              <a:pathLst>
                <a:path extrusionOk="0" h="3522" w="3521">
                  <a:moveTo>
                    <a:pt x="0" y="1"/>
                  </a:moveTo>
                  <a:lnTo>
                    <a:pt x="0" y="3521"/>
                  </a:lnTo>
                  <a:lnTo>
                    <a:pt x="3520" y="3521"/>
                  </a:lnTo>
                  <a:lnTo>
                    <a:pt x="3520" y="1"/>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30"/>
            <p:cNvSpPr/>
            <p:nvPr/>
          </p:nvSpPr>
          <p:spPr>
            <a:xfrm>
              <a:off x="1259986" y="2927730"/>
              <a:ext cx="53749" cy="53765"/>
            </a:xfrm>
            <a:custGeom>
              <a:rect b="b" l="l" r="r" t="t"/>
              <a:pathLst>
                <a:path extrusionOk="0" h="3452" w="3451">
                  <a:moveTo>
                    <a:pt x="1" y="0"/>
                  </a:moveTo>
                  <a:lnTo>
                    <a:pt x="1" y="3452"/>
                  </a:lnTo>
                  <a:lnTo>
                    <a:pt x="3451" y="3452"/>
                  </a:lnTo>
                  <a:lnTo>
                    <a:pt x="3451"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30"/>
            <p:cNvSpPr/>
            <p:nvPr/>
          </p:nvSpPr>
          <p:spPr>
            <a:xfrm>
              <a:off x="1259441" y="2873498"/>
              <a:ext cx="54840" cy="54793"/>
            </a:xfrm>
            <a:custGeom>
              <a:rect b="b" l="l" r="r" t="t"/>
              <a:pathLst>
                <a:path extrusionOk="0" h="3518" w="3521">
                  <a:moveTo>
                    <a:pt x="0" y="0"/>
                  </a:moveTo>
                  <a:lnTo>
                    <a:pt x="0" y="3518"/>
                  </a:lnTo>
                  <a:lnTo>
                    <a:pt x="3520" y="3518"/>
                  </a:lnTo>
                  <a:lnTo>
                    <a:pt x="3520" y="0"/>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30"/>
            <p:cNvSpPr/>
            <p:nvPr/>
          </p:nvSpPr>
          <p:spPr>
            <a:xfrm>
              <a:off x="1259441" y="2819764"/>
              <a:ext cx="54840" cy="54840"/>
            </a:xfrm>
            <a:custGeom>
              <a:rect b="b" l="l" r="r" t="t"/>
              <a:pathLst>
                <a:path extrusionOk="0" h="3521" w="3521">
                  <a:moveTo>
                    <a:pt x="0" y="0"/>
                  </a:moveTo>
                  <a:lnTo>
                    <a:pt x="0" y="3520"/>
                  </a:lnTo>
                  <a:lnTo>
                    <a:pt x="3520" y="3520"/>
                  </a:lnTo>
                  <a:lnTo>
                    <a:pt x="3520" y="0"/>
                  </a:lnTo>
                  <a:close/>
                </a:path>
              </a:pathLst>
            </a:custGeom>
            <a:solidFill>
              <a:srgbClr val="9D6E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30"/>
            <p:cNvSpPr/>
            <p:nvPr/>
          </p:nvSpPr>
          <p:spPr>
            <a:xfrm>
              <a:off x="1259986" y="2820309"/>
              <a:ext cx="53749" cy="53765"/>
            </a:xfrm>
            <a:custGeom>
              <a:rect b="b" l="l" r="r" t="t"/>
              <a:pathLst>
                <a:path extrusionOk="0" h="3452" w="3451">
                  <a:moveTo>
                    <a:pt x="1" y="1"/>
                  </a:moveTo>
                  <a:lnTo>
                    <a:pt x="1" y="3451"/>
                  </a:lnTo>
                  <a:lnTo>
                    <a:pt x="3451" y="3451"/>
                  </a:lnTo>
                  <a:lnTo>
                    <a:pt x="3451" y="1"/>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30"/>
            <p:cNvSpPr/>
            <p:nvPr/>
          </p:nvSpPr>
          <p:spPr>
            <a:xfrm>
              <a:off x="1259441" y="2766015"/>
              <a:ext cx="54840" cy="54855"/>
            </a:xfrm>
            <a:custGeom>
              <a:rect b="b" l="l" r="r" t="t"/>
              <a:pathLst>
                <a:path extrusionOk="0" h="3522" w="3521">
                  <a:moveTo>
                    <a:pt x="0" y="1"/>
                  </a:moveTo>
                  <a:lnTo>
                    <a:pt x="0" y="3521"/>
                  </a:lnTo>
                  <a:lnTo>
                    <a:pt x="3520" y="3521"/>
                  </a:lnTo>
                  <a:lnTo>
                    <a:pt x="3520" y="1"/>
                  </a:lnTo>
                  <a:close/>
                </a:path>
              </a:pathLst>
            </a:custGeom>
            <a:solidFill>
              <a:srgbClr val="9D6E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30"/>
            <p:cNvSpPr/>
            <p:nvPr/>
          </p:nvSpPr>
          <p:spPr>
            <a:xfrm>
              <a:off x="1259986" y="2766560"/>
              <a:ext cx="53749" cy="53765"/>
            </a:xfrm>
            <a:custGeom>
              <a:rect b="b" l="l" r="r" t="t"/>
              <a:pathLst>
                <a:path extrusionOk="0" h="3452" w="3451">
                  <a:moveTo>
                    <a:pt x="1" y="0"/>
                  </a:moveTo>
                  <a:lnTo>
                    <a:pt x="1" y="3452"/>
                  </a:lnTo>
                  <a:lnTo>
                    <a:pt x="3451" y="3452"/>
                  </a:lnTo>
                  <a:lnTo>
                    <a:pt x="3451" y="0"/>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30"/>
            <p:cNvSpPr/>
            <p:nvPr/>
          </p:nvSpPr>
          <p:spPr>
            <a:xfrm>
              <a:off x="1259441" y="2712328"/>
              <a:ext cx="54840" cy="54808"/>
            </a:xfrm>
            <a:custGeom>
              <a:rect b="b" l="l" r="r" t="t"/>
              <a:pathLst>
                <a:path extrusionOk="0" h="3519" w="3521">
                  <a:moveTo>
                    <a:pt x="0" y="0"/>
                  </a:moveTo>
                  <a:lnTo>
                    <a:pt x="0" y="3518"/>
                  </a:lnTo>
                  <a:lnTo>
                    <a:pt x="3520" y="3518"/>
                  </a:lnTo>
                  <a:lnTo>
                    <a:pt x="3520" y="0"/>
                  </a:lnTo>
                  <a:close/>
                </a:path>
              </a:pathLst>
            </a:custGeom>
            <a:solidFill>
              <a:srgbClr val="9D6E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30"/>
            <p:cNvSpPr/>
            <p:nvPr/>
          </p:nvSpPr>
          <p:spPr>
            <a:xfrm>
              <a:off x="1259986" y="2712888"/>
              <a:ext cx="53749" cy="53687"/>
            </a:xfrm>
            <a:custGeom>
              <a:rect b="b" l="l" r="r" t="t"/>
              <a:pathLst>
                <a:path extrusionOk="0" h="3447" w="3451">
                  <a:moveTo>
                    <a:pt x="1" y="0"/>
                  </a:moveTo>
                  <a:lnTo>
                    <a:pt x="1" y="3446"/>
                  </a:lnTo>
                  <a:lnTo>
                    <a:pt x="3451" y="3446"/>
                  </a:lnTo>
                  <a:lnTo>
                    <a:pt x="3451" y="0"/>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30"/>
            <p:cNvSpPr/>
            <p:nvPr/>
          </p:nvSpPr>
          <p:spPr>
            <a:xfrm>
              <a:off x="1259441" y="2658594"/>
              <a:ext cx="54840" cy="54840"/>
            </a:xfrm>
            <a:custGeom>
              <a:rect b="b" l="l" r="r" t="t"/>
              <a:pathLst>
                <a:path extrusionOk="0" h="3521" w="3521">
                  <a:moveTo>
                    <a:pt x="0" y="0"/>
                  </a:moveTo>
                  <a:lnTo>
                    <a:pt x="0" y="3521"/>
                  </a:lnTo>
                  <a:lnTo>
                    <a:pt x="3520" y="3521"/>
                  </a:lnTo>
                  <a:lnTo>
                    <a:pt x="3520" y="0"/>
                  </a:lnTo>
                  <a:close/>
                </a:path>
              </a:pathLst>
            </a:custGeom>
            <a:solidFill>
              <a:srgbClr val="9D6E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30"/>
            <p:cNvSpPr/>
            <p:nvPr/>
          </p:nvSpPr>
          <p:spPr>
            <a:xfrm>
              <a:off x="1259986" y="2659124"/>
              <a:ext cx="53749" cy="53780"/>
            </a:xfrm>
            <a:custGeom>
              <a:rect b="b" l="l" r="r" t="t"/>
              <a:pathLst>
                <a:path extrusionOk="0" h="3453" w="3451">
                  <a:moveTo>
                    <a:pt x="1" y="1"/>
                  </a:moveTo>
                  <a:lnTo>
                    <a:pt x="1" y="3452"/>
                  </a:lnTo>
                  <a:lnTo>
                    <a:pt x="3451" y="3452"/>
                  </a:lnTo>
                  <a:lnTo>
                    <a:pt x="3451" y="1"/>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30"/>
            <p:cNvSpPr/>
            <p:nvPr/>
          </p:nvSpPr>
          <p:spPr>
            <a:xfrm>
              <a:off x="1259441" y="2604860"/>
              <a:ext cx="54840" cy="54840"/>
            </a:xfrm>
            <a:custGeom>
              <a:rect b="b" l="l" r="r" t="t"/>
              <a:pathLst>
                <a:path extrusionOk="0" h="3521" w="3521">
                  <a:moveTo>
                    <a:pt x="0" y="0"/>
                  </a:moveTo>
                  <a:lnTo>
                    <a:pt x="0" y="3520"/>
                  </a:lnTo>
                  <a:lnTo>
                    <a:pt x="3520" y="3520"/>
                  </a:lnTo>
                  <a:lnTo>
                    <a:pt x="3520" y="0"/>
                  </a:lnTo>
                  <a:close/>
                </a:path>
              </a:pathLst>
            </a:custGeom>
            <a:solidFill>
              <a:srgbClr val="9D6E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30"/>
            <p:cNvSpPr/>
            <p:nvPr/>
          </p:nvSpPr>
          <p:spPr>
            <a:xfrm>
              <a:off x="1259986" y="2605390"/>
              <a:ext cx="53749" cy="53749"/>
            </a:xfrm>
            <a:custGeom>
              <a:rect b="b" l="l" r="r" t="t"/>
              <a:pathLst>
                <a:path extrusionOk="0" h="3451" w="3451">
                  <a:moveTo>
                    <a:pt x="1" y="1"/>
                  </a:moveTo>
                  <a:lnTo>
                    <a:pt x="1" y="3451"/>
                  </a:lnTo>
                  <a:lnTo>
                    <a:pt x="3451" y="3451"/>
                  </a:lnTo>
                  <a:lnTo>
                    <a:pt x="3451" y="1"/>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30"/>
            <p:cNvSpPr/>
            <p:nvPr/>
          </p:nvSpPr>
          <p:spPr>
            <a:xfrm>
              <a:off x="1259441" y="2551158"/>
              <a:ext cx="54840" cy="54808"/>
            </a:xfrm>
            <a:custGeom>
              <a:rect b="b" l="l" r="r" t="t"/>
              <a:pathLst>
                <a:path extrusionOk="0" h="3519" w="3521">
                  <a:moveTo>
                    <a:pt x="0" y="1"/>
                  </a:moveTo>
                  <a:lnTo>
                    <a:pt x="0" y="3518"/>
                  </a:lnTo>
                  <a:lnTo>
                    <a:pt x="3520" y="3518"/>
                  </a:lnTo>
                  <a:lnTo>
                    <a:pt x="3520" y="1"/>
                  </a:lnTo>
                  <a:close/>
                </a:path>
              </a:pathLst>
            </a:custGeom>
            <a:solidFill>
              <a:srgbClr val="9D6E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30"/>
            <p:cNvSpPr/>
            <p:nvPr/>
          </p:nvSpPr>
          <p:spPr>
            <a:xfrm>
              <a:off x="1259986" y="2551703"/>
              <a:ext cx="53749" cy="53703"/>
            </a:xfrm>
            <a:custGeom>
              <a:rect b="b" l="l" r="r" t="t"/>
              <a:pathLst>
                <a:path extrusionOk="0" h="3448" w="3451">
                  <a:moveTo>
                    <a:pt x="1" y="0"/>
                  </a:moveTo>
                  <a:lnTo>
                    <a:pt x="1" y="3448"/>
                  </a:lnTo>
                  <a:lnTo>
                    <a:pt x="3451" y="3448"/>
                  </a:lnTo>
                  <a:lnTo>
                    <a:pt x="3451" y="0"/>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30"/>
            <p:cNvSpPr/>
            <p:nvPr/>
          </p:nvSpPr>
          <p:spPr>
            <a:xfrm>
              <a:off x="1259441" y="2497424"/>
              <a:ext cx="54840" cy="54840"/>
            </a:xfrm>
            <a:custGeom>
              <a:rect b="b" l="l" r="r" t="t"/>
              <a:pathLst>
                <a:path extrusionOk="0" h="3521" w="3521">
                  <a:moveTo>
                    <a:pt x="0" y="0"/>
                  </a:moveTo>
                  <a:lnTo>
                    <a:pt x="0" y="3521"/>
                  </a:lnTo>
                  <a:lnTo>
                    <a:pt x="3520" y="3521"/>
                  </a:lnTo>
                  <a:lnTo>
                    <a:pt x="3520" y="0"/>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30"/>
            <p:cNvSpPr/>
            <p:nvPr/>
          </p:nvSpPr>
          <p:spPr>
            <a:xfrm>
              <a:off x="1259441" y="2443659"/>
              <a:ext cx="54840" cy="54855"/>
            </a:xfrm>
            <a:custGeom>
              <a:rect b="b" l="l" r="r" t="t"/>
              <a:pathLst>
                <a:path extrusionOk="0" h="3522" w="3521">
                  <a:moveTo>
                    <a:pt x="0" y="1"/>
                  </a:moveTo>
                  <a:lnTo>
                    <a:pt x="0" y="3521"/>
                  </a:lnTo>
                  <a:lnTo>
                    <a:pt x="3520" y="3521"/>
                  </a:lnTo>
                  <a:lnTo>
                    <a:pt x="3520"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30"/>
            <p:cNvSpPr/>
            <p:nvPr/>
          </p:nvSpPr>
          <p:spPr>
            <a:xfrm>
              <a:off x="1259986" y="2444220"/>
              <a:ext cx="53749" cy="53749"/>
            </a:xfrm>
            <a:custGeom>
              <a:rect b="b" l="l" r="r" t="t"/>
              <a:pathLst>
                <a:path extrusionOk="0" h="3451" w="3451">
                  <a:moveTo>
                    <a:pt x="1" y="1"/>
                  </a:moveTo>
                  <a:lnTo>
                    <a:pt x="1" y="3451"/>
                  </a:lnTo>
                  <a:lnTo>
                    <a:pt x="3451" y="3451"/>
                  </a:lnTo>
                  <a:lnTo>
                    <a:pt x="3451"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30"/>
            <p:cNvSpPr/>
            <p:nvPr/>
          </p:nvSpPr>
          <p:spPr>
            <a:xfrm>
              <a:off x="1205691" y="3356961"/>
              <a:ext cx="54855" cy="54840"/>
            </a:xfrm>
            <a:custGeom>
              <a:rect b="b" l="l" r="r" t="t"/>
              <a:pathLst>
                <a:path extrusionOk="0" h="3521" w="3522">
                  <a:moveTo>
                    <a:pt x="1" y="0"/>
                  </a:moveTo>
                  <a:lnTo>
                    <a:pt x="1" y="3521"/>
                  </a:lnTo>
                  <a:lnTo>
                    <a:pt x="3521" y="3521"/>
                  </a:lnTo>
                  <a:lnTo>
                    <a:pt x="3521"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30"/>
            <p:cNvSpPr/>
            <p:nvPr/>
          </p:nvSpPr>
          <p:spPr>
            <a:xfrm>
              <a:off x="1206236" y="3357507"/>
              <a:ext cx="53765" cy="53765"/>
            </a:xfrm>
            <a:custGeom>
              <a:rect b="b" l="l" r="r" t="t"/>
              <a:pathLst>
                <a:path extrusionOk="0" h="3452" w="3452">
                  <a:moveTo>
                    <a:pt x="0" y="1"/>
                  </a:moveTo>
                  <a:lnTo>
                    <a:pt x="0" y="3451"/>
                  </a:lnTo>
                  <a:lnTo>
                    <a:pt x="3452" y="3451"/>
                  </a:lnTo>
                  <a:lnTo>
                    <a:pt x="3452"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30"/>
            <p:cNvSpPr/>
            <p:nvPr/>
          </p:nvSpPr>
          <p:spPr>
            <a:xfrm>
              <a:off x="1205691" y="3303274"/>
              <a:ext cx="54855" cy="54793"/>
            </a:xfrm>
            <a:custGeom>
              <a:rect b="b" l="l" r="r" t="t"/>
              <a:pathLst>
                <a:path extrusionOk="0" h="3518" w="3522">
                  <a:moveTo>
                    <a:pt x="1" y="1"/>
                  </a:moveTo>
                  <a:lnTo>
                    <a:pt x="1" y="3517"/>
                  </a:lnTo>
                  <a:lnTo>
                    <a:pt x="3521" y="3517"/>
                  </a:lnTo>
                  <a:lnTo>
                    <a:pt x="3521" y="1"/>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30"/>
            <p:cNvSpPr/>
            <p:nvPr/>
          </p:nvSpPr>
          <p:spPr>
            <a:xfrm>
              <a:off x="1206236" y="3303820"/>
              <a:ext cx="53765" cy="53703"/>
            </a:xfrm>
            <a:custGeom>
              <a:rect b="b" l="l" r="r" t="t"/>
              <a:pathLst>
                <a:path extrusionOk="0" h="3448" w="3452">
                  <a:moveTo>
                    <a:pt x="0" y="0"/>
                  </a:moveTo>
                  <a:lnTo>
                    <a:pt x="0" y="3448"/>
                  </a:lnTo>
                  <a:lnTo>
                    <a:pt x="3452" y="3448"/>
                  </a:lnTo>
                  <a:lnTo>
                    <a:pt x="3452"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30"/>
            <p:cNvSpPr/>
            <p:nvPr/>
          </p:nvSpPr>
          <p:spPr>
            <a:xfrm>
              <a:off x="1205691" y="3249541"/>
              <a:ext cx="54855" cy="54824"/>
            </a:xfrm>
            <a:custGeom>
              <a:rect b="b" l="l" r="r" t="t"/>
              <a:pathLst>
                <a:path extrusionOk="0" h="3520" w="3522">
                  <a:moveTo>
                    <a:pt x="1" y="1"/>
                  </a:moveTo>
                  <a:lnTo>
                    <a:pt x="1" y="3520"/>
                  </a:lnTo>
                  <a:lnTo>
                    <a:pt x="3521" y="3520"/>
                  </a:lnTo>
                  <a:lnTo>
                    <a:pt x="3521" y="1"/>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30"/>
            <p:cNvSpPr/>
            <p:nvPr/>
          </p:nvSpPr>
          <p:spPr>
            <a:xfrm>
              <a:off x="1206236" y="3250086"/>
              <a:ext cx="53765" cy="53749"/>
            </a:xfrm>
            <a:custGeom>
              <a:rect b="b" l="l" r="r" t="t"/>
              <a:pathLst>
                <a:path extrusionOk="0" h="3451" w="3452">
                  <a:moveTo>
                    <a:pt x="0" y="0"/>
                  </a:moveTo>
                  <a:lnTo>
                    <a:pt x="0" y="3450"/>
                  </a:lnTo>
                  <a:lnTo>
                    <a:pt x="3452" y="3450"/>
                  </a:lnTo>
                  <a:lnTo>
                    <a:pt x="3452"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30"/>
            <p:cNvSpPr/>
            <p:nvPr/>
          </p:nvSpPr>
          <p:spPr>
            <a:xfrm>
              <a:off x="1205691" y="3195791"/>
              <a:ext cx="54855" cy="54840"/>
            </a:xfrm>
            <a:custGeom>
              <a:rect b="b" l="l" r="r" t="t"/>
              <a:pathLst>
                <a:path extrusionOk="0" h="3521" w="3522">
                  <a:moveTo>
                    <a:pt x="1" y="0"/>
                  </a:moveTo>
                  <a:lnTo>
                    <a:pt x="1" y="3521"/>
                  </a:lnTo>
                  <a:lnTo>
                    <a:pt x="3521" y="3521"/>
                  </a:lnTo>
                  <a:lnTo>
                    <a:pt x="3521" y="0"/>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30"/>
            <p:cNvSpPr/>
            <p:nvPr/>
          </p:nvSpPr>
          <p:spPr>
            <a:xfrm>
              <a:off x="1206236" y="3196352"/>
              <a:ext cx="53765" cy="53749"/>
            </a:xfrm>
            <a:custGeom>
              <a:rect b="b" l="l" r="r" t="t"/>
              <a:pathLst>
                <a:path extrusionOk="0" h="3451" w="3452">
                  <a:moveTo>
                    <a:pt x="0" y="0"/>
                  </a:moveTo>
                  <a:lnTo>
                    <a:pt x="0" y="3450"/>
                  </a:lnTo>
                  <a:lnTo>
                    <a:pt x="3452" y="3450"/>
                  </a:lnTo>
                  <a:lnTo>
                    <a:pt x="3452"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30"/>
            <p:cNvSpPr/>
            <p:nvPr/>
          </p:nvSpPr>
          <p:spPr>
            <a:xfrm>
              <a:off x="1205691" y="3142120"/>
              <a:ext cx="54855" cy="54777"/>
            </a:xfrm>
            <a:custGeom>
              <a:rect b="b" l="l" r="r" t="t"/>
              <a:pathLst>
                <a:path extrusionOk="0" h="3517" w="3522">
                  <a:moveTo>
                    <a:pt x="1" y="0"/>
                  </a:moveTo>
                  <a:lnTo>
                    <a:pt x="1" y="3517"/>
                  </a:lnTo>
                  <a:lnTo>
                    <a:pt x="3521" y="3517"/>
                  </a:lnTo>
                  <a:lnTo>
                    <a:pt x="3521" y="0"/>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30"/>
            <p:cNvSpPr/>
            <p:nvPr/>
          </p:nvSpPr>
          <p:spPr>
            <a:xfrm>
              <a:off x="1205691" y="3088371"/>
              <a:ext cx="54855" cy="54824"/>
            </a:xfrm>
            <a:custGeom>
              <a:rect b="b" l="l" r="r" t="t"/>
              <a:pathLst>
                <a:path extrusionOk="0" h="3520" w="3522">
                  <a:moveTo>
                    <a:pt x="1" y="1"/>
                  </a:moveTo>
                  <a:lnTo>
                    <a:pt x="1" y="3520"/>
                  </a:lnTo>
                  <a:lnTo>
                    <a:pt x="3521" y="3520"/>
                  </a:lnTo>
                  <a:lnTo>
                    <a:pt x="3521" y="1"/>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30"/>
            <p:cNvSpPr/>
            <p:nvPr/>
          </p:nvSpPr>
          <p:spPr>
            <a:xfrm>
              <a:off x="1206236" y="3088916"/>
              <a:ext cx="53765" cy="53749"/>
            </a:xfrm>
            <a:custGeom>
              <a:rect b="b" l="l" r="r" t="t"/>
              <a:pathLst>
                <a:path extrusionOk="0" h="3451" w="3452">
                  <a:moveTo>
                    <a:pt x="0" y="0"/>
                  </a:moveTo>
                  <a:lnTo>
                    <a:pt x="0" y="3451"/>
                  </a:lnTo>
                  <a:lnTo>
                    <a:pt x="3452" y="3451"/>
                  </a:lnTo>
                  <a:lnTo>
                    <a:pt x="3452"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30"/>
            <p:cNvSpPr/>
            <p:nvPr/>
          </p:nvSpPr>
          <p:spPr>
            <a:xfrm>
              <a:off x="1205691" y="3034621"/>
              <a:ext cx="54855" cy="54840"/>
            </a:xfrm>
            <a:custGeom>
              <a:rect b="b" l="l" r="r" t="t"/>
              <a:pathLst>
                <a:path extrusionOk="0" h="3521" w="3522">
                  <a:moveTo>
                    <a:pt x="1" y="0"/>
                  </a:moveTo>
                  <a:lnTo>
                    <a:pt x="1" y="3521"/>
                  </a:lnTo>
                  <a:lnTo>
                    <a:pt x="3521" y="3521"/>
                  </a:lnTo>
                  <a:lnTo>
                    <a:pt x="3521" y="0"/>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30"/>
            <p:cNvSpPr/>
            <p:nvPr/>
          </p:nvSpPr>
          <p:spPr>
            <a:xfrm>
              <a:off x="1206236" y="3035151"/>
              <a:ext cx="53765" cy="53780"/>
            </a:xfrm>
            <a:custGeom>
              <a:rect b="b" l="l" r="r" t="t"/>
              <a:pathLst>
                <a:path extrusionOk="0" h="3453" w="3452">
                  <a:moveTo>
                    <a:pt x="0" y="1"/>
                  </a:moveTo>
                  <a:lnTo>
                    <a:pt x="0" y="3452"/>
                  </a:lnTo>
                  <a:lnTo>
                    <a:pt x="3452" y="3452"/>
                  </a:lnTo>
                  <a:lnTo>
                    <a:pt x="3452"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30"/>
            <p:cNvSpPr/>
            <p:nvPr/>
          </p:nvSpPr>
          <p:spPr>
            <a:xfrm>
              <a:off x="1205691" y="2980950"/>
              <a:ext cx="54855" cy="54762"/>
            </a:xfrm>
            <a:custGeom>
              <a:rect b="b" l="l" r="r" t="t"/>
              <a:pathLst>
                <a:path extrusionOk="0" h="3516" w="3522">
                  <a:moveTo>
                    <a:pt x="1" y="0"/>
                  </a:moveTo>
                  <a:lnTo>
                    <a:pt x="1" y="3515"/>
                  </a:lnTo>
                  <a:lnTo>
                    <a:pt x="3521" y="3515"/>
                  </a:lnTo>
                  <a:lnTo>
                    <a:pt x="3521" y="0"/>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30"/>
            <p:cNvSpPr/>
            <p:nvPr/>
          </p:nvSpPr>
          <p:spPr>
            <a:xfrm>
              <a:off x="1206236" y="2981479"/>
              <a:ext cx="53765" cy="53687"/>
            </a:xfrm>
            <a:custGeom>
              <a:rect b="b" l="l" r="r" t="t"/>
              <a:pathLst>
                <a:path extrusionOk="0" h="3447" w="3452">
                  <a:moveTo>
                    <a:pt x="0" y="1"/>
                  </a:moveTo>
                  <a:lnTo>
                    <a:pt x="0" y="3447"/>
                  </a:lnTo>
                  <a:lnTo>
                    <a:pt x="3452" y="3447"/>
                  </a:lnTo>
                  <a:lnTo>
                    <a:pt x="3452"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30"/>
            <p:cNvSpPr/>
            <p:nvPr/>
          </p:nvSpPr>
          <p:spPr>
            <a:xfrm>
              <a:off x="1205691" y="2927185"/>
              <a:ext cx="54855" cy="54855"/>
            </a:xfrm>
            <a:custGeom>
              <a:rect b="b" l="l" r="r" t="t"/>
              <a:pathLst>
                <a:path extrusionOk="0" h="3522" w="3522">
                  <a:moveTo>
                    <a:pt x="1" y="1"/>
                  </a:moveTo>
                  <a:lnTo>
                    <a:pt x="1" y="3521"/>
                  </a:lnTo>
                  <a:lnTo>
                    <a:pt x="3521" y="3521"/>
                  </a:lnTo>
                  <a:lnTo>
                    <a:pt x="3521" y="1"/>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30"/>
            <p:cNvSpPr/>
            <p:nvPr/>
          </p:nvSpPr>
          <p:spPr>
            <a:xfrm>
              <a:off x="1206236" y="2927730"/>
              <a:ext cx="53765" cy="53765"/>
            </a:xfrm>
            <a:custGeom>
              <a:rect b="b" l="l" r="r" t="t"/>
              <a:pathLst>
                <a:path extrusionOk="0" h="3452" w="3452">
                  <a:moveTo>
                    <a:pt x="0" y="0"/>
                  </a:moveTo>
                  <a:lnTo>
                    <a:pt x="0" y="3452"/>
                  </a:lnTo>
                  <a:lnTo>
                    <a:pt x="3452" y="3452"/>
                  </a:lnTo>
                  <a:lnTo>
                    <a:pt x="3452"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30"/>
            <p:cNvSpPr/>
            <p:nvPr/>
          </p:nvSpPr>
          <p:spPr>
            <a:xfrm>
              <a:off x="1205691" y="2873498"/>
              <a:ext cx="54855" cy="54793"/>
            </a:xfrm>
            <a:custGeom>
              <a:rect b="b" l="l" r="r" t="t"/>
              <a:pathLst>
                <a:path extrusionOk="0" h="3518" w="3522">
                  <a:moveTo>
                    <a:pt x="1" y="0"/>
                  </a:moveTo>
                  <a:lnTo>
                    <a:pt x="1" y="3518"/>
                  </a:lnTo>
                  <a:lnTo>
                    <a:pt x="3521" y="3518"/>
                  </a:lnTo>
                  <a:lnTo>
                    <a:pt x="3521" y="0"/>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30"/>
            <p:cNvSpPr/>
            <p:nvPr/>
          </p:nvSpPr>
          <p:spPr>
            <a:xfrm>
              <a:off x="1205691" y="2819764"/>
              <a:ext cx="54855" cy="54840"/>
            </a:xfrm>
            <a:custGeom>
              <a:rect b="b" l="l" r="r" t="t"/>
              <a:pathLst>
                <a:path extrusionOk="0" h="3521" w="3522">
                  <a:moveTo>
                    <a:pt x="1" y="0"/>
                  </a:moveTo>
                  <a:lnTo>
                    <a:pt x="1" y="3520"/>
                  </a:lnTo>
                  <a:lnTo>
                    <a:pt x="3521" y="3520"/>
                  </a:lnTo>
                  <a:lnTo>
                    <a:pt x="3521" y="0"/>
                  </a:lnTo>
                  <a:close/>
                </a:path>
              </a:pathLst>
            </a:custGeom>
            <a:solidFill>
              <a:srgbClr val="9D6E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30"/>
            <p:cNvSpPr/>
            <p:nvPr/>
          </p:nvSpPr>
          <p:spPr>
            <a:xfrm>
              <a:off x="1206236" y="2820309"/>
              <a:ext cx="53765" cy="53765"/>
            </a:xfrm>
            <a:custGeom>
              <a:rect b="b" l="l" r="r" t="t"/>
              <a:pathLst>
                <a:path extrusionOk="0" h="3452" w="3452">
                  <a:moveTo>
                    <a:pt x="0" y="1"/>
                  </a:moveTo>
                  <a:lnTo>
                    <a:pt x="0" y="3451"/>
                  </a:lnTo>
                  <a:lnTo>
                    <a:pt x="3452" y="3451"/>
                  </a:lnTo>
                  <a:lnTo>
                    <a:pt x="3452" y="1"/>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30"/>
            <p:cNvSpPr/>
            <p:nvPr/>
          </p:nvSpPr>
          <p:spPr>
            <a:xfrm>
              <a:off x="1205691" y="2766015"/>
              <a:ext cx="54855" cy="54855"/>
            </a:xfrm>
            <a:custGeom>
              <a:rect b="b" l="l" r="r" t="t"/>
              <a:pathLst>
                <a:path extrusionOk="0" h="3522" w="3522">
                  <a:moveTo>
                    <a:pt x="1" y="1"/>
                  </a:moveTo>
                  <a:lnTo>
                    <a:pt x="1" y="3521"/>
                  </a:lnTo>
                  <a:lnTo>
                    <a:pt x="3521" y="3521"/>
                  </a:lnTo>
                  <a:lnTo>
                    <a:pt x="3521" y="1"/>
                  </a:lnTo>
                  <a:close/>
                </a:path>
              </a:pathLst>
            </a:custGeom>
            <a:solidFill>
              <a:srgbClr val="9D6E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30"/>
            <p:cNvSpPr/>
            <p:nvPr/>
          </p:nvSpPr>
          <p:spPr>
            <a:xfrm>
              <a:off x="1206236" y="2766560"/>
              <a:ext cx="53765" cy="53765"/>
            </a:xfrm>
            <a:custGeom>
              <a:rect b="b" l="l" r="r" t="t"/>
              <a:pathLst>
                <a:path extrusionOk="0" h="3452" w="3452">
                  <a:moveTo>
                    <a:pt x="0" y="0"/>
                  </a:moveTo>
                  <a:lnTo>
                    <a:pt x="0" y="3452"/>
                  </a:lnTo>
                  <a:lnTo>
                    <a:pt x="3452" y="3452"/>
                  </a:lnTo>
                  <a:lnTo>
                    <a:pt x="3452" y="0"/>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30"/>
            <p:cNvSpPr/>
            <p:nvPr/>
          </p:nvSpPr>
          <p:spPr>
            <a:xfrm>
              <a:off x="1205691" y="2712328"/>
              <a:ext cx="54855" cy="54808"/>
            </a:xfrm>
            <a:custGeom>
              <a:rect b="b" l="l" r="r" t="t"/>
              <a:pathLst>
                <a:path extrusionOk="0" h="3519" w="3522">
                  <a:moveTo>
                    <a:pt x="1" y="0"/>
                  </a:moveTo>
                  <a:lnTo>
                    <a:pt x="1" y="3518"/>
                  </a:lnTo>
                  <a:lnTo>
                    <a:pt x="3521" y="3518"/>
                  </a:lnTo>
                  <a:lnTo>
                    <a:pt x="3521" y="0"/>
                  </a:lnTo>
                  <a:close/>
                </a:path>
              </a:pathLst>
            </a:custGeom>
            <a:solidFill>
              <a:srgbClr val="9D6E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30"/>
            <p:cNvSpPr/>
            <p:nvPr/>
          </p:nvSpPr>
          <p:spPr>
            <a:xfrm>
              <a:off x="1206236" y="2712888"/>
              <a:ext cx="53765" cy="53687"/>
            </a:xfrm>
            <a:custGeom>
              <a:rect b="b" l="l" r="r" t="t"/>
              <a:pathLst>
                <a:path extrusionOk="0" h="3447" w="3452">
                  <a:moveTo>
                    <a:pt x="0" y="0"/>
                  </a:moveTo>
                  <a:lnTo>
                    <a:pt x="0" y="3446"/>
                  </a:lnTo>
                  <a:lnTo>
                    <a:pt x="3452" y="3446"/>
                  </a:lnTo>
                  <a:lnTo>
                    <a:pt x="3452" y="0"/>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30"/>
            <p:cNvSpPr/>
            <p:nvPr/>
          </p:nvSpPr>
          <p:spPr>
            <a:xfrm>
              <a:off x="1205691" y="2658594"/>
              <a:ext cx="54855" cy="54840"/>
            </a:xfrm>
            <a:custGeom>
              <a:rect b="b" l="l" r="r" t="t"/>
              <a:pathLst>
                <a:path extrusionOk="0" h="3521" w="3522">
                  <a:moveTo>
                    <a:pt x="1" y="0"/>
                  </a:moveTo>
                  <a:lnTo>
                    <a:pt x="1" y="3521"/>
                  </a:lnTo>
                  <a:lnTo>
                    <a:pt x="3521" y="3521"/>
                  </a:lnTo>
                  <a:lnTo>
                    <a:pt x="3521" y="0"/>
                  </a:lnTo>
                  <a:close/>
                </a:path>
              </a:pathLst>
            </a:custGeom>
            <a:solidFill>
              <a:srgbClr val="9D6E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30"/>
            <p:cNvSpPr/>
            <p:nvPr/>
          </p:nvSpPr>
          <p:spPr>
            <a:xfrm>
              <a:off x="1206236" y="2659124"/>
              <a:ext cx="53765" cy="53780"/>
            </a:xfrm>
            <a:custGeom>
              <a:rect b="b" l="l" r="r" t="t"/>
              <a:pathLst>
                <a:path extrusionOk="0" h="3453" w="3452">
                  <a:moveTo>
                    <a:pt x="0" y="1"/>
                  </a:moveTo>
                  <a:lnTo>
                    <a:pt x="0" y="3452"/>
                  </a:lnTo>
                  <a:lnTo>
                    <a:pt x="3452" y="3452"/>
                  </a:lnTo>
                  <a:lnTo>
                    <a:pt x="3452" y="1"/>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30"/>
            <p:cNvSpPr/>
            <p:nvPr/>
          </p:nvSpPr>
          <p:spPr>
            <a:xfrm>
              <a:off x="1205691" y="2604860"/>
              <a:ext cx="54855" cy="54840"/>
            </a:xfrm>
            <a:custGeom>
              <a:rect b="b" l="l" r="r" t="t"/>
              <a:pathLst>
                <a:path extrusionOk="0" h="3521" w="3522">
                  <a:moveTo>
                    <a:pt x="1" y="0"/>
                  </a:moveTo>
                  <a:lnTo>
                    <a:pt x="1" y="3520"/>
                  </a:lnTo>
                  <a:lnTo>
                    <a:pt x="3521" y="3520"/>
                  </a:lnTo>
                  <a:lnTo>
                    <a:pt x="3521" y="0"/>
                  </a:lnTo>
                  <a:close/>
                </a:path>
              </a:pathLst>
            </a:custGeom>
            <a:solidFill>
              <a:srgbClr val="9D6E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30"/>
            <p:cNvSpPr/>
            <p:nvPr/>
          </p:nvSpPr>
          <p:spPr>
            <a:xfrm>
              <a:off x="1206236" y="2605390"/>
              <a:ext cx="53765" cy="53749"/>
            </a:xfrm>
            <a:custGeom>
              <a:rect b="b" l="l" r="r" t="t"/>
              <a:pathLst>
                <a:path extrusionOk="0" h="3451" w="3452">
                  <a:moveTo>
                    <a:pt x="0" y="1"/>
                  </a:moveTo>
                  <a:lnTo>
                    <a:pt x="0" y="3451"/>
                  </a:lnTo>
                  <a:lnTo>
                    <a:pt x="3452" y="3451"/>
                  </a:lnTo>
                  <a:lnTo>
                    <a:pt x="3452" y="1"/>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30"/>
            <p:cNvSpPr/>
            <p:nvPr/>
          </p:nvSpPr>
          <p:spPr>
            <a:xfrm>
              <a:off x="1205691" y="2551158"/>
              <a:ext cx="54855" cy="54808"/>
            </a:xfrm>
            <a:custGeom>
              <a:rect b="b" l="l" r="r" t="t"/>
              <a:pathLst>
                <a:path extrusionOk="0" h="3519" w="3522">
                  <a:moveTo>
                    <a:pt x="1" y="1"/>
                  </a:moveTo>
                  <a:lnTo>
                    <a:pt x="1" y="3518"/>
                  </a:lnTo>
                  <a:lnTo>
                    <a:pt x="3521" y="3518"/>
                  </a:lnTo>
                  <a:lnTo>
                    <a:pt x="3521" y="1"/>
                  </a:lnTo>
                  <a:close/>
                </a:path>
              </a:pathLst>
            </a:custGeom>
            <a:solidFill>
              <a:srgbClr val="CAA3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30"/>
            <p:cNvSpPr/>
            <p:nvPr/>
          </p:nvSpPr>
          <p:spPr>
            <a:xfrm>
              <a:off x="1206236" y="2551703"/>
              <a:ext cx="53765" cy="53703"/>
            </a:xfrm>
            <a:custGeom>
              <a:rect b="b" l="l" r="r" t="t"/>
              <a:pathLst>
                <a:path extrusionOk="0" h="3448" w="3452">
                  <a:moveTo>
                    <a:pt x="0" y="0"/>
                  </a:moveTo>
                  <a:lnTo>
                    <a:pt x="0" y="3448"/>
                  </a:lnTo>
                  <a:lnTo>
                    <a:pt x="3452" y="3448"/>
                  </a:lnTo>
                  <a:lnTo>
                    <a:pt x="3452"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30"/>
            <p:cNvSpPr/>
            <p:nvPr/>
          </p:nvSpPr>
          <p:spPr>
            <a:xfrm>
              <a:off x="1205691" y="2497424"/>
              <a:ext cx="54855" cy="54840"/>
            </a:xfrm>
            <a:custGeom>
              <a:rect b="b" l="l" r="r" t="t"/>
              <a:pathLst>
                <a:path extrusionOk="0" h="3521" w="3522">
                  <a:moveTo>
                    <a:pt x="1" y="0"/>
                  </a:moveTo>
                  <a:lnTo>
                    <a:pt x="1" y="3521"/>
                  </a:lnTo>
                  <a:lnTo>
                    <a:pt x="3521" y="3521"/>
                  </a:lnTo>
                  <a:lnTo>
                    <a:pt x="3521" y="0"/>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30"/>
            <p:cNvSpPr/>
            <p:nvPr/>
          </p:nvSpPr>
          <p:spPr>
            <a:xfrm>
              <a:off x="1205691" y="2443659"/>
              <a:ext cx="54855" cy="54855"/>
            </a:xfrm>
            <a:custGeom>
              <a:rect b="b" l="l" r="r" t="t"/>
              <a:pathLst>
                <a:path extrusionOk="0" h="3522" w="3522">
                  <a:moveTo>
                    <a:pt x="1" y="1"/>
                  </a:moveTo>
                  <a:lnTo>
                    <a:pt x="1" y="3521"/>
                  </a:lnTo>
                  <a:lnTo>
                    <a:pt x="3521" y="3521"/>
                  </a:lnTo>
                  <a:lnTo>
                    <a:pt x="3521"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30"/>
            <p:cNvSpPr/>
            <p:nvPr/>
          </p:nvSpPr>
          <p:spPr>
            <a:xfrm>
              <a:off x="1206236" y="2444220"/>
              <a:ext cx="53765" cy="53749"/>
            </a:xfrm>
            <a:custGeom>
              <a:rect b="b" l="l" r="r" t="t"/>
              <a:pathLst>
                <a:path extrusionOk="0" h="3451" w="3452">
                  <a:moveTo>
                    <a:pt x="0" y="1"/>
                  </a:moveTo>
                  <a:lnTo>
                    <a:pt x="0" y="3451"/>
                  </a:lnTo>
                  <a:lnTo>
                    <a:pt x="3452" y="3451"/>
                  </a:lnTo>
                  <a:lnTo>
                    <a:pt x="3452"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30"/>
            <p:cNvSpPr/>
            <p:nvPr/>
          </p:nvSpPr>
          <p:spPr>
            <a:xfrm>
              <a:off x="1152004" y="3356961"/>
              <a:ext cx="54808" cy="54840"/>
            </a:xfrm>
            <a:custGeom>
              <a:rect b="b" l="l" r="r" t="t"/>
              <a:pathLst>
                <a:path extrusionOk="0" h="3521" w="3519">
                  <a:moveTo>
                    <a:pt x="0" y="0"/>
                  </a:moveTo>
                  <a:lnTo>
                    <a:pt x="0" y="3521"/>
                  </a:lnTo>
                  <a:lnTo>
                    <a:pt x="3518" y="3521"/>
                  </a:lnTo>
                  <a:lnTo>
                    <a:pt x="3518"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30"/>
            <p:cNvSpPr/>
            <p:nvPr/>
          </p:nvSpPr>
          <p:spPr>
            <a:xfrm>
              <a:off x="1152565" y="3357507"/>
              <a:ext cx="53687" cy="53765"/>
            </a:xfrm>
            <a:custGeom>
              <a:rect b="b" l="l" r="r" t="t"/>
              <a:pathLst>
                <a:path extrusionOk="0" h="3452" w="3447">
                  <a:moveTo>
                    <a:pt x="0" y="1"/>
                  </a:moveTo>
                  <a:lnTo>
                    <a:pt x="0" y="3451"/>
                  </a:lnTo>
                  <a:lnTo>
                    <a:pt x="3446" y="3451"/>
                  </a:lnTo>
                  <a:lnTo>
                    <a:pt x="3446"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30"/>
            <p:cNvSpPr/>
            <p:nvPr/>
          </p:nvSpPr>
          <p:spPr>
            <a:xfrm>
              <a:off x="1152004" y="3303274"/>
              <a:ext cx="54808" cy="54793"/>
            </a:xfrm>
            <a:custGeom>
              <a:rect b="b" l="l" r="r" t="t"/>
              <a:pathLst>
                <a:path extrusionOk="0" h="3518" w="3519">
                  <a:moveTo>
                    <a:pt x="0" y="1"/>
                  </a:moveTo>
                  <a:lnTo>
                    <a:pt x="0" y="3517"/>
                  </a:lnTo>
                  <a:lnTo>
                    <a:pt x="3518" y="3517"/>
                  </a:lnTo>
                  <a:lnTo>
                    <a:pt x="3518" y="1"/>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30"/>
            <p:cNvSpPr/>
            <p:nvPr/>
          </p:nvSpPr>
          <p:spPr>
            <a:xfrm>
              <a:off x="1152565" y="3303820"/>
              <a:ext cx="53687" cy="53703"/>
            </a:xfrm>
            <a:custGeom>
              <a:rect b="b" l="l" r="r" t="t"/>
              <a:pathLst>
                <a:path extrusionOk="0" h="3448" w="3447">
                  <a:moveTo>
                    <a:pt x="0" y="0"/>
                  </a:moveTo>
                  <a:lnTo>
                    <a:pt x="0" y="3448"/>
                  </a:lnTo>
                  <a:lnTo>
                    <a:pt x="3446" y="3448"/>
                  </a:lnTo>
                  <a:lnTo>
                    <a:pt x="3446"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30"/>
            <p:cNvSpPr/>
            <p:nvPr/>
          </p:nvSpPr>
          <p:spPr>
            <a:xfrm>
              <a:off x="1152004" y="3249541"/>
              <a:ext cx="54808" cy="54824"/>
            </a:xfrm>
            <a:custGeom>
              <a:rect b="b" l="l" r="r" t="t"/>
              <a:pathLst>
                <a:path extrusionOk="0" h="3520" w="3519">
                  <a:moveTo>
                    <a:pt x="0" y="1"/>
                  </a:moveTo>
                  <a:lnTo>
                    <a:pt x="0" y="3520"/>
                  </a:lnTo>
                  <a:lnTo>
                    <a:pt x="3518" y="3520"/>
                  </a:lnTo>
                  <a:lnTo>
                    <a:pt x="3518" y="1"/>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30"/>
            <p:cNvSpPr/>
            <p:nvPr/>
          </p:nvSpPr>
          <p:spPr>
            <a:xfrm>
              <a:off x="1152565" y="3250086"/>
              <a:ext cx="53687" cy="53749"/>
            </a:xfrm>
            <a:custGeom>
              <a:rect b="b" l="l" r="r" t="t"/>
              <a:pathLst>
                <a:path extrusionOk="0" h="3451" w="3447">
                  <a:moveTo>
                    <a:pt x="0" y="0"/>
                  </a:moveTo>
                  <a:lnTo>
                    <a:pt x="0" y="3450"/>
                  </a:lnTo>
                  <a:lnTo>
                    <a:pt x="3446" y="3450"/>
                  </a:lnTo>
                  <a:lnTo>
                    <a:pt x="3446"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30"/>
            <p:cNvSpPr/>
            <p:nvPr/>
          </p:nvSpPr>
          <p:spPr>
            <a:xfrm>
              <a:off x="1152004" y="3195791"/>
              <a:ext cx="54808" cy="54840"/>
            </a:xfrm>
            <a:custGeom>
              <a:rect b="b" l="l" r="r" t="t"/>
              <a:pathLst>
                <a:path extrusionOk="0" h="3521" w="3519">
                  <a:moveTo>
                    <a:pt x="0" y="0"/>
                  </a:moveTo>
                  <a:lnTo>
                    <a:pt x="0" y="3521"/>
                  </a:lnTo>
                  <a:lnTo>
                    <a:pt x="3518" y="3521"/>
                  </a:lnTo>
                  <a:lnTo>
                    <a:pt x="3518" y="0"/>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30"/>
            <p:cNvSpPr/>
            <p:nvPr/>
          </p:nvSpPr>
          <p:spPr>
            <a:xfrm>
              <a:off x="1152565" y="3196352"/>
              <a:ext cx="53687" cy="53749"/>
            </a:xfrm>
            <a:custGeom>
              <a:rect b="b" l="l" r="r" t="t"/>
              <a:pathLst>
                <a:path extrusionOk="0" h="3451" w="3447">
                  <a:moveTo>
                    <a:pt x="0" y="0"/>
                  </a:moveTo>
                  <a:lnTo>
                    <a:pt x="0" y="3450"/>
                  </a:lnTo>
                  <a:lnTo>
                    <a:pt x="3446" y="3450"/>
                  </a:lnTo>
                  <a:lnTo>
                    <a:pt x="3446"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30"/>
            <p:cNvSpPr/>
            <p:nvPr/>
          </p:nvSpPr>
          <p:spPr>
            <a:xfrm>
              <a:off x="1152004" y="3142120"/>
              <a:ext cx="54808" cy="54777"/>
            </a:xfrm>
            <a:custGeom>
              <a:rect b="b" l="l" r="r" t="t"/>
              <a:pathLst>
                <a:path extrusionOk="0" h="3517" w="3519">
                  <a:moveTo>
                    <a:pt x="0" y="0"/>
                  </a:moveTo>
                  <a:lnTo>
                    <a:pt x="0" y="3517"/>
                  </a:lnTo>
                  <a:lnTo>
                    <a:pt x="3518" y="3517"/>
                  </a:lnTo>
                  <a:lnTo>
                    <a:pt x="3518" y="0"/>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30"/>
            <p:cNvSpPr/>
            <p:nvPr/>
          </p:nvSpPr>
          <p:spPr>
            <a:xfrm>
              <a:off x="1152565" y="3142649"/>
              <a:ext cx="53687" cy="53718"/>
            </a:xfrm>
            <a:custGeom>
              <a:rect b="b" l="l" r="r" t="t"/>
              <a:pathLst>
                <a:path extrusionOk="0" h="3449" w="3447">
                  <a:moveTo>
                    <a:pt x="0" y="1"/>
                  </a:moveTo>
                  <a:lnTo>
                    <a:pt x="0" y="3448"/>
                  </a:lnTo>
                  <a:lnTo>
                    <a:pt x="3446" y="3448"/>
                  </a:lnTo>
                  <a:lnTo>
                    <a:pt x="3446"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30"/>
            <p:cNvSpPr/>
            <p:nvPr/>
          </p:nvSpPr>
          <p:spPr>
            <a:xfrm>
              <a:off x="1152004" y="3088371"/>
              <a:ext cx="54808" cy="54824"/>
            </a:xfrm>
            <a:custGeom>
              <a:rect b="b" l="l" r="r" t="t"/>
              <a:pathLst>
                <a:path extrusionOk="0" h="3520" w="3519">
                  <a:moveTo>
                    <a:pt x="0" y="1"/>
                  </a:moveTo>
                  <a:lnTo>
                    <a:pt x="0" y="3520"/>
                  </a:lnTo>
                  <a:lnTo>
                    <a:pt x="3518" y="3520"/>
                  </a:lnTo>
                  <a:lnTo>
                    <a:pt x="3518" y="1"/>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30"/>
            <p:cNvSpPr/>
            <p:nvPr/>
          </p:nvSpPr>
          <p:spPr>
            <a:xfrm>
              <a:off x="1152565" y="3088916"/>
              <a:ext cx="53687" cy="53749"/>
            </a:xfrm>
            <a:custGeom>
              <a:rect b="b" l="l" r="r" t="t"/>
              <a:pathLst>
                <a:path extrusionOk="0" h="3451" w="3447">
                  <a:moveTo>
                    <a:pt x="0" y="0"/>
                  </a:moveTo>
                  <a:lnTo>
                    <a:pt x="0" y="3451"/>
                  </a:lnTo>
                  <a:lnTo>
                    <a:pt x="3446" y="3451"/>
                  </a:lnTo>
                  <a:lnTo>
                    <a:pt x="3446"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30"/>
            <p:cNvSpPr/>
            <p:nvPr/>
          </p:nvSpPr>
          <p:spPr>
            <a:xfrm>
              <a:off x="1152004" y="3034621"/>
              <a:ext cx="54808" cy="54840"/>
            </a:xfrm>
            <a:custGeom>
              <a:rect b="b" l="l" r="r" t="t"/>
              <a:pathLst>
                <a:path extrusionOk="0" h="3521" w="3519">
                  <a:moveTo>
                    <a:pt x="0" y="0"/>
                  </a:moveTo>
                  <a:lnTo>
                    <a:pt x="0" y="3521"/>
                  </a:lnTo>
                  <a:lnTo>
                    <a:pt x="3518" y="3521"/>
                  </a:lnTo>
                  <a:lnTo>
                    <a:pt x="3518" y="0"/>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30"/>
            <p:cNvSpPr/>
            <p:nvPr/>
          </p:nvSpPr>
          <p:spPr>
            <a:xfrm>
              <a:off x="1152565" y="3035151"/>
              <a:ext cx="53687" cy="53780"/>
            </a:xfrm>
            <a:custGeom>
              <a:rect b="b" l="l" r="r" t="t"/>
              <a:pathLst>
                <a:path extrusionOk="0" h="3453" w="3447">
                  <a:moveTo>
                    <a:pt x="0" y="1"/>
                  </a:moveTo>
                  <a:lnTo>
                    <a:pt x="0" y="3452"/>
                  </a:lnTo>
                  <a:lnTo>
                    <a:pt x="3446" y="3452"/>
                  </a:lnTo>
                  <a:lnTo>
                    <a:pt x="3446"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30"/>
            <p:cNvSpPr/>
            <p:nvPr/>
          </p:nvSpPr>
          <p:spPr>
            <a:xfrm>
              <a:off x="1152004" y="2980950"/>
              <a:ext cx="54808" cy="54762"/>
            </a:xfrm>
            <a:custGeom>
              <a:rect b="b" l="l" r="r" t="t"/>
              <a:pathLst>
                <a:path extrusionOk="0" h="3516" w="3519">
                  <a:moveTo>
                    <a:pt x="0" y="0"/>
                  </a:moveTo>
                  <a:lnTo>
                    <a:pt x="0" y="3515"/>
                  </a:lnTo>
                  <a:lnTo>
                    <a:pt x="3518" y="3515"/>
                  </a:lnTo>
                  <a:lnTo>
                    <a:pt x="3518" y="0"/>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30"/>
            <p:cNvSpPr/>
            <p:nvPr/>
          </p:nvSpPr>
          <p:spPr>
            <a:xfrm>
              <a:off x="1152004" y="2927185"/>
              <a:ext cx="54808" cy="54855"/>
            </a:xfrm>
            <a:custGeom>
              <a:rect b="b" l="l" r="r" t="t"/>
              <a:pathLst>
                <a:path extrusionOk="0" h="3522" w="3519">
                  <a:moveTo>
                    <a:pt x="0" y="1"/>
                  </a:moveTo>
                  <a:lnTo>
                    <a:pt x="0" y="3521"/>
                  </a:lnTo>
                  <a:lnTo>
                    <a:pt x="3518" y="3521"/>
                  </a:lnTo>
                  <a:lnTo>
                    <a:pt x="3518" y="1"/>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30"/>
            <p:cNvSpPr/>
            <p:nvPr/>
          </p:nvSpPr>
          <p:spPr>
            <a:xfrm>
              <a:off x="1152565" y="2927730"/>
              <a:ext cx="53687" cy="53765"/>
            </a:xfrm>
            <a:custGeom>
              <a:rect b="b" l="l" r="r" t="t"/>
              <a:pathLst>
                <a:path extrusionOk="0" h="3452" w="3447">
                  <a:moveTo>
                    <a:pt x="0" y="0"/>
                  </a:moveTo>
                  <a:lnTo>
                    <a:pt x="0" y="3452"/>
                  </a:lnTo>
                  <a:lnTo>
                    <a:pt x="3446" y="3452"/>
                  </a:lnTo>
                  <a:lnTo>
                    <a:pt x="3446"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30"/>
            <p:cNvSpPr/>
            <p:nvPr/>
          </p:nvSpPr>
          <p:spPr>
            <a:xfrm>
              <a:off x="1152004" y="2873498"/>
              <a:ext cx="54808" cy="54793"/>
            </a:xfrm>
            <a:custGeom>
              <a:rect b="b" l="l" r="r" t="t"/>
              <a:pathLst>
                <a:path extrusionOk="0" h="3518" w="3519">
                  <a:moveTo>
                    <a:pt x="0" y="0"/>
                  </a:moveTo>
                  <a:lnTo>
                    <a:pt x="0" y="3518"/>
                  </a:lnTo>
                  <a:lnTo>
                    <a:pt x="3518" y="3518"/>
                  </a:lnTo>
                  <a:lnTo>
                    <a:pt x="3518" y="0"/>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30"/>
            <p:cNvSpPr/>
            <p:nvPr/>
          </p:nvSpPr>
          <p:spPr>
            <a:xfrm>
              <a:off x="1152004" y="2819764"/>
              <a:ext cx="54808" cy="54840"/>
            </a:xfrm>
            <a:custGeom>
              <a:rect b="b" l="l" r="r" t="t"/>
              <a:pathLst>
                <a:path extrusionOk="0" h="3521" w="3519">
                  <a:moveTo>
                    <a:pt x="0" y="0"/>
                  </a:moveTo>
                  <a:lnTo>
                    <a:pt x="0" y="3520"/>
                  </a:lnTo>
                  <a:lnTo>
                    <a:pt x="3518" y="3520"/>
                  </a:lnTo>
                  <a:lnTo>
                    <a:pt x="3518" y="0"/>
                  </a:lnTo>
                  <a:close/>
                </a:path>
              </a:pathLst>
            </a:custGeom>
            <a:solidFill>
              <a:srgbClr val="9D6E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30"/>
            <p:cNvSpPr/>
            <p:nvPr/>
          </p:nvSpPr>
          <p:spPr>
            <a:xfrm>
              <a:off x="1152565" y="2820309"/>
              <a:ext cx="53687" cy="53765"/>
            </a:xfrm>
            <a:custGeom>
              <a:rect b="b" l="l" r="r" t="t"/>
              <a:pathLst>
                <a:path extrusionOk="0" h="3452" w="3447">
                  <a:moveTo>
                    <a:pt x="0" y="1"/>
                  </a:moveTo>
                  <a:lnTo>
                    <a:pt x="0" y="3451"/>
                  </a:lnTo>
                  <a:lnTo>
                    <a:pt x="3446" y="3451"/>
                  </a:lnTo>
                  <a:lnTo>
                    <a:pt x="3446" y="1"/>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30"/>
            <p:cNvSpPr/>
            <p:nvPr/>
          </p:nvSpPr>
          <p:spPr>
            <a:xfrm>
              <a:off x="1152004" y="2766015"/>
              <a:ext cx="54808" cy="54855"/>
            </a:xfrm>
            <a:custGeom>
              <a:rect b="b" l="l" r="r" t="t"/>
              <a:pathLst>
                <a:path extrusionOk="0" h="3522" w="3519">
                  <a:moveTo>
                    <a:pt x="0" y="1"/>
                  </a:moveTo>
                  <a:lnTo>
                    <a:pt x="0" y="3521"/>
                  </a:lnTo>
                  <a:lnTo>
                    <a:pt x="3518" y="3521"/>
                  </a:lnTo>
                  <a:lnTo>
                    <a:pt x="3518" y="1"/>
                  </a:lnTo>
                  <a:close/>
                </a:path>
              </a:pathLst>
            </a:custGeom>
            <a:solidFill>
              <a:srgbClr val="9D6E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30"/>
            <p:cNvSpPr/>
            <p:nvPr/>
          </p:nvSpPr>
          <p:spPr>
            <a:xfrm>
              <a:off x="1152565" y="2766560"/>
              <a:ext cx="53687" cy="53765"/>
            </a:xfrm>
            <a:custGeom>
              <a:rect b="b" l="l" r="r" t="t"/>
              <a:pathLst>
                <a:path extrusionOk="0" h="3452" w="3447">
                  <a:moveTo>
                    <a:pt x="0" y="0"/>
                  </a:moveTo>
                  <a:lnTo>
                    <a:pt x="0" y="3452"/>
                  </a:lnTo>
                  <a:lnTo>
                    <a:pt x="3446" y="3452"/>
                  </a:lnTo>
                  <a:lnTo>
                    <a:pt x="3446" y="0"/>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30"/>
            <p:cNvSpPr/>
            <p:nvPr/>
          </p:nvSpPr>
          <p:spPr>
            <a:xfrm>
              <a:off x="1152004" y="2712328"/>
              <a:ext cx="54808" cy="54808"/>
            </a:xfrm>
            <a:custGeom>
              <a:rect b="b" l="l" r="r" t="t"/>
              <a:pathLst>
                <a:path extrusionOk="0" h="3519" w="3519">
                  <a:moveTo>
                    <a:pt x="0" y="0"/>
                  </a:moveTo>
                  <a:lnTo>
                    <a:pt x="0" y="3518"/>
                  </a:lnTo>
                  <a:lnTo>
                    <a:pt x="3518" y="3518"/>
                  </a:lnTo>
                  <a:lnTo>
                    <a:pt x="3518" y="0"/>
                  </a:lnTo>
                  <a:close/>
                </a:path>
              </a:pathLst>
            </a:custGeom>
            <a:solidFill>
              <a:srgbClr val="9D6E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30"/>
            <p:cNvSpPr/>
            <p:nvPr/>
          </p:nvSpPr>
          <p:spPr>
            <a:xfrm>
              <a:off x="1152565" y="2712888"/>
              <a:ext cx="53687" cy="53687"/>
            </a:xfrm>
            <a:custGeom>
              <a:rect b="b" l="l" r="r" t="t"/>
              <a:pathLst>
                <a:path extrusionOk="0" h="3447" w="3447">
                  <a:moveTo>
                    <a:pt x="0" y="0"/>
                  </a:moveTo>
                  <a:lnTo>
                    <a:pt x="0" y="3446"/>
                  </a:lnTo>
                  <a:lnTo>
                    <a:pt x="3446" y="3446"/>
                  </a:lnTo>
                  <a:lnTo>
                    <a:pt x="3446" y="0"/>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30"/>
            <p:cNvSpPr/>
            <p:nvPr/>
          </p:nvSpPr>
          <p:spPr>
            <a:xfrm>
              <a:off x="1152004" y="2658594"/>
              <a:ext cx="54808" cy="54840"/>
            </a:xfrm>
            <a:custGeom>
              <a:rect b="b" l="l" r="r" t="t"/>
              <a:pathLst>
                <a:path extrusionOk="0" h="3521" w="3519">
                  <a:moveTo>
                    <a:pt x="0" y="0"/>
                  </a:moveTo>
                  <a:lnTo>
                    <a:pt x="0" y="3521"/>
                  </a:lnTo>
                  <a:lnTo>
                    <a:pt x="3518" y="3521"/>
                  </a:lnTo>
                  <a:lnTo>
                    <a:pt x="3518" y="0"/>
                  </a:lnTo>
                  <a:close/>
                </a:path>
              </a:pathLst>
            </a:custGeom>
            <a:solidFill>
              <a:srgbClr val="9D6E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30"/>
            <p:cNvSpPr/>
            <p:nvPr/>
          </p:nvSpPr>
          <p:spPr>
            <a:xfrm>
              <a:off x="1152565" y="2659124"/>
              <a:ext cx="53687" cy="53780"/>
            </a:xfrm>
            <a:custGeom>
              <a:rect b="b" l="l" r="r" t="t"/>
              <a:pathLst>
                <a:path extrusionOk="0" h="3453" w="3447">
                  <a:moveTo>
                    <a:pt x="0" y="1"/>
                  </a:moveTo>
                  <a:lnTo>
                    <a:pt x="0" y="3452"/>
                  </a:lnTo>
                  <a:lnTo>
                    <a:pt x="3446" y="3452"/>
                  </a:lnTo>
                  <a:lnTo>
                    <a:pt x="3446" y="1"/>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30"/>
            <p:cNvSpPr/>
            <p:nvPr/>
          </p:nvSpPr>
          <p:spPr>
            <a:xfrm>
              <a:off x="1152004" y="2604860"/>
              <a:ext cx="54808" cy="54840"/>
            </a:xfrm>
            <a:custGeom>
              <a:rect b="b" l="l" r="r" t="t"/>
              <a:pathLst>
                <a:path extrusionOk="0" h="3521" w="3519">
                  <a:moveTo>
                    <a:pt x="0" y="0"/>
                  </a:moveTo>
                  <a:lnTo>
                    <a:pt x="0" y="3520"/>
                  </a:lnTo>
                  <a:lnTo>
                    <a:pt x="3518" y="3520"/>
                  </a:lnTo>
                  <a:lnTo>
                    <a:pt x="3518" y="0"/>
                  </a:lnTo>
                  <a:close/>
                </a:path>
              </a:pathLst>
            </a:custGeom>
            <a:solidFill>
              <a:srgbClr val="CAA3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30"/>
            <p:cNvSpPr/>
            <p:nvPr/>
          </p:nvSpPr>
          <p:spPr>
            <a:xfrm>
              <a:off x="1152565" y="2605390"/>
              <a:ext cx="53687" cy="53749"/>
            </a:xfrm>
            <a:custGeom>
              <a:rect b="b" l="l" r="r" t="t"/>
              <a:pathLst>
                <a:path extrusionOk="0" h="3451" w="3447">
                  <a:moveTo>
                    <a:pt x="0" y="1"/>
                  </a:moveTo>
                  <a:lnTo>
                    <a:pt x="0" y="3451"/>
                  </a:lnTo>
                  <a:lnTo>
                    <a:pt x="3446" y="3451"/>
                  </a:lnTo>
                  <a:lnTo>
                    <a:pt x="3446"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30"/>
            <p:cNvSpPr/>
            <p:nvPr/>
          </p:nvSpPr>
          <p:spPr>
            <a:xfrm>
              <a:off x="1152004" y="2551158"/>
              <a:ext cx="54808" cy="54808"/>
            </a:xfrm>
            <a:custGeom>
              <a:rect b="b" l="l" r="r" t="t"/>
              <a:pathLst>
                <a:path extrusionOk="0" h="3519" w="3519">
                  <a:moveTo>
                    <a:pt x="0" y="1"/>
                  </a:moveTo>
                  <a:lnTo>
                    <a:pt x="0" y="3518"/>
                  </a:lnTo>
                  <a:lnTo>
                    <a:pt x="3518" y="3518"/>
                  </a:lnTo>
                  <a:lnTo>
                    <a:pt x="3518" y="1"/>
                  </a:lnTo>
                  <a:close/>
                </a:path>
              </a:pathLst>
            </a:custGeom>
            <a:solidFill>
              <a:srgbClr val="CAA3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30"/>
            <p:cNvSpPr/>
            <p:nvPr/>
          </p:nvSpPr>
          <p:spPr>
            <a:xfrm>
              <a:off x="1152565" y="2551703"/>
              <a:ext cx="53687" cy="53703"/>
            </a:xfrm>
            <a:custGeom>
              <a:rect b="b" l="l" r="r" t="t"/>
              <a:pathLst>
                <a:path extrusionOk="0" h="3448" w="3447">
                  <a:moveTo>
                    <a:pt x="0" y="0"/>
                  </a:moveTo>
                  <a:lnTo>
                    <a:pt x="0" y="3448"/>
                  </a:lnTo>
                  <a:lnTo>
                    <a:pt x="3446" y="3448"/>
                  </a:lnTo>
                  <a:lnTo>
                    <a:pt x="3446"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30"/>
            <p:cNvSpPr/>
            <p:nvPr/>
          </p:nvSpPr>
          <p:spPr>
            <a:xfrm>
              <a:off x="1152004" y="2497424"/>
              <a:ext cx="54808" cy="54840"/>
            </a:xfrm>
            <a:custGeom>
              <a:rect b="b" l="l" r="r" t="t"/>
              <a:pathLst>
                <a:path extrusionOk="0" h="3521" w="3519">
                  <a:moveTo>
                    <a:pt x="0" y="0"/>
                  </a:moveTo>
                  <a:lnTo>
                    <a:pt x="0" y="3521"/>
                  </a:lnTo>
                  <a:lnTo>
                    <a:pt x="3518" y="3521"/>
                  </a:lnTo>
                  <a:lnTo>
                    <a:pt x="3518" y="0"/>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30"/>
            <p:cNvSpPr/>
            <p:nvPr/>
          </p:nvSpPr>
          <p:spPr>
            <a:xfrm>
              <a:off x="1152004" y="2443659"/>
              <a:ext cx="54808" cy="54855"/>
            </a:xfrm>
            <a:custGeom>
              <a:rect b="b" l="l" r="r" t="t"/>
              <a:pathLst>
                <a:path extrusionOk="0" h="3522" w="3519">
                  <a:moveTo>
                    <a:pt x="0" y="1"/>
                  </a:moveTo>
                  <a:lnTo>
                    <a:pt x="0" y="3521"/>
                  </a:lnTo>
                  <a:lnTo>
                    <a:pt x="3518" y="3521"/>
                  </a:lnTo>
                  <a:lnTo>
                    <a:pt x="3518"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30"/>
            <p:cNvSpPr/>
            <p:nvPr/>
          </p:nvSpPr>
          <p:spPr>
            <a:xfrm>
              <a:off x="1152565" y="2444220"/>
              <a:ext cx="53687" cy="53749"/>
            </a:xfrm>
            <a:custGeom>
              <a:rect b="b" l="l" r="r" t="t"/>
              <a:pathLst>
                <a:path extrusionOk="0" h="3451" w="3447">
                  <a:moveTo>
                    <a:pt x="0" y="1"/>
                  </a:moveTo>
                  <a:lnTo>
                    <a:pt x="0" y="3451"/>
                  </a:lnTo>
                  <a:lnTo>
                    <a:pt x="3446" y="3451"/>
                  </a:lnTo>
                  <a:lnTo>
                    <a:pt x="3446"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30"/>
            <p:cNvSpPr/>
            <p:nvPr/>
          </p:nvSpPr>
          <p:spPr>
            <a:xfrm>
              <a:off x="1098271" y="3356961"/>
              <a:ext cx="54840" cy="54840"/>
            </a:xfrm>
            <a:custGeom>
              <a:rect b="b" l="l" r="r" t="t"/>
              <a:pathLst>
                <a:path extrusionOk="0" h="3521" w="3521">
                  <a:moveTo>
                    <a:pt x="0" y="0"/>
                  </a:moveTo>
                  <a:lnTo>
                    <a:pt x="0" y="3521"/>
                  </a:lnTo>
                  <a:lnTo>
                    <a:pt x="3521" y="3521"/>
                  </a:lnTo>
                  <a:lnTo>
                    <a:pt x="3521"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30"/>
            <p:cNvSpPr/>
            <p:nvPr/>
          </p:nvSpPr>
          <p:spPr>
            <a:xfrm>
              <a:off x="1098800" y="3357507"/>
              <a:ext cx="53780" cy="53765"/>
            </a:xfrm>
            <a:custGeom>
              <a:rect b="b" l="l" r="r" t="t"/>
              <a:pathLst>
                <a:path extrusionOk="0" h="3452" w="3453">
                  <a:moveTo>
                    <a:pt x="1" y="1"/>
                  </a:moveTo>
                  <a:lnTo>
                    <a:pt x="1" y="3451"/>
                  </a:lnTo>
                  <a:lnTo>
                    <a:pt x="3452" y="3451"/>
                  </a:lnTo>
                  <a:lnTo>
                    <a:pt x="3452"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30"/>
            <p:cNvSpPr/>
            <p:nvPr/>
          </p:nvSpPr>
          <p:spPr>
            <a:xfrm>
              <a:off x="1098271" y="3303274"/>
              <a:ext cx="54840" cy="54793"/>
            </a:xfrm>
            <a:custGeom>
              <a:rect b="b" l="l" r="r" t="t"/>
              <a:pathLst>
                <a:path extrusionOk="0" h="3518" w="3521">
                  <a:moveTo>
                    <a:pt x="0" y="1"/>
                  </a:moveTo>
                  <a:lnTo>
                    <a:pt x="0" y="3517"/>
                  </a:lnTo>
                  <a:lnTo>
                    <a:pt x="3521" y="3517"/>
                  </a:lnTo>
                  <a:lnTo>
                    <a:pt x="3521" y="1"/>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30"/>
            <p:cNvSpPr/>
            <p:nvPr/>
          </p:nvSpPr>
          <p:spPr>
            <a:xfrm>
              <a:off x="1098800" y="3303820"/>
              <a:ext cx="53780" cy="53703"/>
            </a:xfrm>
            <a:custGeom>
              <a:rect b="b" l="l" r="r" t="t"/>
              <a:pathLst>
                <a:path extrusionOk="0" h="3448" w="3453">
                  <a:moveTo>
                    <a:pt x="1" y="0"/>
                  </a:moveTo>
                  <a:lnTo>
                    <a:pt x="1" y="3448"/>
                  </a:lnTo>
                  <a:lnTo>
                    <a:pt x="3452" y="3448"/>
                  </a:lnTo>
                  <a:lnTo>
                    <a:pt x="3452"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30"/>
            <p:cNvSpPr/>
            <p:nvPr/>
          </p:nvSpPr>
          <p:spPr>
            <a:xfrm>
              <a:off x="1098271" y="3249541"/>
              <a:ext cx="54840" cy="54824"/>
            </a:xfrm>
            <a:custGeom>
              <a:rect b="b" l="l" r="r" t="t"/>
              <a:pathLst>
                <a:path extrusionOk="0" h="3520" w="3521">
                  <a:moveTo>
                    <a:pt x="0" y="1"/>
                  </a:moveTo>
                  <a:lnTo>
                    <a:pt x="0" y="3520"/>
                  </a:lnTo>
                  <a:lnTo>
                    <a:pt x="3521" y="3520"/>
                  </a:lnTo>
                  <a:lnTo>
                    <a:pt x="3521" y="1"/>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30"/>
            <p:cNvSpPr/>
            <p:nvPr/>
          </p:nvSpPr>
          <p:spPr>
            <a:xfrm>
              <a:off x="1098800" y="3250086"/>
              <a:ext cx="53780" cy="53749"/>
            </a:xfrm>
            <a:custGeom>
              <a:rect b="b" l="l" r="r" t="t"/>
              <a:pathLst>
                <a:path extrusionOk="0" h="3451" w="3453">
                  <a:moveTo>
                    <a:pt x="1" y="0"/>
                  </a:moveTo>
                  <a:lnTo>
                    <a:pt x="1" y="3450"/>
                  </a:lnTo>
                  <a:lnTo>
                    <a:pt x="3452" y="3450"/>
                  </a:lnTo>
                  <a:lnTo>
                    <a:pt x="3452"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30"/>
            <p:cNvSpPr/>
            <p:nvPr/>
          </p:nvSpPr>
          <p:spPr>
            <a:xfrm>
              <a:off x="1098271" y="3195791"/>
              <a:ext cx="54840" cy="54840"/>
            </a:xfrm>
            <a:custGeom>
              <a:rect b="b" l="l" r="r" t="t"/>
              <a:pathLst>
                <a:path extrusionOk="0" h="3521" w="3521">
                  <a:moveTo>
                    <a:pt x="0" y="0"/>
                  </a:moveTo>
                  <a:lnTo>
                    <a:pt x="0" y="3521"/>
                  </a:lnTo>
                  <a:lnTo>
                    <a:pt x="3521" y="3521"/>
                  </a:lnTo>
                  <a:lnTo>
                    <a:pt x="3521" y="0"/>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30"/>
            <p:cNvSpPr/>
            <p:nvPr/>
          </p:nvSpPr>
          <p:spPr>
            <a:xfrm>
              <a:off x="1098800" y="3196352"/>
              <a:ext cx="53780" cy="53749"/>
            </a:xfrm>
            <a:custGeom>
              <a:rect b="b" l="l" r="r" t="t"/>
              <a:pathLst>
                <a:path extrusionOk="0" h="3451" w="3453">
                  <a:moveTo>
                    <a:pt x="1" y="0"/>
                  </a:moveTo>
                  <a:lnTo>
                    <a:pt x="1" y="3450"/>
                  </a:lnTo>
                  <a:lnTo>
                    <a:pt x="3452" y="3450"/>
                  </a:lnTo>
                  <a:lnTo>
                    <a:pt x="3452"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30"/>
            <p:cNvSpPr/>
            <p:nvPr/>
          </p:nvSpPr>
          <p:spPr>
            <a:xfrm>
              <a:off x="1098271" y="3142120"/>
              <a:ext cx="54840" cy="54777"/>
            </a:xfrm>
            <a:custGeom>
              <a:rect b="b" l="l" r="r" t="t"/>
              <a:pathLst>
                <a:path extrusionOk="0" h="3517" w="3521">
                  <a:moveTo>
                    <a:pt x="0" y="0"/>
                  </a:moveTo>
                  <a:lnTo>
                    <a:pt x="0" y="3517"/>
                  </a:lnTo>
                  <a:lnTo>
                    <a:pt x="3521" y="3517"/>
                  </a:lnTo>
                  <a:lnTo>
                    <a:pt x="3521" y="0"/>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30"/>
            <p:cNvSpPr/>
            <p:nvPr/>
          </p:nvSpPr>
          <p:spPr>
            <a:xfrm>
              <a:off x="1098800" y="3142649"/>
              <a:ext cx="53780" cy="53718"/>
            </a:xfrm>
            <a:custGeom>
              <a:rect b="b" l="l" r="r" t="t"/>
              <a:pathLst>
                <a:path extrusionOk="0" h="3449" w="3453">
                  <a:moveTo>
                    <a:pt x="1" y="1"/>
                  </a:moveTo>
                  <a:lnTo>
                    <a:pt x="1" y="3448"/>
                  </a:lnTo>
                  <a:lnTo>
                    <a:pt x="3452" y="3448"/>
                  </a:lnTo>
                  <a:lnTo>
                    <a:pt x="3452"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30"/>
            <p:cNvSpPr/>
            <p:nvPr/>
          </p:nvSpPr>
          <p:spPr>
            <a:xfrm>
              <a:off x="1098271" y="3088371"/>
              <a:ext cx="54840" cy="54824"/>
            </a:xfrm>
            <a:custGeom>
              <a:rect b="b" l="l" r="r" t="t"/>
              <a:pathLst>
                <a:path extrusionOk="0" h="3520" w="3521">
                  <a:moveTo>
                    <a:pt x="0" y="1"/>
                  </a:moveTo>
                  <a:lnTo>
                    <a:pt x="0" y="3520"/>
                  </a:lnTo>
                  <a:lnTo>
                    <a:pt x="3521" y="3520"/>
                  </a:lnTo>
                  <a:lnTo>
                    <a:pt x="3521" y="1"/>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30"/>
            <p:cNvSpPr/>
            <p:nvPr/>
          </p:nvSpPr>
          <p:spPr>
            <a:xfrm>
              <a:off x="1098800" y="3088916"/>
              <a:ext cx="53780" cy="53749"/>
            </a:xfrm>
            <a:custGeom>
              <a:rect b="b" l="l" r="r" t="t"/>
              <a:pathLst>
                <a:path extrusionOk="0" h="3451" w="3453">
                  <a:moveTo>
                    <a:pt x="1" y="0"/>
                  </a:moveTo>
                  <a:lnTo>
                    <a:pt x="1" y="3451"/>
                  </a:lnTo>
                  <a:lnTo>
                    <a:pt x="3452" y="3451"/>
                  </a:lnTo>
                  <a:lnTo>
                    <a:pt x="3452"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30"/>
            <p:cNvSpPr/>
            <p:nvPr/>
          </p:nvSpPr>
          <p:spPr>
            <a:xfrm>
              <a:off x="1098271" y="3034621"/>
              <a:ext cx="54840" cy="54840"/>
            </a:xfrm>
            <a:custGeom>
              <a:rect b="b" l="l" r="r" t="t"/>
              <a:pathLst>
                <a:path extrusionOk="0" h="3521" w="3521">
                  <a:moveTo>
                    <a:pt x="0" y="0"/>
                  </a:moveTo>
                  <a:lnTo>
                    <a:pt x="0" y="3521"/>
                  </a:lnTo>
                  <a:lnTo>
                    <a:pt x="3521" y="3521"/>
                  </a:lnTo>
                  <a:lnTo>
                    <a:pt x="3521" y="0"/>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30"/>
            <p:cNvSpPr/>
            <p:nvPr/>
          </p:nvSpPr>
          <p:spPr>
            <a:xfrm>
              <a:off x="1098800" y="3035151"/>
              <a:ext cx="53780" cy="53780"/>
            </a:xfrm>
            <a:custGeom>
              <a:rect b="b" l="l" r="r" t="t"/>
              <a:pathLst>
                <a:path extrusionOk="0" h="3453" w="3453">
                  <a:moveTo>
                    <a:pt x="1" y="1"/>
                  </a:moveTo>
                  <a:lnTo>
                    <a:pt x="1" y="3452"/>
                  </a:lnTo>
                  <a:lnTo>
                    <a:pt x="3452" y="3452"/>
                  </a:lnTo>
                  <a:lnTo>
                    <a:pt x="3452"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30"/>
            <p:cNvSpPr/>
            <p:nvPr/>
          </p:nvSpPr>
          <p:spPr>
            <a:xfrm>
              <a:off x="1098271" y="2980950"/>
              <a:ext cx="54840" cy="54762"/>
            </a:xfrm>
            <a:custGeom>
              <a:rect b="b" l="l" r="r" t="t"/>
              <a:pathLst>
                <a:path extrusionOk="0" h="3516" w="3521">
                  <a:moveTo>
                    <a:pt x="0" y="0"/>
                  </a:moveTo>
                  <a:lnTo>
                    <a:pt x="0" y="3515"/>
                  </a:lnTo>
                  <a:lnTo>
                    <a:pt x="3521" y="3515"/>
                  </a:lnTo>
                  <a:lnTo>
                    <a:pt x="3521" y="0"/>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30"/>
            <p:cNvSpPr/>
            <p:nvPr/>
          </p:nvSpPr>
          <p:spPr>
            <a:xfrm>
              <a:off x="1098800" y="2981479"/>
              <a:ext cx="53780" cy="53687"/>
            </a:xfrm>
            <a:custGeom>
              <a:rect b="b" l="l" r="r" t="t"/>
              <a:pathLst>
                <a:path extrusionOk="0" h="3447" w="3453">
                  <a:moveTo>
                    <a:pt x="1" y="1"/>
                  </a:moveTo>
                  <a:lnTo>
                    <a:pt x="1" y="3447"/>
                  </a:lnTo>
                  <a:lnTo>
                    <a:pt x="3452" y="3447"/>
                  </a:lnTo>
                  <a:lnTo>
                    <a:pt x="3452"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30"/>
            <p:cNvSpPr/>
            <p:nvPr/>
          </p:nvSpPr>
          <p:spPr>
            <a:xfrm>
              <a:off x="1098271" y="2927185"/>
              <a:ext cx="54840" cy="54855"/>
            </a:xfrm>
            <a:custGeom>
              <a:rect b="b" l="l" r="r" t="t"/>
              <a:pathLst>
                <a:path extrusionOk="0" h="3522" w="3521">
                  <a:moveTo>
                    <a:pt x="0" y="1"/>
                  </a:moveTo>
                  <a:lnTo>
                    <a:pt x="0" y="3521"/>
                  </a:lnTo>
                  <a:lnTo>
                    <a:pt x="3521" y="3521"/>
                  </a:lnTo>
                  <a:lnTo>
                    <a:pt x="3521" y="1"/>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30"/>
            <p:cNvSpPr/>
            <p:nvPr/>
          </p:nvSpPr>
          <p:spPr>
            <a:xfrm>
              <a:off x="1098800" y="2927730"/>
              <a:ext cx="53780" cy="53765"/>
            </a:xfrm>
            <a:custGeom>
              <a:rect b="b" l="l" r="r" t="t"/>
              <a:pathLst>
                <a:path extrusionOk="0" h="3452" w="3453">
                  <a:moveTo>
                    <a:pt x="1" y="0"/>
                  </a:moveTo>
                  <a:lnTo>
                    <a:pt x="1" y="3452"/>
                  </a:lnTo>
                  <a:lnTo>
                    <a:pt x="3452" y="3452"/>
                  </a:lnTo>
                  <a:lnTo>
                    <a:pt x="3452"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30"/>
            <p:cNvSpPr/>
            <p:nvPr/>
          </p:nvSpPr>
          <p:spPr>
            <a:xfrm>
              <a:off x="1098271" y="2873498"/>
              <a:ext cx="54840" cy="54793"/>
            </a:xfrm>
            <a:custGeom>
              <a:rect b="b" l="l" r="r" t="t"/>
              <a:pathLst>
                <a:path extrusionOk="0" h="3518" w="3521">
                  <a:moveTo>
                    <a:pt x="0" y="0"/>
                  </a:moveTo>
                  <a:lnTo>
                    <a:pt x="0" y="3518"/>
                  </a:lnTo>
                  <a:lnTo>
                    <a:pt x="3521" y="3518"/>
                  </a:lnTo>
                  <a:lnTo>
                    <a:pt x="3521" y="0"/>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30"/>
            <p:cNvSpPr/>
            <p:nvPr/>
          </p:nvSpPr>
          <p:spPr>
            <a:xfrm>
              <a:off x="1098271" y="2819764"/>
              <a:ext cx="54840" cy="54840"/>
            </a:xfrm>
            <a:custGeom>
              <a:rect b="b" l="l" r="r" t="t"/>
              <a:pathLst>
                <a:path extrusionOk="0" h="3521" w="3521">
                  <a:moveTo>
                    <a:pt x="0" y="0"/>
                  </a:moveTo>
                  <a:lnTo>
                    <a:pt x="0" y="3520"/>
                  </a:lnTo>
                  <a:lnTo>
                    <a:pt x="3521" y="3520"/>
                  </a:lnTo>
                  <a:lnTo>
                    <a:pt x="3521" y="0"/>
                  </a:lnTo>
                  <a:close/>
                </a:path>
              </a:pathLst>
            </a:custGeom>
            <a:solidFill>
              <a:srgbClr val="9D6E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30"/>
            <p:cNvSpPr/>
            <p:nvPr/>
          </p:nvSpPr>
          <p:spPr>
            <a:xfrm>
              <a:off x="1098800" y="2820309"/>
              <a:ext cx="53780" cy="53765"/>
            </a:xfrm>
            <a:custGeom>
              <a:rect b="b" l="l" r="r" t="t"/>
              <a:pathLst>
                <a:path extrusionOk="0" h="3452" w="3453">
                  <a:moveTo>
                    <a:pt x="1" y="1"/>
                  </a:moveTo>
                  <a:lnTo>
                    <a:pt x="1" y="3451"/>
                  </a:lnTo>
                  <a:lnTo>
                    <a:pt x="3452" y="3451"/>
                  </a:lnTo>
                  <a:lnTo>
                    <a:pt x="3452" y="1"/>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30"/>
            <p:cNvSpPr/>
            <p:nvPr/>
          </p:nvSpPr>
          <p:spPr>
            <a:xfrm>
              <a:off x="1098271" y="2766015"/>
              <a:ext cx="54840" cy="54855"/>
            </a:xfrm>
            <a:custGeom>
              <a:rect b="b" l="l" r="r" t="t"/>
              <a:pathLst>
                <a:path extrusionOk="0" h="3522" w="3521">
                  <a:moveTo>
                    <a:pt x="0" y="1"/>
                  </a:moveTo>
                  <a:lnTo>
                    <a:pt x="0" y="3521"/>
                  </a:lnTo>
                  <a:lnTo>
                    <a:pt x="3521" y="3521"/>
                  </a:lnTo>
                  <a:lnTo>
                    <a:pt x="3521" y="1"/>
                  </a:lnTo>
                  <a:close/>
                </a:path>
              </a:pathLst>
            </a:custGeom>
            <a:solidFill>
              <a:srgbClr val="9D6E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30"/>
            <p:cNvSpPr/>
            <p:nvPr/>
          </p:nvSpPr>
          <p:spPr>
            <a:xfrm>
              <a:off x="1098800" y="2766560"/>
              <a:ext cx="53780" cy="53765"/>
            </a:xfrm>
            <a:custGeom>
              <a:rect b="b" l="l" r="r" t="t"/>
              <a:pathLst>
                <a:path extrusionOk="0" h="3452" w="3453">
                  <a:moveTo>
                    <a:pt x="1" y="0"/>
                  </a:moveTo>
                  <a:lnTo>
                    <a:pt x="1" y="3452"/>
                  </a:lnTo>
                  <a:lnTo>
                    <a:pt x="3452" y="3452"/>
                  </a:lnTo>
                  <a:lnTo>
                    <a:pt x="3452" y="0"/>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30"/>
            <p:cNvSpPr/>
            <p:nvPr/>
          </p:nvSpPr>
          <p:spPr>
            <a:xfrm>
              <a:off x="1098271" y="2712328"/>
              <a:ext cx="54840" cy="54808"/>
            </a:xfrm>
            <a:custGeom>
              <a:rect b="b" l="l" r="r" t="t"/>
              <a:pathLst>
                <a:path extrusionOk="0" h="3519" w="3521">
                  <a:moveTo>
                    <a:pt x="0" y="0"/>
                  </a:moveTo>
                  <a:lnTo>
                    <a:pt x="0" y="3518"/>
                  </a:lnTo>
                  <a:lnTo>
                    <a:pt x="3521" y="3518"/>
                  </a:lnTo>
                  <a:lnTo>
                    <a:pt x="3521" y="0"/>
                  </a:lnTo>
                  <a:close/>
                </a:path>
              </a:pathLst>
            </a:custGeom>
            <a:solidFill>
              <a:srgbClr val="9D6E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30"/>
            <p:cNvSpPr/>
            <p:nvPr/>
          </p:nvSpPr>
          <p:spPr>
            <a:xfrm>
              <a:off x="1098800" y="2712888"/>
              <a:ext cx="53780" cy="53687"/>
            </a:xfrm>
            <a:custGeom>
              <a:rect b="b" l="l" r="r" t="t"/>
              <a:pathLst>
                <a:path extrusionOk="0" h="3447" w="3453">
                  <a:moveTo>
                    <a:pt x="1" y="0"/>
                  </a:moveTo>
                  <a:lnTo>
                    <a:pt x="1" y="3446"/>
                  </a:lnTo>
                  <a:lnTo>
                    <a:pt x="3452" y="3446"/>
                  </a:lnTo>
                  <a:lnTo>
                    <a:pt x="3452" y="0"/>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30"/>
            <p:cNvSpPr/>
            <p:nvPr/>
          </p:nvSpPr>
          <p:spPr>
            <a:xfrm>
              <a:off x="1098271" y="2658594"/>
              <a:ext cx="54840" cy="54840"/>
            </a:xfrm>
            <a:custGeom>
              <a:rect b="b" l="l" r="r" t="t"/>
              <a:pathLst>
                <a:path extrusionOk="0" h="3521" w="3521">
                  <a:moveTo>
                    <a:pt x="0" y="0"/>
                  </a:moveTo>
                  <a:lnTo>
                    <a:pt x="0" y="3521"/>
                  </a:lnTo>
                  <a:lnTo>
                    <a:pt x="3521" y="3521"/>
                  </a:lnTo>
                  <a:lnTo>
                    <a:pt x="3521" y="0"/>
                  </a:lnTo>
                  <a:close/>
                </a:path>
              </a:pathLst>
            </a:custGeom>
            <a:solidFill>
              <a:srgbClr val="CAA3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30"/>
            <p:cNvSpPr/>
            <p:nvPr/>
          </p:nvSpPr>
          <p:spPr>
            <a:xfrm>
              <a:off x="1098800" y="2659124"/>
              <a:ext cx="53780" cy="53780"/>
            </a:xfrm>
            <a:custGeom>
              <a:rect b="b" l="l" r="r" t="t"/>
              <a:pathLst>
                <a:path extrusionOk="0" h="3453" w="3453">
                  <a:moveTo>
                    <a:pt x="1" y="1"/>
                  </a:moveTo>
                  <a:lnTo>
                    <a:pt x="1" y="3452"/>
                  </a:lnTo>
                  <a:lnTo>
                    <a:pt x="3452" y="3452"/>
                  </a:lnTo>
                  <a:lnTo>
                    <a:pt x="3452"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30"/>
            <p:cNvSpPr/>
            <p:nvPr/>
          </p:nvSpPr>
          <p:spPr>
            <a:xfrm>
              <a:off x="1098271" y="2604860"/>
              <a:ext cx="54840" cy="54840"/>
            </a:xfrm>
            <a:custGeom>
              <a:rect b="b" l="l" r="r" t="t"/>
              <a:pathLst>
                <a:path extrusionOk="0" h="3521" w="3521">
                  <a:moveTo>
                    <a:pt x="0" y="0"/>
                  </a:moveTo>
                  <a:lnTo>
                    <a:pt x="0" y="3520"/>
                  </a:lnTo>
                  <a:lnTo>
                    <a:pt x="3521" y="3520"/>
                  </a:lnTo>
                  <a:lnTo>
                    <a:pt x="3521" y="0"/>
                  </a:lnTo>
                  <a:close/>
                </a:path>
              </a:pathLst>
            </a:custGeom>
            <a:solidFill>
              <a:srgbClr val="CAA3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30"/>
            <p:cNvSpPr/>
            <p:nvPr/>
          </p:nvSpPr>
          <p:spPr>
            <a:xfrm>
              <a:off x="1098800" y="2605390"/>
              <a:ext cx="53780" cy="53749"/>
            </a:xfrm>
            <a:custGeom>
              <a:rect b="b" l="l" r="r" t="t"/>
              <a:pathLst>
                <a:path extrusionOk="0" h="3451" w="3453">
                  <a:moveTo>
                    <a:pt x="1" y="1"/>
                  </a:moveTo>
                  <a:lnTo>
                    <a:pt x="1" y="3451"/>
                  </a:lnTo>
                  <a:lnTo>
                    <a:pt x="3452" y="3451"/>
                  </a:lnTo>
                  <a:lnTo>
                    <a:pt x="3452"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30"/>
            <p:cNvSpPr/>
            <p:nvPr/>
          </p:nvSpPr>
          <p:spPr>
            <a:xfrm>
              <a:off x="1098271" y="2551158"/>
              <a:ext cx="54840" cy="54808"/>
            </a:xfrm>
            <a:custGeom>
              <a:rect b="b" l="l" r="r" t="t"/>
              <a:pathLst>
                <a:path extrusionOk="0" h="3519" w="3521">
                  <a:moveTo>
                    <a:pt x="0" y="1"/>
                  </a:moveTo>
                  <a:lnTo>
                    <a:pt x="0" y="3518"/>
                  </a:lnTo>
                  <a:lnTo>
                    <a:pt x="3521" y="3518"/>
                  </a:lnTo>
                  <a:lnTo>
                    <a:pt x="3521" y="1"/>
                  </a:lnTo>
                  <a:close/>
                </a:path>
              </a:pathLst>
            </a:custGeom>
            <a:solidFill>
              <a:srgbClr val="CAA3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30"/>
            <p:cNvSpPr/>
            <p:nvPr/>
          </p:nvSpPr>
          <p:spPr>
            <a:xfrm>
              <a:off x="1098800" y="2551703"/>
              <a:ext cx="53780" cy="53703"/>
            </a:xfrm>
            <a:custGeom>
              <a:rect b="b" l="l" r="r" t="t"/>
              <a:pathLst>
                <a:path extrusionOk="0" h="3448" w="3453">
                  <a:moveTo>
                    <a:pt x="1" y="0"/>
                  </a:moveTo>
                  <a:lnTo>
                    <a:pt x="1" y="3448"/>
                  </a:lnTo>
                  <a:lnTo>
                    <a:pt x="3452" y="3448"/>
                  </a:lnTo>
                  <a:lnTo>
                    <a:pt x="3452"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30"/>
            <p:cNvSpPr/>
            <p:nvPr/>
          </p:nvSpPr>
          <p:spPr>
            <a:xfrm>
              <a:off x="1098271" y="2497424"/>
              <a:ext cx="54840" cy="54840"/>
            </a:xfrm>
            <a:custGeom>
              <a:rect b="b" l="l" r="r" t="t"/>
              <a:pathLst>
                <a:path extrusionOk="0" h="3521" w="3521">
                  <a:moveTo>
                    <a:pt x="0" y="0"/>
                  </a:moveTo>
                  <a:lnTo>
                    <a:pt x="0" y="3521"/>
                  </a:lnTo>
                  <a:lnTo>
                    <a:pt x="3521" y="3521"/>
                  </a:lnTo>
                  <a:lnTo>
                    <a:pt x="3521" y="0"/>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30"/>
            <p:cNvSpPr/>
            <p:nvPr/>
          </p:nvSpPr>
          <p:spPr>
            <a:xfrm>
              <a:off x="1098271" y="2443659"/>
              <a:ext cx="54840" cy="54855"/>
            </a:xfrm>
            <a:custGeom>
              <a:rect b="b" l="l" r="r" t="t"/>
              <a:pathLst>
                <a:path extrusionOk="0" h="3522" w="3521">
                  <a:moveTo>
                    <a:pt x="0" y="1"/>
                  </a:moveTo>
                  <a:lnTo>
                    <a:pt x="0" y="3521"/>
                  </a:lnTo>
                  <a:lnTo>
                    <a:pt x="3521" y="3521"/>
                  </a:lnTo>
                  <a:lnTo>
                    <a:pt x="3521"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30"/>
            <p:cNvSpPr/>
            <p:nvPr/>
          </p:nvSpPr>
          <p:spPr>
            <a:xfrm>
              <a:off x="1098800" y="2444220"/>
              <a:ext cx="53780" cy="53749"/>
            </a:xfrm>
            <a:custGeom>
              <a:rect b="b" l="l" r="r" t="t"/>
              <a:pathLst>
                <a:path extrusionOk="0" h="3451" w="3453">
                  <a:moveTo>
                    <a:pt x="1" y="1"/>
                  </a:moveTo>
                  <a:lnTo>
                    <a:pt x="1" y="3451"/>
                  </a:lnTo>
                  <a:lnTo>
                    <a:pt x="3452" y="3451"/>
                  </a:lnTo>
                  <a:lnTo>
                    <a:pt x="3452"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30"/>
            <p:cNvSpPr/>
            <p:nvPr/>
          </p:nvSpPr>
          <p:spPr>
            <a:xfrm>
              <a:off x="1044568" y="3356961"/>
              <a:ext cx="54808" cy="54840"/>
            </a:xfrm>
            <a:custGeom>
              <a:rect b="b" l="l" r="r" t="t"/>
              <a:pathLst>
                <a:path extrusionOk="0" h="3521" w="3519">
                  <a:moveTo>
                    <a:pt x="1" y="0"/>
                  </a:moveTo>
                  <a:lnTo>
                    <a:pt x="1" y="3521"/>
                  </a:lnTo>
                  <a:lnTo>
                    <a:pt x="3518" y="3521"/>
                  </a:lnTo>
                  <a:lnTo>
                    <a:pt x="3518"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30"/>
            <p:cNvSpPr/>
            <p:nvPr/>
          </p:nvSpPr>
          <p:spPr>
            <a:xfrm>
              <a:off x="1045129" y="3357507"/>
              <a:ext cx="53687" cy="53765"/>
            </a:xfrm>
            <a:custGeom>
              <a:rect b="b" l="l" r="r" t="t"/>
              <a:pathLst>
                <a:path extrusionOk="0" h="3452" w="3447">
                  <a:moveTo>
                    <a:pt x="0" y="1"/>
                  </a:moveTo>
                  <a:lnTo>
                    <a:pt x="0" y="3451"/>
                  </a:lnTo>
                  <a:lnTo>
                    <a:pt x="3447" y="3451"/>
                  </a:lnTo>
                  <a:lnTo>
                    <a:pt x="3447"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30"/>
            <p:cNvSpPr/>
            <p:nvPr/>
          </p:nvSpPr>
          <p:spPr>
            <a:xfrm>
              <a:off x="1044568" y="3303274"/>
              <a:ext cx="54808" cy="54793"/>
            </a:xfrm>
            <a:custGeom>
              <a:rect b="b" l="l" r="r" t="t"/>
              <a:pathLst>
                <a:path extrusionOk="0" h="3518" w="3519">
                  <a:moveTo>
                    <a:pt x="1" y="1"/>
                  </a:moveTo>
                  <a:lnTo>
                    <a:pt x="1" y="3517"/>
                  </a:lnTo>
                  <a:lnTo>
                    <a:pt x="3518" y="3517"/>
                  </a:lnTo>
                  <a:lnTo>
                    <a:pt x="3518" y="1"/>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30"/>
            <p:cNvSpPr/>
            <p:nvPr/>
          </p:nvSpPr>
          <p:spPr>
            <a:xfrm>
              <a:off x="1045129" y="3303820"/>
              <a:ext cx="53687" cy="53703"/>
            </a:xfrm>
            <a:custGeom>
              <a:rect b="b" l="l" r="r" t="t"/>
              <a:pathLst>
                <a:path extrusionOk="0" h="3448" w="3447">
                  <a:moveTo>
                    <a:pt x="0" y="0"/>
                  </a:moveTo>
                  <a:lnTo>
                    <a:pt x="0" y="3448"/>
                  </a:lnTo>
                  <a:lnTo>
                    <a:pt x="3447" y="3448"/>
                  </a:lnTo>
                  <a:lnTo>
                    <a:pt x="3447"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30"/>
            <p:cNvSpPr/>
            <p:nvPr/>
          </p:nvSpPr>
          <p:spPr>
            <a:xfrm>
              <a:off x="1044568" y="3249541"/>
              <a:ext cx="54808" cy="54824"/>
            </a:xfrm>
            <a:custGeom>
              <a:rect b="b" l="l" r="r" t="t"/>
              <a:pathLst>
                <a:path extrusionOk="0" h="3520" w="3519">
                  <a:moveTo>
                    <a:pt x="1" y="1"/>
                  </a:moveTo>
                  <a:lnTo>
                    <a:pt x="1" y="3520"/>
                  </a:lnTo>
                  <a:lnTo>
                    <a:pt x="3518" y="3520"/>
                  </a:lnTo>
                  <a:lnTo>
                    <a:pt x="3518" y="1"/>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30"/>
            <p:cNvSpPr/>
            <p:nvPr/>
          </p:nvSpPr>
          <p:spPr>
            <a:xfrm>
              <a:off x="1045129" y="3250086"/>
              <a:ext cx="53687" cy="53749"/>
            </a:xfrm>
            <a:custGeom>
              <a:rect b="b" l="l" r="r" t="t"/>
              <a:pathLst>
                <a:path extrusionOk="0" h="3451" w="3447">
                  <a:moveTo>
                    <a:pt x="0" y="0"/>
                  </a:moveTo>
                  <a:lnTo>
                    <a:pt x="0" y="3450"/>
                  </a:lnTo>
                  <a:lnTo>
                    <a:pt x="3447" y="3450"/>
                  </a:lnTo>
                  <a:lnTo>
                    <a:pt x="3447"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30"/>
            <p:cNvSpPr/>
            <p:nvPr/>
          </p:nvSpPr>
          <p:spPr>
            <a:xfrm>
              <a:off x="1044568" y="3195791"/>
              <a:ext cx="54808" cy="54840"/>
            </a:xfrm>
            <a:custGeom>
              <a:rect b="b" l="l" r="r" t="t"/>
              <a:pathLst>
                <a:path extrusionOk="0" h="3521" w="3519">
                  <a:moveTo>
                    <a:pt x="1" y="0"/>
                  </a:moveTo>
                  <a:lnTo>
                    <a:pt x="1" y="3521"/>
                  </a:lnTo>
                  <a:lnTo>
                    <a:pt x="3518" y="3521"/>
                  </a:lnTo>
                  <a:lnTo>
                    <a:pt x="3518" y="0"/>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30"/>
            <p:cNvSpPr/>
            <p:nvPr/>
          </p:nvSpPr>
          <p:spPr>
            <a:xfrm>
              <a:off x="1045129" y="3196352"/>
              <a:ext cx="53687" cy="53749"/>
            </a:xfrm>
            <a:custGeom>
              <a:rect b="b" l="l" r="r" t="t"/>
              <a:pathLst>
                <a:path extrusionOk="0" h="3451" w="3447">
                  <a:moveTo>
                    <a:pt x="0" y="0"/>
                  </a:moveTo>
                  <a:lnTo>
                    <a:pt x="0" y="3450"/>
                  </a:lnTo>
                  <a:lnTo>
                    <a:pt x="3447" y="3450"/>
                  </a:lnTo>
                  <a:lnTo>
                    <a:pt x="3447"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30"/>
            <p:cNvSpPr/>
            <p:nvPr/>
          </p:nvSpPr>
          <p:spPr>
            <a:xfrm>
              <a:off x="1044568" y="3142120"/>
              <a:ext cx="54808" cy="54777"/>
            </a:xfrm>
            <a:custGeom>
              <a:rect b="b" l="l" r="r" t="t"/>
              <a:pathLst>
                <a:path extrusionOk="0" h="3517" w="3519">
                  <a:moveTo>
                    <a:pt x="1" y="0"/>
                  </a:moveTo>
                  <a:lnTo>
                    <a:pt x="1" y="3517"/>
                  </a:lnTo>
                  <a:lnTo>
                    <a:pt x="3518" y="3517"/>
                  </a:lnTo>
                  <a:lnTo>
                    <a:pt x="3518" y="0"/>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30"/>
            <p:cNvSpPr/>
            <p:nvPr/>
          </p:nvSpPr>
          <p:spPr>
            <a:xfrm>
              <a:off x="1045129" y="3142649"/>
              <a:ext cx="53687" cy="53718"/>
            </a:xfrm>
            <a:custGeom>
              <a:rect b="b" l="l" r="r" t="t"/>
              <a:pathLst>
                <a:path extrusionOk="0" h="3449" w="3447">
                  <a:moveTo>
                    <a:pt x="0" y="1"/>
                  </a:moveTo>
                  <a:lnTo>
                    <a:pt x="0" y="3448"/>
                  </a:lnTo>
                  <a:lnTo>
                    <a:pt x="3447" y="3448"/>
                  </a:lnTo>
                  <a:lnTo>
                    <a:pt x="3447"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30"/>
            <p:cNvSpPr/>
            <p:nvPr/>
          </p:nvSpPr>
          <p:spPr>
            <a:xfrm>
              <a:off x="1044568" y="3088371"/>
              <a:ext cx="54808" cy="54824"/>
            </a:xfrm>
            <a:custGeom>
              <a:rect b="b" l="l" r="r" t="t"/>
              <a:pathLst>
                <a:path extrusionOk="0" h="3520" w="3519">
                  <a:moveTo>
                    <a:pt x="1" y="1"/>
                  </a:moveTo>
                  <a:lnTo>
                    <a:pt x="1" y="3520"/>
                  </a:lnTo>
                  <a:lnTo>
                    <a:pt x="3518" y="3520"/>
                  </a:lnTo>
                  <a:lnTo>
                    <a:pt x="3518" y="1"/>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30"/>
            <p:cNvSpPr/>
            <p:nvPr/>
          </p:nvSpPr>
          <p:spPr>
            <a:xfrm>
              <a:off x="1045129" y="3088916"/>
              <a:ext cx="53687" cy="53749"/>
            </a:xfrm>
            <a:custGeom>
              <a:rect b="b" l="l" r="r" t="t"/>
              <a:pathLst>
                <a:path extrusionOk="0" h="3451" w="3447">
                  <a:moveTo>
                    <a:pt x="0" y="0"/>
                  </a:moveTo>
                  <a:lnTo>
                    <a:pt x="0" y="3451"/>
                  </a:lnTo>
                  <a:lnTo>
                    <a:pt x="3447" y="3451"/>
                  </a:lnTo>
                  <a:lnTo>
                    <a:pt x="3447"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30"/>
            <p:cNvSpPr/>
            <p:nvPr/>
          </p:nvSpPr>
          <p:spPr>
            <a:xfrm>
              <a:off x="1044568" y="3034621"/>
              <a:ext cx="54808" cy="54840"/>
            </a:xfrm>
            <a:custGeom>
              <a:rect b="b" l="l" r="r" t="t"/>
              <a:pathLst>
                <a:path extrusionOk="0" h="3521" w="3519">
                  <a:moveTo>
                    <a:pt x="1" y="0"/>
                  </a:moveTo>
                  <a:lnTo>
                    <a:pt x="1" y="3521"/>
                  </a:lnTo>
                  <a:lnTo>
                    <a:pt x="3518" y="3521"/>
                  </a:lnTo>
                  <a:lnTo>
                    <a:pt x="3518" y="0"/>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30"/>
            <p:cNvSpPr/>
            <p:nvPr/>
          </p:nvSpPr>
          <p:spPr>
            <a:xfrm>
              <a:off x="1045129" y="3035151"/>
              <a:ext cx="53687" cy="53780"/>
            </a:xfrm>
            <a:custGeom>
              <a:rect b="b" l="l" r="r" t="t"/>
              <a:pathLst>
                <a:path extrusionOk="0" h="3453" w="3447">
                  <a:moveTo>
                    <a:pt x="0" y="1"/>
                  </a:moveTo>
                  <a:lnTo>
                    <a:pt x="0" y="3452"/>
                  </a:lnTo>
                  <a:lnTo>
                    <a:pt x="3447" y="3452"/>
                  </a:lnTo>
                  <a:lnTo>
                    <a:pt x="3447"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30"/>
            <p:cNvSpPr/>
            <p:nvPr/>
          </p:nvSpPr>
          <p:spPr>
            <a:xfrm>
              <a:off x="1044568" y="2980950"/>
              <a:ext cx="54808" cy="54762"/>
            </a:xfrm>
            <a:custGeom>
              <a:rect b="b" l="l" r="r" t="t"/>
              <a:pathLst>
                <a:path extrusionOk="0" h="3516" w="3519">
                  <a:moveTo>
                    <a:pt x="1" y="0"/>
                  </a:moveTo>
                  <a:lnTo>
                    <a:pt x="1" y="3515"/>
                  </a:lnTo>
                  <a:lnTo>
                    <a:pt x="3518" y="3515"/>
                  </a:lnTo>
                  <a:lnTo>
                    <a:pt x="3518" y="0"/>
                  </a:lnTo>
                  <a:close/>
                </a:path>
              </a:pathLst>
            </a:custGeom>
            <a:solidFill>
              <a:srgbClr val="FF3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30"/>
            <p:cNvSpPr/>
            <p:nvPr/>
          </p:nvSpPr>
          <p:spPr>
            <a:xfrm>
              <a:off x="1044568" y="2927185"/>
              <a:ext cx="54808" cy="54855"/>
            </a:xfrm>
            <a:custGeom>
              <a:rect b="b" l="l" r="r" t="t"/>
              <a:pathLst>
                <a:path extrusionOk="0" h="3522" w="3519">
                  <a:moveTo>
                    <a:pt x="1" y="1"/>
                  </a:moveTo>
                  <a:lnTo>
                    <a:pt x="1" y="3521"/>
                  </a:lnTo>
                  <a:lnTo>
                    <a:pt x="3518" y="3521"/>
                  </a:lnTo>
                  <a:lnTo>
                    <a:pt x="3518" y="1"/>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30"/>
            <p:cNvSpPr/>
            <p:nvPr/>
          </p:nvSpPr>
          <p:spPr>
            <a:xfrm>
              <a:off x="1045129" y="2927730"/>
              <a:ext cx="53687" cy="53765"/>
            </a:xfrm>
            <a:custGeom>
              <a:rect b="b" l="l" r="r" t="t"/>
              <a:pathLst>
                <a:path extrusionOk="0" h="3452" w="3447">
                  <a:moveTo>
                    <a:pt x="0" y="0"/>
                  </a:moveTo>
                  <a:lnTo>
                    <a:pt x="0" y="3452"/>
                  </a:lnTo>
                  <a:lnTo>
                    <a:pt x="3447" y="3452"/>
                  </a:lnTo>
                  <a:lnTo>
                    <a:pt x="3447"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30"/>
            <p:cNvSpPr/>
            <p:nvPr/>
          </p:nvSpPr>
          <p:spPr>
            <a:xfrm>
              <a:off x="1044568" y="2873498"/>
              <a:ext cx="54808" cy="54793"/>
            </a:xfrm>
            <a:custGeom>
              <a:rect b="b" l="l" r="r" t="t"/>
              <a:pathLst>
                <a:path extrusionOk="0" h="3518" w="3519">
                  <a:moveTo>
                    <a:pt x="1" y="0"/>
                  </a:moveTo>
                  <a:lnTo>
                    <a:pt x="1" y="3518"/>
                  </a:lnTo>
                  <a:lnTo>
                    <a:pt x="3518" y="3518"/>
                  </a:lnTo>
                  <a:lnTo>
                    <a:pt x="3518" y="0"/>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30"/>
            <p:cNvSpPr/>
            <p:nvPr/>
          </p:nvSpPr>
          <p:spPr>
            <a:xfrm>
              <a:off x="1044568" y="2819764"/>
              <a:ext cx="54808" cy="54840"/>
            </a:xfrm>
            <a:custGeom>
              <a:rect b="b" l="l" r="r" t="t"/>
              <a:pathLst>
                <a:path extrusionOk="0" h="3521" w="3519">
                  <a:moveTo>
                    <a:pt x="1" y="0"/>
                  </a:moveTo>
                  <a:lnTo>
                    <a:pt x="1" y="3520"/>
                  </a:lnTo>
                  <a:lnTo>
                    <a:pt x="3518" y="3520"/>
                  </a:lnTo>
                  <a:lnTo>
                    <a:pt x="3518" y="0"/>
                  </a:lnTo>
                  <a:close/>
                </a:path>
              </a:pathLst>
            </a:custGeom>
            <a:solidFill>
              <a:srgbClr val="9D6E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30"/>
            <p:cNvSpPr/>
            <p:nvPr/>
          </p:nvSpPr>
          <p:spPr>
            <a:xfrm>
              <a:off x="1045129" y="2820309"/>
              <a:ext cx="53687" cy="53765"/>
            </a:xfrm>
            <a:custGeom>
              <a:rect b="b" l="l" r="r" t="t"/>
              <a:pathLst>
                <a:path extrusionOk="0" h="3452" w="3447">
                  <a:moveTo>
                    <a:pt x="0" y="1"/>
                  </a:moveTo>
                  <a:lnTo>
                    <a:pt x="0" y="3451"/>
                  </a:lnTo>
                  <a:lnTo>
                    <a:pt x="3447" y="3451"/>
                  </a:lnTo>
                  <a:lnTo>
                    <a:pt x="3447" y="1"/>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30"/>
            <p:cNvSpPr/>
            <p:nvPr/>
          </p:nvSpPr>
          <p:spPr>
            <a:xfrm>
              <a:off x="1044568" y="2766015"/>
              <a:ext cx="54808" cy="54855"/>
            </a:xfrm>
            <a:custGeom>
              <a:rect b="b" l="l" r="r" t="t"/>
              <a:pathLst>
                <a:path extrusionOk="0" h="3522" w="3519">
                  <a:moveTo>
                    <a:pt x="1" y="1"/>
                  </a:moveTo>
                  <a:lnTo>
                    <a:pt x="1" y="3521"/>
                  </a:lnTo>
                  <a:lnTo>
                    <a:pt x="3518" y="3521"/>
                  </a:lnTo>
                  <a:lnTo>
                    <a:pt x="3518" y="1"/>
                  </a:lnTo>
                  <a:close/>
                </a:path>
              </a:pathLst>
            </a:custGeom>
            <a:solidFill>
              <a:srgbClr val="9D6E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30"/>
            <p:cNvSpPr/>
            <p:nvPr/>
          </p:nvSpPr>
          <p:spPr>
            <a:xfrm>
              <a:off x="1045129" y="2766560"/>
              <a:ext cx="53687" cy="53765"/>
            </a:xfrm>
            <a:custGeom>
              <a:rect b="b" l="l" r="r" t="t"/>
              <a:pathLst>
                <a:path extrusionOk="0" h="3452" w="3447">
                  <a:moveTo>
                    <a:pt x="0" y="0"/>
                  </a:moveTo>
                  <a:lnTo>
                    <a:pt x="0" y="3452"/>
                  </a:lnTo>
                  <a:lnTo>
                    <a:pt x="3447" y="3452"/>
                  </a:lnTo>
                  <a:lnTo>
                    <a:pt x="3447" y="0"/>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30"/>
            <p:cNvSpPr/>
            <p:nvPr/>
          </p:nvSpPr>
          <p:spPr>
            <a:xfrm>
              <a:off x="1044568" y="2712328"/>
              <a:ext cx="54808" cy="54808"/>
            </a:xfrm>
            <a:custGeom>
              <a:rect b="b" l="l" r="r" t="t"/>
              <a:pathLst>
                <a:path extrusionOk="0" h="3519" w="3519">
                  <a:moveTo>
                    <a:pt x="1" y="0"/>
                  </a:moveTo>
                  <a:lnTo>
                    <a:pt x="1" y="3518"/>
                  </a:lnTo>
                  <a:lnTo>
                    <a:pt x="3518" y="3518"/>
                  </a:lnTo>
                  <a:lnTo>
                    <a:pt x="3518" y="0"/>
                  </a:lnTo>
                  <a:close/>
                </a:path>
              </a:pathLst>
            </a:custGeom>
            <a:solidFill>
              <a:srgbClr val="CAA3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30"/>
            <p:cNvSpPr/>
            <p:nvPr/>
          </p:nvSpPr>
          <p:spPr>
            <a:xfrm>
              <a:off x="1045129" y="2712888"/>
              <a:ext cx="53687" cy="53687"/>
            </a:xfrm>
            <a:custGeom>
              <a:rect b="b" l="l" r="r" t="t"/>
              <a:pathLst>
                <a:path extrusionOk="0" h="3447" w="3447">
                  <a:moveTo>
                    <a:pt x="0" y="0"/>
                  </a:moveTo>
                  <a:lnTo>
                    <a:pt x="0" y="3446"/>
                  </a:lnTo>
                  <a:lnTo>
                    <a:pt x="3447" y="3446"/>
                  </a:lnTo>
                  <a:lnTo>
                    <a:pt x="3447"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30"/>
            <p:cNvSpPr/>
            <p:nvPr/>
          </p:nvSpPr>
          <p:spPr>
            <a:xfrm>
              <a:off x="1044568" y="2658594"/>
              <a:ext cx="54808" cy="54840"/>
            </a:xfrm>
            <a:custGeom>
              <a:rect b="b" l="l" r="r" t="t"/>
              <a:pathLst>
                <a:path extrusionOk="0" h="3521" w="3519">
                  <a:moveTo>
                    <a:pt x="1" y="0"/>
                  </a:moveTo>
                  <a:lnTo>
                    <a:pt x="1" y="3521"/>
                  </a:lnTo>
                  <a:lnTo>
                    <a:pt x="3518" y="3521"/>
                  </a:lnTo>
                  <a:lnTo>
                    <a:pt x="3518" y="0"/>
                  </a:lnTo>
                  <a:close/>
                </a:path>
              </a:pathLst>
            </a:custGeom>
            <a:solidFill>
              <a:srgbClr val="CAA3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30"/>
            <p:cNvSpPr/>
            <p:nvPr/>
          </p:nvSpPr>
          <p:spPr>
            <a:xfrm>
              <a:off x="1045129" y="2659124"/>
              <a:ext cx="53687" cy="53780"/>
            </a:xfrm>
            <a:custGeom>
              <a:rect b="b" l="l" r="r" t="t"/>
              <a:pathLst>
                <a:path extrusionOk="0" h="3453" w="3447">
                  <a:moveTo>
                    <a:pt x="0" y="1"/>
                  </a:moveTo>
                  <a:lnTo>
                    <a:pt x="0" y="3452"/>
                  </a:lnTo>
                  <a:lnTo>
                    <a:pt x="3447" y="3452"/>
                  </a:lnTo>
                  <a:lnTo>
                    <a:pt x="3447"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30"/>
            <p:cNvSpPr/>
            <p:nvPr/>
          </p:nvSpPr>
          <p:spPr>
            <a:xfrm>
              <a:off x="1044568" y="2604860"/>
              <a:ext cx="54808" cy="54840"/>
            </a:xfrm>
            <a:custGeom>
              <a:rect b="b" l="l" r="r" t="t"/>
              <a:pathLst>
                <a:path extrusionOk="0" h="3521" w="3519">
                  <a:moveTo>
                    <a:pt x="1" y="0"/>
                  </a:moveTo>
                  <a:lnTo>
                    <a:pt x="1" y="3520"/>
                  </a:lnTo>
                  <a:lnTo>
                    <a:pt x="3518" y="3520"/>
                  </a:lnTo>
                  <a:lnTo>
                    <a:pt x="3518" y="0"/>
                  </a:lnTo>
                  <a:close/>
                </a:path>
              </a:pathLst>
            </a:custGeom>
            <a:solidFill>
              <a:srgbClr val="CAA3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30"/>
            <p:cNvSpPr/>
            <p:nvPr/>
          </p:nvSpPr>
          <p:spPr>
            <a:xfrm>
              <a:off x="1045129" y="2605390"/>
              <a:ext cx="53687" cy="53749"/>
            </a:xfrm>
            <a:custGeom>
              <a:rect b="b" l="l" r="r" t="t"/>
              <a:pathLst>
                <a:path extrusionOk="0" h="3451" w="3447">
                  <a:moveTo>
                    <a:pt x="0" y="1"/>
                  </a:moveTo>
                  <a:lnTo>
                    <a:pt x="0" y="3451"/>
                  </a:lnTo>
                  <a:lnTo>
                    <a:pt x="3447" y="3451"/>
                  </a:lnTo>
                  <a:lnTo>
                    <a:pt x="3447"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30"/>
            <p:cNvSpPr/>
            <p:nvPr/>
          </p:nvSpPr>
          <p:spPr>
            <a:xfrm>
              <a:off x="1044568" y="2551158"/>
              <a:ext cx="54808" cy="54808"/>
            </a:xfrm>
            <a:custGeom>
              <a:rect b="b" l="l" r="r" t="t"/>
              <a:pathLst>
                <a:path extrusionOk="0" h="3519" w="3519">
                  <a:moveTo>
                    <a:pt x="1" y="1"/>
                  </a:moveTo>
                  <a:lnTo>
                    <a:pt x="1" y="3518"/>
                  </a:lnTo>
                  <a:lnTo>
                    <a:pt x="3518" y="3518"/>
                  </a:lnTo>
                  <a:lnTo>
                    <a:pt x="3518" y="1"/>
                  </a:lnTo>
                  <a:close/>
                </a:path>
              </a:pathLst>
            </a:custGeom>
            <a:solidFill>
              <a:srgbClr val="CAA3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30"/>
            <p:cNvSpPr/>
            <p:nvPr/>
          </p:nvSpPr>
          <p:spPr>
            <a:xfrm>
              <a:off x="1045129" y="2551703"/>
              <a:ext cx="53687" cy="53703"/>
            </a:xfrm>
            <a:custGeom>
              <a:rect b="b" l="l" r="r" t="t"/>
              <a:pathLst>
                <a:path extrusionOk="0" h="3448" w="3447">
                  <a:moveTo>
                    <a:pt x="0" y="0"/>
                  </a:moveTo>
                  <a:lnTo>
                    <a:pt x="0" y="3448"/>
                  </a:lnTo>
                  <a:lnTo>
                    <a:pt x="3447" y="3448"/>
                  </a:lnTo>
                  <a:lnTo>
                    <a:pt x="3447"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30"/>
            <p:cNvSpPr/>
            <p:nvPr/>
          </p:nvSpPr>
          <p:spPr>
            <a:xfrm>
              <a:off x="1044568" y="2497424"/>
              <a:ext cx="54808" cy="54840"/>
            </a:xfrm>
            <a:custGeom>
              <a:rect b="b" l="l" r="r" t="t"/>
              <a:pathLst>
                <a:path extrusionOk="0" h="3521" w="3519">
                  <a:moveTo>
                    <a:pt x="1" y="0"/>
                  </a:moveTo>
                  <a:lnTo>
                    <a:pt x="1" y="3521"/>
                  </a:lnTo>
                  <a:lnTo>
                    <a:pt x="3518" y="3521"/>
                  </a:lnTo>
                  <a:lnTo>
                    <a:pt x="3518" y="0"/>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30"/>
            <p:cNvSpPr/>
            <p:nvPr/>
          </p:nvSpPr>
          <p:spPr>
            <a:xfrm>
              <a:off x="1044568" y="2443659"/>
              <a:ext cx="54808" cy="54855"/>
            </a:xfrm>
            <a:custGeom>
              <a:rect b="b" l="l" r="r" t="t"/>
              <a:pathLst>
                <a:path extrusionOk="0" h="3522" w="3519">
                  <a:moveTo>
                    <a:pt x="1" y="1"/>
                  </a:moveTo>
                  <a:lnTo>
                    <a:pt x="1" y="3521"/>
                  </a:lnTo>
                  <a:lnTo>
                    <a:pt x="3518" y="3521"/>
                  </a:lnTo>
                  <a:lnTo>
                    <a:pt x="3518"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30"/>
            <p:cNvSpPr/>
            <p:nvPr/>
          </p:nvSpPr>
          <p:spPr>
            <a:xfrm>
              <a:off x="1045129" y="2444220"/>
              <a:ext cx="53687" cy="53749"/>
            </a:xfrm>
            <a:custGeom>
              <a:rect b="b" l="l" r="r" t="t"/>
              <a:pathLst>
                <a:path extrusionOk="0" h="3451" w="3447">
                  <a:moveTo>
                    <a:pt x="0" y="1"/>
                  </a:moveTo>
                  <a:lnTo>
                    <a:pt x="0" y="3451"/>
                  </a:lnTo>
                  <a:lnTo>
                    <a:pt x="3447" y="3451"/>
                  </a:lnTo>
                  <a:lnTo>
                    <a:pt x="3447"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30"/>
            <p:cNvSpPr/>
            <p:nvPr/>
          </p:nvSpPr>
          <p:spPr>
            <a:xfrm>
              <a:off x="990834" y="3356961"/>
              <a:ext cx="54840" cy="54840"/>
            </a:xfrm>
            <a:custGeom>
              <a:rect b="b" l="l" r="r" t="t"/>
              <a:pathLst>
                <a:path extrusionOk="0" h="3521" w="3521">
                  <a:moveTo>
                    <a:pt x="1" y="0"/>
                  </a:moveTo>
                  <a:lnTo>
                    <a:pt x="1" y="3521"/>
                  </a:lnTo>
                  <a:lnTo>
                    <a:pt x="3521" y="3521"/>
                  </a:lnTo>
                  <a:lnTo>
                    <a:pt x="3521"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30"/>
            <p:cNvSpPr/>
            <p:nvPr/>
          </p:nvSpPr>
          <p:spPr>
            <a:xfrm>
              <a:off x="991395" y="3357507"/>
              <a:ext cx="53749" cy="53765"/>
            </a:xfrm>
            <a:custGeom>
              <a:rect b="b" l="l" r="r" t="t"/>
              <a:pathLst>
                <a:path extrusionOk="0" h="3452" w="3451">
                  <a:moveTo>
                    <a:pt x="0" y="1"/>
                  </a:moveTo>
                  <a:lnTo>
                    <a:pt x="0" y="3451"/>
                  </a:lnTo>
                  <a:lnTo>
                    <a:pt x="3450" y="3451"/>
                  </a:lnTo>
                  <a:lnTo>
                    <a:pt x="3450"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30"/>
            <p:cNvSpPr/>
            <p:nvPr/>
          </p:nvSpPr>
          <p:spPr>
            <a:xfrm>
              <a:off x="990834" y="3303274"/>
              <a:ext cx="54840" cy="54793"/>
            </a:xfrm>
            <a:custGeom>
              <a:rect b="b" l="l" r="r" t="t"/>
              <a:pathLst>
                <a:path extrusionOk="0" h="3518" w="3521">
                  <a:moveTo>
                    <a:pt x="1" y="1"/>
                  </a:moveTo>
                  <a:lnTo>
                    <a:pt x="1" y="3517"/>
                  </a:lnTo>
                  <a:lnTo>
                    <a:pt x="3521" y="3517"/>
                  </a:lnTo>
                  <a:lnTo>
                    <a:pt x="3521" y="1"/>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30"/>
            <p:cNvSpPr/>
            <p:nvPr/>
          </p:nvSpPr>
          <p:spPr>
            <a:xfrm>
              <a:off x="991395" y="3303820"/>
              <a:ext cx="53749" cy="53703"/>
            </a:xfrm>
            <a:custGeom>
              <a:rect b="b" l="l" r="r" t="t"/>
              <a:pathLst>
                <a:path extrusionOk="0" h="3448" w="3451">
                  <a:moveTo>
                    <a:pt x="0" y="0"/>
                  </a:moveTo>
                  <a:lnTo>
                    <a:pt x="0" y="3448"/>
                  </a:lnTo>
                  <a:lnTo>
                    <a:pt x="3450" y="3448"/>
                  </a:lnTo>
                  <a:lnTo>
                    <a:pt x="3450"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30"/>
            <p:cNvSpPr/>
            <p:nvPr/>
          </p:nvSpPr>
          <p:spPr>
            <a:xfrm>
              <a:off x="990834" y="3249541"/>
              <a:ext cx="54840" cy="54824"/>
            </a:xfrm>
            <a:custGeom>
              <a:rect b="b" l="l" r="r" t="t"/>
              <a:pathLst>
                <a:path extrusionOk="0" h="3520" w="3521">
                  <a:moveTo>
                    <a:pt x="1" y="1"/>
                  </a:moveTo>
                  <a:lnTo>
                    <a:pt x="1" y="3520"/>
                  </a:lnTo>
                  <a:lnTo>
                    <a:pt x="3521" y="3520"/>
                  </a:lnTo>
                  <a:lnTo>
                    <a:pt x="3521" y="1"/>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30"/>
            <p:cNvSpPr/>
            <p:nvPr/>
          </p:nvSpPr>
          <p:spPr>
            <a:xfrm>
              <a:off x="991395" y="3250086"/>
              <a:ext cx="53749" cy="53749"/>
            </a:xfrm>
            <a:custGeom>
              <a:rect b="b" l="l" r="r" t="t"/>
              <a:pathLst>
                <a:path extrusionOk="0" h="3451" w="3451">
                  <a:moveTo>
                    <a:pt x="0" y="0"/>
                  </a:moveTo>
                  <a:lnTo>
                    <a:pt x="0" y="3450"/>
                  </a:lnTo>
                  <a:lnTo>
                    <a:pt x="3450" y="3450"/>
                  </a:lnTo>
                  <a:lnTo>
                    <a:pt x="3450"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30"/>
            <p:cNvSpPr/>
            <p:nvPr/>
          </p:nvSpPr>
          <p:spPr>
            <a:xfrm>
              <a:off x="990834" y="3195791"/>
              <a:ext cx="54840" cy="54840"/>
            </a:xfrm>
            <a:custGeom>
              <a:rect b="b" l="l" r="r" t="t"/>
              <a:pathLst>
                <a:path extrusionOk="0" h="3521" w="3521">
                  <a:moveTo>
                    <a:pt x="1" y="0"/>
                  </a:moveTo>
                  <a:lnTo>
                    <a:pt x="1" y="3521"/>
                  </a:lnTo>
                  <a:lnTo>
                    <a:pt x="3521" y="3521"/>
                  </a:lnTo>
                  <a:lnTo>
                    <a:pt x="3521" y="0"/>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30"/>
            <p:cNvSpPr/>
            <p:nvPr/>
          </p:nvSpPr>
          <p:spPr>
            <a:xfrm>
              <a:off x="991395" y="3196352"/>
              <a:ext cx="53749" cy="53749"/>
            </a:xfrm>
            <a:custGeom>
              <a:rect b="b" l="l" r="r" t="t"/>
              <a:pathLst>
                <a:path extrusionOk="0" h="3451" w="3451">
                  <a:moveTo>
                    <a:pt x="0" y="0"/>
                  </a:moveTo>
                  <a:lnTo>
                    <a:pt x="0" y="3450"/>
                  </a:lnTo>
                  <a:lnTo>
                    <a:pt x="3450" y="3450"/>
                  </a:lnTo>
                  <a:lnTo>
                    <a:pt x="3450"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30"/>
            <p:cNvSpPr/>
            <p:nvPr/>
          </p:nvSpPr>
          <p:spPr>
            <a:xfrm>
              <a:off x="990834" y="3142120"/>
              <a:ext cx="54840" cy="54777"/>
            </a:xfrm>
            <a:custGeom>
              <a:rect b="b" l="l" r="r" t="t"/>
              <a:pathLst>
                <a:path extrusionOk="0" h="3517" w="3521">
                  <a:moveTo>
                    <a:pt x="1" y="0"/>
                  </a:moveTo>
                  <a:lnTo>
                    <a:pt x="1" y="3517"/>
                  </a:lnTo>
                  <a:lnTo>
                    <a:pt x="3521" y="3517"/>
                  </a:lnTo>
                  <a:lnTo>
                    <a:pt x="3521" y="0"/>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30"/>
            <p:cNvSpPr/>
            <p:nvPr/>
          </p:nvSpPr>
          <p:spPr>
            <a:xfrm>
              <a:off x="991395" y="3142649"/>
              <a:ext cx="53749" cy="53718"/>
            </a:xfrm>
            <a:custGeom>
              <a:rect b="b" l="l" r="r" t="t"/>
              <a:pathLst>
                <a:path extrusionOk="0" h="3449" w="3451">
                  <a:moveTo>
                    <a:pt x="0" y="1"/>
                  </a:moveTo>
                  <a:lnTo>
                    <a:pt x="0" y="3448"/>
                  </a:lnTo>
                  <a:lnTo>
                    <a:pt x="3450" y="3448"/>
                  </a:lnTo>
                  <a:lnTo>
                    <a:pt x="3450"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30"/>
            <p:cNvSpPr/>
            <p:nvPr/>
          </p:nvSpPr>
          <p:spPr>
            <a:xfrm>
              <a:off x="990834" y="3088371"/>
              <a:ext cx="54840" cy="54824"/>
            </a:xfrm>
            <a:custGeom>
              <a:rect b="b" l="l" r="r" t="t"/>
              <a:pathLst>
                <a:path extrusionOk="0" h="3520" w="3521">
                  <a:moveTo>
                    <a:pt x="1" y="1"/>
                  </a:moveTo>
                  <a:lnTo>
                    <a:pt x="1" y="3520"/>
                  </a:lnTo>
                  <a:lnTo>
                    <a:pt x="3521" y="3520"/>
                  </a:lnTo>
                  <a:lnTo>
                    <a:pt x="3521" y="1"/>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30"/>
            <p:cNvSpPr/>
            <p:nvPr/>
          </p:nvSpPr>
          <p:spPr>
            <a:xfrm>
              <a:off x="991395" y="3088916"/>
              <a:ext cx="53749" cy="53749"/>
            </a:xfrm>
            <a:custGeom>
              <a:rect b="b" l="l" r="r" t="t"/>
              <a:pathLst>
                <a:path extrusionOk="0" h="3451" w="3451">
                  <a:moveTo>
                    <a:pt x="0" y="0"/>
                  </a:moveTo>
                  <a:lnTo>
                    <a:pt x="0" y="3451"/>
                  </a:lnTo>
                  <a:lnTo>
                    <a:pt x="3450" y="3451"/>
                  </a:lnTo>
                  <a:lnTo>
                    <a:pt x="3450"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30"/>
            <p:cNvSpPr/>
            <p:nvPr/>
          </p:nvSpPr>
          <p:spPr>
            <a:xfrm>
              <a:off x="990834" y="3034621"/>
              <a:ext cx="54840" cy="54840"/>
            </a:xfrm>
            <a:custGeom>
              <a:rect b="b" l="l" r="r" t="t"/>
              <a:pathLst>
                <a:path extrusionOk="0" h="3521" w="3521">
                  <a:moveTo>
                    <a:pt x="1" y="0"/>
                  </a:moveTo>
                  <a:lnTo>
                    <a:pt x="1" y="3521"/>
                  </a:lnTo>
                  <a:lnTo>
                    <a:pt x="3521" y="3521"/>
                  </a:lnTo>
                  <a:lnTo>
                    <a:pt x="3521" y="0"/>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30"/>
            <p:cNvSpPr/>
            <p:nvPr/>
          </p:nvSpPr>
          <p:spPr>
            <a:xfrm>
              <a:off x="991395" y="3035151"/>
              <a:ext cx="53749" cy="53780"/>
            </a:xfrm>
            <a:custGeom>
              <a:rect b="b" l="l" r="r" t="t"/>
              <a:pathLst>
                <a:path extrusionOk="0" h="3453" w="3451">
                  <a:moveTo>
                    <a:pt x="0" y="1"/>
                  </a:moveTo>
                  <a:lnTo>
                    <a:pt x="0" y="3452"/>
                  </a:lnTo>
                  <a:lnTo>
                    <a:pt x="3450" y="3452"/>
                  </a:lnTo>
                  <a:lnTo>
                    <a:pt x="3450"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30"/>
            <p:cNvSpPr/>
            <p:nvPr/>
          </p:nvSpPr>
          <p:spPr>
            <a:xfrm>
              <a:off x="990834" y="2980950"/>
              <a:ext cx="54840" cy="54762"/>
            </a:xfrm>
            <a:custGeom>
              <a:rect b="b" l="l" r="r" t="t"/>
              <a:pathLst>
                <a:path extrusionOk="0" h="3516" w="3521">
                  <a:moveTo>
                    <a:pt x="1" y="0"/>
                  </a:moveTo>
                  <a:lnTo>
                    <a:pt x="1" y="3515"/>
                  </a:lnTo>
                  <a:lnTo>
                    <a:pt x="3521" y="3515"/>
                  </a:lnTo>
                  <a:lnTo>
                    <a:pt x="3521" y="0"/>
                  </a:lnTo>
                  <a:close/>
                </a:path>
              </a:pathLst>
            </a:custGeom>
            <a:solidFill>
              <a:srgbClr val="FF3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01" name="Google Shape;3601;p30"/>
            <p:cNvGrpSpPr/>
            <p:nvPr/>
          </p:nvGrpSpPr>
          <p:grpSpPr>
            <a:xfrm>
              <a:off x="991395" y="2981479"/>
              <a:ext cx="107421" cy="53687"/>
              <a:chOff x="991395" y="2981479"/>
              <a:chExt cx="107421" cy="53687"/>
            </a:xfrm>
          </p:grpSpPr>
          <p:sp>
            <p:nvSpPr>
              <p:cNvPr id="3602" name="Google Shape;3602;p30"/>
              <p:cNvSpPr/>
              <p:nvPr/>
            </p:nvSpPr>
            <p:spPr>
              <a:xfrm>
                <a:off x="1045129" y="2981479"/>
                <a:ext cx="53687" cy="53687"/>
              </a:xfrm>
              <a:custGeom>
                <a:rect b="b" l="l" r="r" t="t"/>
                <a:pathLst>
                  <a:path extrusionOk="0" h="3447" w="3447">
                    <a:moveTo>
                      <a:pt x="0" y="1"/>
                    </a:moveTo>
                    <a:lnTo>
                      <a:pt x="0" y="3447"/>
                    </a:lnTo>
                    <a:lnTo>
                      <a:pt x="3447" y="3447"/>
                    </a:lnTo>
                    <a:lnTo>
                      <a:pt x="3447" y="1"/>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30"/>
              <p:cNvSpPr/>
              <p:nvPr/>
            </p:nvSpPr>
            <p:spPr>
              <a:xfrm>
                <a:off x="991395" y="2981479"/>
                <a:ext cx="53749" cy="53687"/>
              </a:xfrm>
              <a:custGeom>
                <a:rect b="b" l="l" r="r" t="t"/>
                <a:pathLst>
                  <a:path extrusionOk="0" h="3447" w="3451">
                    <a:moveTo>
                      <a:pt x="0" y="1"/>
                    </a:moveTo>
                    <a:lnTo>
                      <a:pt x="0" y="3447"/>
                    </a:lnTo>
                    <a:lnTo>
                      <a:pt x="3450" y="3447"/>
                    </a:lnTo>
                    <a:lnTo>
                      <a:pt x="3450" y="1"/>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4" name="Google Shape;3604;p30"/>
            <p:cNvSpPr/>
            <p:nvPr/>
          </p:nvSpPr>
          <p:spPr>
            <a:xfrm>
              <a:off x="990834" y="2927185"/>
              <a:ext cx="54840" cy="54855"/>
            </a:xfrm>
            <a:custGeom>
              <a:rect b="b" l="l" r="r" t="t"/>
              <a:pathLst>
                <a:path extrusionOk="0" h="3522" w="3521">
                  <a:moveTo>
                    <a:pt x="1" y="1"/>
                  </a:moveTo>
                  <a:lnTo>
                    <a:pt x="1" y="3521"/>
                  </a:lnTo>
                  <a:lnTo>
                    <a:pt x="3521" y="3521"/>
                  </a:lnTo>
                  <a:lnTo>
                    <a:pt x="3521" y="1"/>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30"/>
            <p:cNvSpPr/>
            <p:nvPr/>
          </p:nvSpPr>
          <p:spPr>
            <a:xfrm>
              <a:off x="991395" y="2927730"/>
              <a:ext cx="53749" cy="53765"/>
            </a:xfrm>
            <a:custGeom>
              <a:rect b="b" l="l" r="r" t="t"/>
              <a:pathLst>
                <a:path extrusionOk="0" h="3452" w="3451">
                  <a:moveTo>
                    <a:pt x="0" y="0"/>
                  </a:moveTo>
                  <a:lnTo>
                    <a:pt x="0" y="3452"/>
                  </a:lnTo>
                  <a:lnTo>
                    <a:pt x="3450" y="3452"/>
                  </a:lnTo>
                  <a:lnTo>
                    <a:pt x="3450"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30"/>
            <p:cNvSpPr/>
            <p:nvPr/>
          </p:nvSpPr>
          <p:spPr>
            <a:xfrm>
              <a:off x="990834" y="2873498"/>
              <a:ext cx="54840" cy="54793"/>
            </a:xfrm>
            <a:custGeom>
              <a:rect b="b" l="l" r="r" t="t"/>
              <a:pathLst>
                <a:path extrusionOk="0" h="3518" w="3521">
                  <a:moveTo>
                    <a:pt x="1" y="0"/>
                  </a:moveTo>
                  <a:lnTo>
                    <a:pt x="1" y="3518"/>
                  </a:lnTo>
                  <a:lnTo>
                    <a:pt x="3521" y="3518"/>
                  </a:lnTo>
                  <a:lnTo>
                    <a:pt x="3521" y="0"/>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30"/>
            <p:cNvSpPr/>
            <p:nvPr/>
          </p:nvSpPr>
          <p:spPr>
            <a:xfrm>
              <a:off x="990834" y="2819764"/>
              <a:ext cx="54840" cy="54840"/>
            </a:xfrm>
            <a:custGeom>
              <a:rect b="b" l="l" r="r" t="t"/>
              <a:pathLst>
                <a:path extrusionOk="0" h="3521" w="3521">
                  <a:moveTo>
                    <a:pt x="1" y="0"/>
                  </a:moveTo>
                  <a:lnTo>
                    <a:pt x="1" y="3520"/>
                  </a:lnTo>
                  <a:lnTo>
                    <a:pt x="3521" y="3520"/>
                  </a:lnTo>
                  <a:lnTo>
                    <a:pt x="3521" y="0"/>
                  </a:lnTo>
                  <a:close/>
                </a:path>
              </a:pathLst>
            </a:custGeom>
            <a:solidFill>
              <a:srgbClr val="9D6E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30"/>
            <p:cNvSpPr/>
            <p:nvPr/>
          </p:nvSpPr>
          <p:spPr>
            <a:xfrm>
              <a:off x="991395" y="2820309"/>
              <a:ext cx="53749" cy="53765"/>
            </a:xfrm>
            <a:custGeom>
              <a:rect b="b" l="l" r="r" t="t"/>
              <a:pathLst>
                <a:path extrusionOk="0" h="3452" w="3451">
                  <a:moveTo>
                    <a:pt x="0" y="1"/>
                  </a:moveTo>
                  <a:lnTo>
                    <a:pt x="0" y="3451"/>
                  </a:lnTo>
                  <a:lnTo>
                    <a:pt x="3450" y="3451"/>
                  </a:lnTo>
                  <a:lnTo>
                    <a:pt x="3450" y="1"/>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30"/>
            <p:cNvSpPr/>
            <p:nvPr/>
          </p:nvSpPr>
          <p:spPr>
            <a:xfrm>
              <a:off x="990834" y="2766015"/>
              <a:ext cx="54840" cy="54855"/>
            </a:xfrm>
            <a:custGeom>
              <a:rect b="b" l="l" r="r" t="t"/>
              <a:pathLst>
                <a:path extrusionOk="0" h="3522" w="3521">
                  <a:moveTo>
                    <a:pt x="1" y="1"/>
                  </a:moveTo>
                  <a:lnTo>
                    <a:pt x="1" y="3521"/>
                  </a:lnTo>
                  <a:lnTo>
                    <a:pt x="3521" y="3521"/>
                  </a:lnTo>
                  <a:lnTo>
                    <a:pt x="3521" y="1"/>
                  </a:lnTo>
                  <a:close/>
                </a:path>
              </a:pathLst>
            </a:custGeom>
            <a:solidFill>
              <a:srgbClr val="CAA3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30"/>
            <p:cNvSpPr/>
            <p:nvPr/>
          </p:nvSpPr>
          <p:spPr>
            <a:xfrm>
              <a:off x="991395" y="2766560"/>
              <a:ext cx="53749" cy="53765"/>
            </a:xfrm>
            <a:custGeom>
              <a:rect b="b" l="l" r="r" t="t"/>
              <a:pathLst>
                <a:path extrusionOk="0" h="3452" w="3451">
                  <a:moveTo>
                    <a:pt x="0" y="0"/>
                  </a:moveTo>
                  <a:lnTo>
                    <a:pt x="0" y="3452"/>
                  </a:lnTo>
                  <a:lnTo>
                    <a:pt x="3450" y="3452"/>
                  </a:lnTo>
                  <a:lnTo>
                    <a:pt x="3450"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30"/>
            <p:cNvSpPr/>
            <p:nvPr/>
          </p:nvSpPr>
          <p:spPr>
            <a:xfrm>
              <a:off x="990834" y="2712328"/>
              <a:ext cx="54840" cy="54808"/>
            </a:xfrm>
            <a:custGeom>
              <a:rect b="b" l="l" r="r" t="t"/>
              <a:pathLst>
                <a:path extrusionOk="0" h="3519" w="3521">
                  <a:moveTo>
                    <a:pt x="1" y="0"/>
                  </a:moveTo>
                  <a:lnTo>
                    <a:pt x="1" y="3518"/>
                  </a:lnTo>
                  <a:lnTo>
                    <a:pt x="3521" y="3518"/>
                  </a:lnTo>
                  <a:lnTo>
                    <a:pt x="3521" y="0"/>
                  </a:lnTo>
                  <a:close/>
                </a:path>
              </a:pathLst>
            </a:custGeom>
            <a:solidFill>
              <a:srgbClr val="CAA3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30"/>
            <p:cNvSpPr/>
            <p:nvPr/>
          </p:nvSpPr>
          <p:spPr>
            <a:xfrm>
              <a:off x="991395" y="2712888"/>
              <a:ext cx="53749" cy="53687"/>
            </a:xfrm>
            <a:custGeom>
              <a:rect b="b" l="l" r="r" t="t"/>
              <a:pathLst>
                <a:path extrusionOk="0" h="3447" w="3451">
                  <a:moveTo>
                    <a:pt x="0" y="0"/>
                  </a:moveTo>
                  <a:lnTo>
                    <a:pt x="0" y="3446"/>
                  </a:lnTo>
                  <a:lnTo>
                    <a:pt x="3450" y="3446"/>
                  </a:lnTo>
                  <a:lnTo>
                    <a:pt x="3450"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30"/>
            <p:cNvSpPr/>
            <p:nvPr/>
          </p:nvSpPr>
          <p:spPr>
            <a:xfrm>
              <a:off x="990834" y="2658594"/>
              <a:ext cx="54840" cy="54840"/>
            </a:xfrm>
            <a:custGeom>
              <a:rect b="b" l="l" r="r" t="t"/>
              <a:pathLst>
                <a:path extrusionOk="0" h="3521" w="3521">
                  <a:moveTo>
                    <a:pt x="1" y="0"/>
                  </a:moveTo>
                  <a:lnTo>
                    <a:pt x="1" y="3521"/>
                  </a:lnTo>
                  <a:lnTo>
                    <a:pt x="3521" y="3521"/>
                  </a:lnTo>
                  <a:lnTo>
                    <a:pt x="3521" y="0"/>
                  </a:lnTo>
                  <a:close/>
                </a:path>
              </a:pathLst>
            </a:custGeom>
            <a:solidFill>
              <a:srgbClr val="CAA3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30"/>
            <p:cNvSpPr/>
            <p:nvPr/>
          </p:nvSpPr>
          <p:spPr>
            <a:xfrm>
              <a:off x="991395" y="2659124"/>
              <a:ext cx="53749" cy="53780"/>
            </a:xfrm>
            <a:custGeom>
              <a:rect b="b" l="l" r="r" t="t"/>
              <a:pathLst>
                <a:path extrusionOk="0" h="3453" w="3451">
                  <a:moveTo>
                    <a:pt x="0" y="1"/>
                  </a:moveTo>
                  <a:lnTo>
                    <a:pt x="0" y="3452"/>
                  </a:lnTo>
                  <a:lnTo>
                    <a:pt x="3450" y="3452"/>
                  </a:lnTo>
                  <a:lnTo>
                    <a:pt x="3450"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30"/>
            <p:cNvSpPr/>
            <p:nvPr/>
          </p:nvSpPr>
          <p:spPr>
            <a:xfrm>
              <a:off x="990834" y="2604860"/>
              <a:ext cx="54840" cy="54840"/>
            </a:xfrm>
            <a:custGeom>
              <a:rect b="b" l="l" r="r" t="t"/>
              <a:pathLst>
                <a:path extrusionOk="0" h="3521" w="3521">
                  <a:moveTo>
                    <a:pt x="1" y="0"/>
                  </a:moveTo>
                  <a:lnTo>
                    <a:pt x="1" y="3520"/>
                  </a:lnTo>
                  <a:lnTo>
                    <a:pt x="3521" y="3520"/>
                  </a:lnTo>
                  <a:lnTo>
                    <a:pt x="3521" y="0"/>
                  </a:lnTo>
                  <a:close/>
                </a:path>
              </a:pathLst>
            </a:custGeom>
            <a:solidFill>
              <a:srgbClr val="CAA3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30"/>
            <p:cNvSpPr/>
            <p:nvPr/>
          </p:nvSpPr>
          <p:spPr>
            <a:xfrm>
              <a:off x="991395" y="2605390"/>
              <a:ext cx="53749" cy="53749"/>
            </a:xfrm>
            <a:custGeom>
              <a:rect b="b" l="l" r="r" t="t"/>
              <a:pathLst>
                <a:path extrusionOk="0" h="3451" w="3451">
                  <a:moveTo>
                    <a:pt x="0" y="1"/>
                  </a:moveTo>
                  <a:lnTo>
                    <a:pt x="0" y="3451"/>
                  </a:lnTo>
                  <a:lnTo>
                    <a:pt x="3450" y="3451"/>
                  </a:lnTo>
                  <a:lnTo>
                    <a:pt x="3450"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30"/>
            <p:cNvSpPr/>
            <p:nvPr/>
          </p:nvSpPr>
          <p:spPr>
            <a:xfrm>
              <a:off x="990834" y="2551158"/>
              <a:ext cx="54840" cy="54808"/>
            </a:xfrm>
            <a:custGeom>
              <a:rect b="b" l="l" r="r" t="t"/>
              <a:pathLst>
                <a:path extrusionOk="0" h="3519" w="3521">
                  <a:moveTo>
                    <a:pt x="1" y="1"/>
                  </a:moveTo>
                  <a:lnTo>
                    <a:pt x="1" y="3518"/>
                  </a:lnTo>
                  <a:lnTo>
                    <a:pt x="3521" y="3518"/>
                  </a:lnTo>
                  <a:lnTo>
                    <a:pt x="3521" y="1"/>
                  </a:lnTo>
                  <a:close/>
                </a:path>
              </a:pathLst>
            </a:custGeom>
            <a:solidFill>
              <a:srgbClr val="CAA3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30"/>
            <p:cNvSpPr/>
            <p:nvPr/>
          </p:nvSpPr>
          <p:spPr>
            <a:xfrm>
              <a:off x="991395" y="2551703"/>
              <a:ext cx="53749" cy="53703"/>
            </a:xfrm>
            <a:custGeom>
              <a:rect b="b" l="l" r="r" t="t"/>
              <a:pathLst>
                <a:path extrusionOk="0" h="3448" w="3451">
                  <a:moveTo>
                    <a:pt x="0" y="0"/>
                  </a:moveTo>
                  <a:lnTo>
                    <a:pt x="0" y="3448"/>
                  </a:lnTo>
                  <a:lnTo>
                    <a:pt x="3450" y="3448"/>
                  </a:lnTo>
                  <a:lnTo>
                    <a:pt x="3450"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30"/>
            <p:cNvSpPr/>
            <p:nvPr/>
          </p:nvSpPr>
          <p:spPr>
            <a:xfrm>
              <a:off x="990834" y="2497424"/>
              <a:ext cx="54840" cy="54840"/>
            </a:xfrm>
            <a:custGeom>
              <a:rect b="b" l="l" r="r" t="t"/>
              <a:pathLst>
                <a:path extrusionOk="0" h="3521" w="3521">
                  <a:moveTo>
                    <a:pt x="1" y="0"/>
                  </a:moveTo>
                  <a:lnTo>
                    <a:pt x="1" y="3521"/>
                  </a:lnTo>
                  <a:lnTo>
                    <a:pt x="3521" y="3521"/>
                  </a:lnTo>
                  <a:lnTo>
                    <a:pt x="3521" y="0"/>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30"/>
            <p:cNvSpPr/>
            <p:nvPr/>
          </p:nvSpPr>
          <p:spPr>
            <a:xfrm>
              <a:off x="990834" y="2443659"/>
              <a:ext cx="54840" cy="54855"/>
            </a:xfrm>
            <a:custGeom>
              <a:rect b="b" l="l" r="r" t="t"/>
              <a:pathLst>
                <a:path extrusionOk="0" h="3522" w="3521">
                  <a:moveTo>
                    <a:pt x="1" y="1"/>
                  </a:moveTo>
                  <a:lnTo>
                    <a:pt x="1" y="3521"/>
                  </a:lnTo>
                  <a:lnTo>
                    <a:pt x="3521" y="3521"/>
                  </a:lnTo>
                  <a:lnTo>
                    <a:pt x="3521"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30"/>
            <p:cNvSpPr/>
            <p:nvPr/>
          </p:nvSpPr>
          <p:spPr>
            <a:xfrm>
              <a:off x="991395" y="2444220"/>
              <a:ext cx="53749" cy="53749"/>
            </a:xfrm>
            <a:custGeom>
              <a:rect b="b" l="l" r="r" t="t"/>
              <a:pathLst>
                <a:path extrusionOk="0" h="3451" w="3451">
                  <a:moveTo>
                    <a:pt x="0" y="1"/>
                  </a:moveTo>
                  <a:lnTo>
                    <a:pt x="0" y="3451"/>
                  </a:lnTo>
                  <a:lnTo>
                    <a:pt x="3450" y="3451"/>
                  </a:lnTo>
                  <a:lnTo>
                    <a:pt x="3450"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30"/>
            <p:cNvSpPr/>
            <p:nvPr/>
          </p:nvSpPr>
          <p:spPr>
            <a:xfrm>
              <a:off x="937100" y="3356961"/>
              <a:ext cx="54840" cy="54840"/>
            </a:xfrm>
            <a:custGeom>
              <a:rect b="b" l="l" r="r" t="t"/>
              <a:pathLst>
                <a:path extrusionOk="0" h="3521" w="3521">
                  <a:moveTo>
                    <a:pt x="0" y="0"/>
                  </a:moveTo>
                  <a:lnTo>
                    <a:pt x="0" y="3521"/>
                  </a:lnTo>
                  <a:lnTo>
                    <a:pt x="3521" y="3521"/>
                  </a:lnTo>
                  <a:lnTo>
                    <a:pt x="3521"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30"/>
            <p:cNvSpPr/>
            <p:nvPr/>
          </p:nvSpPr>
          <p:spPr>
            <a:xfrm>
              <a:off x="937630" y="3357507"/>
              <a:ext cx="53780" cy="53765"/>
            </a:xfrm>
            <a:custGeom>
              <a:rect b="b" l="l" r="r" t="t"/>
              <a:pathLst>
                <a:path extrusionOk="0" h="3452" w="3453">
                  <a:moveTo>
                    <a:pt x="1" y="1"/>
                  </a:moveTo>
                  <a:lnTo>
                    <a:pt x="1" y="3451"/>
                  </a:lnTo>
                  <a:lnTo>
                    <a:pt x="3452" y="3451"/>
                  </a:lnTo>
                  <a:lnTo>
                    <a:pt x="3452"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30"/>
            <p:cNvSpPr/>
            <p:nvPr/>
          </p:nvSpPr>
          <p:spPr>
            <a:xfrm>
              <a:off x="937100" y="3303274"/>
              <a:ext cx="54840" cy="54793"/>
            </a:xfrm>
            <a:custGeom>
              <a:rect b="b" l="l" r="r" t="t"/>
              <a:pathLst>
                <a:path extrusionOk="0" h="3518" w="3521">
                  <a:moveTo>
                    <a:pt x="0" y="1"/>
                  </a:moveTo>
                  <a:lnTo>
                    <a:pt x="0" y="3517"/>
                  </a:lnTo>
                  <a:lnTo>
                    <a:pt x="3521" y="3517"/>
                  </a:lnTo>
                  <a:lnTo>
                    <a:pt x="3521" y="1"/>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30"/>
            <p:cNvSpPr/>
            <p:nvPr/>
          </p:nvSpPr>
          <p:spPr>
            <a:xfrm>
              <a:off x="937630" y="3303820"/>
              <a:ext cx="53780" cy="53703"/>
            </a:xfrm>
            <a:custGeom>
              <a:rect b="b" l="l" r="r" t="t"/>
              <a:pathLst>
                <a:path extrusionOk="0" h="3448" w="3453">
                  <a:moveTo>
                    <a:pt x="1" y="0"/>
                  </a:moveTo>
                  <a:lnTo>
                    <a:pt x="1" y="3448"/>
                  </a:lnTo>
                  <a:lnTo>
                    <a:pt x="3452" y="3448"/>
                  </a:lnTo>
                  <a:lnTo>
                    <a:pt x="3452"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30"/>
            <p:cNvSpPr/>
            <p:nvPr/>
          </p:nvSpPr>
          <p:spPr>
            <a:xfrm>
              <a:off x="937100" y="3249541"/>
              <a:ext cx="54840" cy="54824"/>
            </a:xfrm>
            <a:custGeom>
              <a:rect b="b" l="l" r="r" t="t"/>
              <a:pathLst>
                <a:path extrusionOk="0" h="3520" w="3521">
                  <a:moveTo>
                    <a:pt x="0" y="1"/>
                  </a:moveTo>
                  <a:lnTo>
                    <a:pt x="0" y="3520"/>
                  </a:lnTo>
                  <a:lnTo>
                    <a:pt x="3521" y="3520"/>
                  </a:lnTo>
                  <a:lnTo>
                    <a:pt x="3521" y="1"/>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30"/>
            <p:cNvSpPr/>
            <p:nvPr/>
          </p:nvSpPr>
          <p:spPr>
            <a:xfrm>
              <a:off x="937630" y="3250086"/>
              <a:ext cx="53780" cy="53749"/>
            </a:xfrm>
            <a:custGeom>
              <a:rect b="b" l="l" r="r" t="t"/>
              <a:pathLst>
                <a:path extrusionOk="0" h="3451" w="3453">
                  <a:moveTo>
                    <a:pt x="1" y="0"/>
                  </a:moveTo>
                  <a:lnTo>
                    <a:pt x="1" y="3450"/>
                  </a:lnTo>
                  <a:lnTo>
                    <a:pt x="3452" y="3450"/>
                  </a:lnTo>
                  <a:lnTo>
                    <a:pt x="3452"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30"/>
            <p:cNvSpPr/>
            <p:nvPr/>
          </p:nvSpPr>
          <p:spPr>
            <a:xfrm>
              <a:off x="937100" y="3195791"/>
              <a:ext cx="54840" cy="54840"/>
            </a:xfrm>
            <a:custGeom>
              <a:rect b="b" l="l" r="r" t="t"/>
              <a:pathLst>
                <a:path extrusionOk="0" h="3521" w="3521">
                  <a:moveTo>
                    <a:pt x="0" y="0"/>
                  </a:moveTo>
                  <a:lnTo>
                    <a:pt x="0" y="3521"/>
                  </a:lnTo>
                  <a:lnTo>
                    <a:pt x="3521" y="3521"/>
                  </a:lnTo>
                  <a:lnTo>
                    <a:pt x="3521" y="0"/>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30"/>
            <p:cNvSpPr/>
            <p:nvPr/>
          </p:nvSpPr>
          <p:spPr>
            <a:xfrm>
              <a:off x="937630" y="3196352"/>
              <a:ext cx="53780" cy="53749"/>
            </a:xfrm>
            <a:custGeom>
              <a:rect b="b" l="l" r="r" t="t"/>
              <a:pathLst>
                <a:path extrusionOk="0" h="3451" w="3453">
                  <a:moveTo>
                    <a:pt x="1" y="0"/>
                  </a:moveTo>
                  <a:lnTo>
                    <a:pt x="1" y="3450"/>
                  </a:lnTo>
                  <a:lnTo>
                    <a:pt x="3452" y="3450"/>
                  </a:lnTo>
                  <a:lnTo>
                    <a:pt x="3452"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30"/>
            <p:cNvSpPr/>
            <p:nvPr/>
          </p:nvSpPr>
          <p:spPr>
            <a:xfrm>
              <a:off x="937100" y="3142120"/>
              <a:ext cx="54840" cy="54777"/>
            </a:xfrm>
            <a:custGeom>
              <a:rect b="b" l="l" r="r" t="t"/>
              <a:pathLst>
                <a:path extrusionOk="0" h="3517" w="3521">
                  <a:moveTo>
                    <a:pt x="0" y="0"/>
                  </a:moveTo>
                  <a:lnTo>
                    <a:pt x="0" y="3517"/>
                  </a:lnTo>
                  <a:lnTo>
                    <a:pt x="3521" y="3517"/>
                  </a:lnTo>
                  <a:lnTo>
                    <a:pt x="3521" y="0"/>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30"/>
            <p:cNvSpPr/>
            <p:nvPr/>
          </p:nvSpPr>
          <p:spPr>
            <a:xfrm>
              <a:off x="937630" y="3142649"/>
              <a:ext cx="53780" cy="53718"/>
            </a:xfrm>
            <a:custGeom>
              <a:rect b="b" l="l" r="r" t="t"/>
              <a:pathLst>
                <a:path extrusionOk="0" h="3449" w="3453">
                  <a:moveTo>
                    <a:pt x="1" y="1"/>
                  </a:moveTo>
                  <a:lnTo>
                    <a:pt x="1" y="3448"/>
                  </a:lnTo>
                  <a:lnTo>
                    <a:pt x="3452" y="3448"/>
                  </a:lnTo>
                  <a:lnTo>
                    <a:pt x="3452"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30"/>
            <p:cNvSpPr/>
            <p:nvPr/>
          </p:nvSpPr>
          <p:spPr>
            <a:xfrm>
              <a:off x="937100" y="3088371"/>
              <a:ext cx="54840" cy="54824"/>
            </a:xfrm>
            <a:custGeom>
              <a:rect b="b" l="l" r="r" t="t"/>
              <a:pathLst>
                <a:path extrusionOk="0" h="3520" w="3521">
                  <a:moveTo>
                    <a:pt x="0" y="1"/>
                  </a:moveTo>
                  <a:lnTo>
                    <a:pt x="0" y="3520"/>
                  </a:lnTo>
                  <a:lnTo>
                    <a:pt x="3521" y="3520"/>
                  </a:lnTo>
                  <a:lnTo>
                    <a:pt x="3521" y="1"/>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30"/>
            <p:cNvSpPr/>
            <p:nvPr/>
          </p:nvSpPr>
          <p:spPr>
            <a:xfrm>
              <a:off x="937100" y="3034621"/>
              <a:ext cx="54840" cy="54840"/>
            </a:xfrm>
            <a:custGeom>
              <a:rect b="b" l="l" r="r" t="t"/>
              <a:pathLst>
                <a:path extrusionOk="0" h="3521" w="3521">
                  <a:moveTo>
                    <a:pt x="0" y="0"/>
                  </a:moveTo>
                  <a:lnTo>
                    <a:pt x="0" y="3521"/>
                  </a:lnTo>
                  <a:lnTo>
                    <a:pt x="3521" y="3521"/>
                  </a:lnTo>
                  <a:lnTo>
                    <a:pt x="3521" y="0"/>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30"/>
            <p:cNvSpPr/>
            <p:nvPr/>
          </p:nvSpPr>
          <p:spPr>
            <a:xfrm>
              <a:off x="937630" y="3035151"/>
              <a:ext cx="53780" cy="53780"/>
            </a:xfrm>
            <a:custGeom>
              <a:rect b="b" l="l" r="r" t="t"/>
              <a:pathLst>
                <a:path extrusionOk="0" h="3453" w="3453">
                  <a:moveTo>
                    <a:pt x="1" y="1"/>
                  </a:moveTo>
                  <a:lnTo>
                    <a:pt x="1" y="3452"/>
                  </a:lnTo>
                  <a:lnTo>
                    <a:pt x="3452" y="3452"/>
                  </a:lnTo>
                  <a:lnTo>
                    <a:pt x="3452"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30"/>
            <p:cNvSpPr/>
            <p:nvPr/>
          </p:nvSpPr>
          <p:spPr>
            <a:xfrm>
              <a:off x="937100" y="2980950"/>
              <a:ext cx="54840" cy="54762"/>
            </a:xfrm>
            <a:custGeom>
              <a:rect b="b" l="l" r="r" t="t"/>
              <a:pathLst>
                <a:path extrusionOk="0" h="3516" w="3521">
                  <a:moveTo>
                    <a:pt x="0" y="0"/>
                  </a:moveTo>
                  <a:lnTo>
                    <a:pt x="0" y="3515"/>
                  </a:lnTo>
                  <a:lnTo>
                    <a:pt x="3521" y="3515"/>
                  </a:lnTo>
                  <a:lnTo>
                    <a:pt x="3521" y="0"/>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30"/>
            <p:cNvSpPr/>
            <p:nvPr/>
          </p:nvSpPr>
          <p:spPr>
            <a:xfrm>
              <a:off x="937630" y="2981479"/>
              <a:ext cx="53780" cy="53687"/>
            </a:xfrm>
            <a:custGeom>
              <a:rect b="b" l="l" r="r" t="t"/>
              <a:pathLst>
                <a:path extrusionOk="0" h="3447" w="3453">
                  <a:moveTo>
                    <a:pt x="1" y="1"/>
                  </a:moveTo>
                  <a:lnTo>
                    <a:pt x="1" y="3447"/>
                  </a:lnTo>
                  <a:lnTo>
                    <a:pt x="3452" y="3447"/>
                  </a:lnTo>
                  <a:lnTo>
                    <a:pt x="3452"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30"/>
            <p:cNvSpPr/>
            <p:nvPr/>
          </p:nvSpPr>
          <p:spPr>
            <a:xfrm>
              <a:off x="937100" y="2927185"/>
              <a:ext cx="54840" cy="54855"/>
            </a:xfrm>
            <a:custGeom>
              <a:rect b="b" l="l" r="r" t="t"/>
              <a:pathLst>
                <a:path extrusionOk="0" h="3522" w="3521">
                  <a:moveTo>
                    <a:pt x="0" y="1"/>
                  </a:moveTo>
                  <a:lnTo>
                    <a:pt x="0" y="3521"/>
                  </a:lnTo>
                  <a:lnTo>
                    <a:pt x="3521" y="3521"/>
                  </a:lnTo>
                  <a:lnTo>
                    <a:pt x="3521" y="1"/>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30"/>
            <p:cNvSpPr/>
            <p:nvPr/>
          </p:nvSpPr>
          <p:spPr>
            <a:xfrm>
              <a:off x="937630" y="2927730"/>
              <a:ext cx="53780" cy="53765"/>
            </a:xfrm>
            <a:custGeom>
              <a:rect b="b" l="l" r="r" t="t"/>
              <a:pathLst>
                <a:path extrusionOk="0" h="3452" w="3453">
                  <a:moveTo>
                    <a:pt x="1" y="0"/>
                  </a:moveTo>
                  <a:lnTo>
                    <a:pt x="1" y="3452"/>
                  </a:lnTo>
                  <a:lnTo>
                    <a:pt x="3452" y="3452"/>
                  </a:lnTo>
                  <a:lnTo>
                    <a:pt x="3452"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30"/>
            <p:cNvSpPr/>
            <p:nvPr/>
          </p:nvSpPr>
          <p:spPr>
            <a:xfrm>
              <a:off x="937100" y="2873498"/>
              <a:ext cx="54840" cy="54793"/>
            </a:xfrm>
            <a:custGeom>
              <a:rect b="b" l="l" r="r" t="t"/>
              <a:pathLst>
                <a:path extrusionOk="0" h="3518" w="3521">
                  <a:moveTo>
                    <a:pt x="0" y="0"/>
                  </a:moveTo>
                  <a:lnTo>
                    <a:pt x="0" y="3518"/>
                  </a:lnTo>
                  <a:lnTo>
                    <a:pt x="3521" y="3518"/>
                  </a:lnTo>
                  <a:lnTo>
                    <a:pt x="3521" y="0"/>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30"/>
            <p:cNvSpPr/>
            <p:nvPr/>
          </p:nvSpPr>
          <p:spPr>
            <a:xfrm>
              <a:off x="937100" y="2819764"/>
              <a:ext cx="54840" cy="54840"/>
            </a:xfrm>
            <a:custGeom>
              <a:rect b="b" l="l" r="r" t="t"/>
              <a:pathLst>
                <a:path extrusionOk="0" h="3521" w="3521">
                  <a:moveTo>
                    <a:pt x="0" y="0"/>
                  </a:moveTo>
                  <a:lnTo>
                    <a:pt x="0" y="3520"/>
                  </a:lnTo>
                  <a:lnTo>
                    <a:pt x="3521" y="3520"/>
                  </a:lnTo>
                  <a:lnTo>
                    <a:pt x="3521" y="0"/>
                  </a:lnTo>
                  <a:close/>
                </a:path>
              </a:pathLst>
            </a:custGeom>
            <a:solidFill>
              <a:srgbClr val="CAA3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30"/>
            <p:cNvSpPr/>
            <p:nvPr/>
          </p:nvSpPr>
          <p:spPr>
            <a:xfrm>
              <a:off x="937630" y="2820309"/>
              <a:ext cx="53780" cy="53765"/>
            </a:xfrm>
            <a:custGeom>
              <a:rect b="b" l="l" r="r" t="t"/>
              <a:pathLst>
                <a:path extrusionOk="0" h="3452" w="3453">
                  <a:moveTo>
                    <a:pt x="1" y="1"/>
                  </a:moveTo>
                  <a:lnTo>
                    <a:pt x="1" y="3451"/>
                  </a:lnTo>
                  <a:lnTo>
                    <a:pt x="3452" y="3451"/>
                  </a:lnTo>
                  <a:lnTo>
                    <a:pt x="3452"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30"/>
            <p:cNvSpPr/>
            <p:nvPr/>
          </p:nvSpPr>
          <p:spPr>
            <a:xfrm>
              <a:off x="937100" y="2766015"/>
              <a:ext cx="54840" cy="54855"/>
            </a:xfrm>
            <a:custGeom>
              <a:rect b="b" l="l" r="r" t="t"/>
              <a:pathLst>
                <a:path extrusionOk="0" h="3522" w="3521">
                  <a:moveTo>
                    <a:pt x="0" y="1"/>
                  </a:moveTo>
                  <a:lnTo>
                    <a:pt x="0" y="3521"/>
                  </a:lnTo>
                  <a:lnTo>
                    <a:pt x="3521" y="3521"/>
                  </a:lnTo>
                  <a:lnTo>
                    <a:pt x="3521" y="1"/>
                  </a:lnTo>
                  <a:close/>
                </a:path>
              </a:pathLst>
            </a:custGeom>
            <a:solidFill>
              <a:srgbClr val="CAA3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30"/>
            <p:cNvSpPr/>
            <p:nvPr/>
          </p:nvSpPr>
          <p:spPr>
            <a:xfrm>
              <a:off x="937630" y="2766560"/>
              <a:ext cx="53780" cy="53765"/>
            </a:xfrm>
            <a:custGeom>
              <a:rect b="b" l="l" r="r" t="t"/>
              <a:pathLst>
                <a:path extrusionOk="0" h="3452" w="3453">
                  <a:moveTo>
                    <a:pt x="1" y="0"/>
                  </a:moveTo>
                  <a:lnTo>
                    <a:pt x="1" y="3452"/>
                  </a:lnTo>
                  <a:lnTo>
                    <a:pt x="3452" y="3452"/>
                  </a:lnTo>
                  <a:lnTo>
                    <a:pt x="3452"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30"/>
            <p:cNvSpPr/>
            <p:nvPr/>
          </p:nvSpPr>
          <p:spPr>
            <a:xfrm>
              <a:off x="937100" y="2712328"/>
              <a:ext cx="54840" cy="54808"/>
            </a:xfrm>
            <a:custGeom>
              <a:rect b="b" l="l" r="r" t="t"/>
              <a:pathLst>
                <a:path extrusionOk="0" h="3519" w="3521">
                  <a:moveTo>
                    <a:pt x="0" y="0"/>
                  </a:moveTo>
                  <a:lnTo>
                    <a:pt x="0" y="3518"/>
                  </a:lnTo>
                  <a:lnTo>
                    <a:pt x="3521" y="3518"/>
                  </a:lnTo>
                  <a:lnTo>
                    <a:pt x="3521" y="0"/>
                  </a:lnTo>
                  <a:close/>
                </a:path>
              </a:pathLst>
            </a:custGeom>
            <a:solidFill>
              <a:srgbClr val="CAA3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30"/>
            <p:cNvSpPr/>
            <p:nvPr/>
          </p:nvSpPr>
          <p:spPr>
            <a:xfrm>
              <a:off x="937630" y="2712888"/>
              <a:ext cx="53780" cy="53687"/>
            </a:xfrm>
            <a:custGeom>
              <a:rect b="b" l="l" r="r" t="t"/>
              <a:pathLst>
                <a:path extrusionOk="0" h="3447" w="3453">
                  <a:moveTo>
                    <a:pt x="1" y="0"/>
                  </a:moveTo>
                  <a:lnTo>
                    <a:pt x="1" y="3446"/>
                  </a:lnTo>
                  <a:lnTo>
                    <a:pt x="3452" y="3446"/>
                  </a:lnTo>
                  <a:lnTo>
                    <a:pt x="3452"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30"/>
            <p:cNvSpPr/>
            <p:nvPr/>
          </p:nvSpPr>
          <p:spPr>
            <a:xfrm>
              <a:off x="937100" y="2658594"/>
              <a:ext cx="54840" cy="54840"/>
            </a:xfrm>
            <a:custGeom>
              <a:rect b="b" l="l" r="r" t="t"/>
              <a:pathLst>
                <a:path extrusionOk="0" h="3521" w="3521">
                  <a:moveTo>
                    <a:pt x="0" y="0"/>
                  </a:moveTo>
                  <a:lnTo>
                    <a:pt x="0" y="3521"/>
                  </a:lnTo>
                  <a:lnTo>
                    <a:pt x="3521" y="3521"/>
                  </a:lnTo>
                  <a:lnTo>
                    <a:pt x="3521" y="0"/>
                  </a:lnTo>
                  <a:close/>
                </a:path>
              </a:pathLst>
            </a:custGeom>
            <a:solidFill>
              <a:srgbClr val="CAA3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30"/>
            <p:cNvSpPr/>
            <p:nvPr/>
          </p:nvSpPr>
          <p:spPr>
            <a:xfrm>
              <a:off x="937630" y="2659124"/>
              <a:ext cx="53780" cy="53780"/>
            </a:xfrm>
            <a:custGeom>
              <a:rect b="b" l="l" r="r" t="t"/>
              <a:pathLst>
                <a:path extrusionOk="0" h="3453" w="3453">
                  <a:moveTo>
                    <a:pt x="1" y="1"/>
                  </a:moveTo>
                  <a:lnTo>
                    <a:pt x="1" y="3452"/>
                  </a:lnTo>
                  <a:lnTo>
                    <a:pt x="3452" y="3452"/>
                  </a:lnTo>
                  <a:lnTo>
                    <a:pt x="3452"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30"/>
            <p:cNvSpPr/>
            <p:nvPr/>
          </p:nvSpPr>
          <p:spPr>
            <a:xfrm>
              <a:off x="937100" y="2604860"/>
              <a:ext cx="54840" cy="54840"/>
            </a:xfrm>
            <a:custGeom>
              <a:rect b="b" l="l" r="r" t="t"/>
              <a:pathLst>
                <a:path extrusionOk="0" h="3521" w="3521">
                  <a:moveTo>
                    <a:pt x="0" y="0"/>
                  </a:moveTo>
                  <a:lnTo>
                    <a:pt x="0" y="3520"/>
                  </a:lnTo>
                  <a:lnTo>
                    <a:pt x="3521" y="3520"/>
                  </a:lnTo>
                  <a:lnTo>
                    <a:pt x="3521" y="0"/>
                  </a:lnTo>
                  <a:close/>
                </a:path>
              </a:pathLst>
            </a:custGeom>
            <a:solidFill>
              <a:srgbClr val="CAA3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30"/>
            <p:cNvSpPr/>
            <p:nvPr/>
          </p:nvSpPr>
          <p:spPr>
            <a:xfrm>
              <a:off x="937630" y="2605390"/>
              <a:ext cx="53780" cy="53749"/>
            </a:xfrm>
            <a:custGeom>
              <a:rect b="b" l="l" r="r" t="t"/>
              <a:pathLst>
                <a:path extrusionOk="0" h="3451" w="3453">
                  <a:moveTo>
                    <a:pt x="1" y="1"/>
                  </a:moveTo>
                  <a:lnTo>
                    <a:pt x="1" y="3451"/>
                  </a:lnTo>
                  <a:lnTo>
                    <a:pt x="3452" y="3451"/>
                  </a:lnTo>
                  <a:lnTo>
                    <a:pt x="3452"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30"/>
            <p:cNvSpPr/>
            <p:nvPr/>
          </p:nvSpPr>
          <p:spPr>
            <a:xfrm>
              <a:off x="937100" y="2551158"/>
              <a:ext cx="54840" cy="54808"/>
            </a:xfrm>
            <a:custGeom>
              <a:rect b="b" l="l" r="r" t="t"/>
              <a:pathLst>
                <a:path extrusionOk="0" h="3519" w="3521">
                  <a:moveTo>
                    <a:pt x="0" y="1"/>
                  </a:moveTo>
                  <a:lnTo>
                    <a:pt x="0" y="3518"/>
                  </a:lnTo>
                  <a:lnTo>
                    <a:pt x="3521" y="3518"/>
                  </a:lnTo>
                  <a:lnTo>
                    <a:pt x="3521" y="1"/>
                  </a:lnTo>
                  <a:close/>
                </a:path>
              </a:pathLst>
            </a:custGeom>
            <a:solidFill>
              <a:srgbClr val="CAA3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30"/>
            <p:cNvSpPr/>
            <p:nvPr/>
          </p:nvSpPr>
          <p:spPr>
            <a:xfrm>
              <a:off x="937630" y="2551703"/>
              <a:ext cx="53780" cy="53703"/>
            </a:xfrm>
            <a:custGeom>
              <a:rect b="b" l="l" r="r" t="t"/>
              <a:pathLst>
                <a:path extrusionOk="0" h="3448" w="3453">
                  <a:moveTo>
                    <a:pt x="1" y="0"/>
                  </a:moveTo>
                  <a:lnTo>
                    <a:pt x="1" y="3448"/>
                  </a:lnTo>
                  <a:lnTo>
                    <a:pt x="3452" y="3448"/>
                  </a:lnTo>
                  <a:lnTo>
                    <a:pt x="3452"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30"/>
            <p:cNvSpPr/>
            <p:nvPr/>
          </p:nvSpPr>
          <p:spPr>
            <a:xfrm>
              <a:off x="937100" y="2497424"/>
              <a:ext cx="54840" cy="54840"/>
            </a:xfrm>
            <a:custGeom>
              <a:rect b="b" l="l" r="r" t="t"/>
              <a:pathLst>
                <a:path extrusionOk="0" h="3521" w="3521">
                  <a:moveTo>
                    <a:pt x="0" y="0"/>
                  </a:moveTo>
                  <a:lnTo>
                    <a:pt x="0" y="3521"/>
                  </a:lnTo>
                  <a:lnTo>
                    <a:pt x="3521" y="3521"/>
                  </a:lnTo>
                  <a:lnTo>
                    <a:pt x="3521" y="0"/>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30"/>
            <p:cNvSpPr/>
            <p:nvPr/>
          </p:nvSpPr>
          <p:spPr>
            <a:xfrm>
              <a:off x="937100" y="2443659"/>
              <a:ext cx="54840" cy="54855"/>
            </a:xfrm>
            <a:custGeom>
              <a:rect b="b" l="l" r="r" t="t"/>
              <a:pathLst>
                <a:path extrusionOk="0" h="3522" w="3521">
                  <a:moveTo>
                    <a:pt x="0" y="1"/>
                  </a:moveTo>
                  <a:lnTo>
                    <a:pt x="0" y="3521"/>
                  </a:lnTo>
                  <a:lnTo>
                    <a:pt x="3521" y="3521"/>
                  </a:lnTo>
                  <a:lnTo>
                    <a:pt x="3521"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30"/>
            <p:cNvSpPr/>
            <p:nvPr/>
          </p:nvSpPr>
          <p:spPr>
            <a:xfrm>
              <a:off x="937630" y="2444220"/>
              <a:ext cx="53780" cy="53749"/>
            </a:xfrm>
            <a:custGeom>
              <a:rect b="b" l="l" r="r" t="t"/>
              <a:pathLst>
                <a:path extrusionOk="0" h="3451" w="3453">
                  <a:moveTo>
                    <a:pt x="1" y="1"/>
                  </a:moveTo>
                  <a:lnTo>
                    <a:pt x="1" y="3451"/>
                  </a:lnTo>
                  <a:lnTo>
                    <a:pt x="3452" y="3451"/>
                  </a:lnTo>
                  <a:lnTo>
                    <a:pt x="3452"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30"/>
            <p:cNvSpPr/>
            <p:nvPr/>
          </p:nvSpPr>
          <p:spPr>
            <a:xfrm>
              <a:off x="883398" y="3356961"/>
              <a:ext cx="54808" cy="54840"/>
            </a:xfrm>
            <a:custGeom>
              <a:rect b="b" l="l" r="r" t="t"/>
              <a:pathLst>
                <a:path extrusionOk="0" h="3521" w="3519">
                  <a:moveTo>
                    <a:pt x="1" y="0"/>
                  </a:moveTo>
                  <a:lnTo>
                    <a:pt x="1" y="3521"/>
                  </a:lnTo>
                  <a:lnTo>
                    <a:pt x="3519" y="3521"/>
                  </a:lnTo>
                  <a:lnTo>
                    <a:pt x="3519"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30"/>
            <p:cNvSpPr/>
            <p:nvPr/>
          </p:nvSpPr>
          <p:spPr>
            <a:xfrm>
              <a:off x="883943" y="3357507"/>
              <a:ext cx="53703" cy="53765"/>
            </a:xfrm>
            <a:custGeom>
              <a:rect b="b" l="l" r="r" t="t"/>
              <a:pathLst>
                <a:path extrusionOk="0" h="3452" w="3448">
                  <a:moveTo>
                    <a:pt x="0" y="1"/>
                  </a:moveTo>
                  <a:lnTo>
                    <a:pt x="0" y="3451"/>
                  </a:lnTo>
                  <a:lnTo>
                    <a:pt x="3448" y="3451"/>
                  </a:lnTo>
                  <a:lnTo>
                    <a:pt x="3448"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30"/>
            <p:cNvSpPr/>
            <p:nvPr/>
          </p:nvSpPr>
          <p:spPr>
            <a:xfrm>
              <a:off x="883398" y="3303274"/>
              <a:ext cx="54808" cy="54793"/>
            </a:xfrm>
            <a:custGeom>
              <a:rect b="b" l="l" r="r" t="t"/>
              <a:pathLst>
                <a:path extrusionOk="0" h="3518" w="3519">
                  <a:moveTo>
                    <a:pt x="1" y="1"/>
                  </a:moveTo>
                  <a:lnTo>
                    <a:pt x="1" y="3517"/>
                  </a:lnTo>
                  <a:lnTo>
                    <a:pt x="3519" y="3517"/>
                  </a:lnTo>
                  <a:lnTo>
                    <a:pt x="3519" y="1"/>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30"/>
            <p:cNvSpPr/>
            <p:nvPr/>
          </p:nvSpPr>
          <p:spPr>
            <a:xfrm>
              <a:off x="883943" y="3303820"/>
              <a:ext cx="53703" cy="53703"/>
            </a:xfrm>
            <a:custGeom>
              <a:rect b="b" l="l" r="r" t="t"/>
              <a:pathLst>
                <a:path extrusionOk="0" h="3448" w="3448">
                  <a:moveTo>
                    <a:pt x="0" y="0"/>
                  </a:moveTo>
                  <a:lnTo>
                    <a:pt x="0" y="3448"/>
                  </a:lnTo>
                  <a:lnTo>
                    <a:pt x="3448" y="3448"/>
                  </a:lnTo>
                  <a:lnTo>
                    <a:pt x="3448"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30"/>
            <p:cNvSpPr/>
            <p:nvPr/>
          </p:nvSpPr>
          <p:spPr>
            <a:xfrm>
              <a:off x="883398" y="3249541"/>
              <a:ext cx="54808" cy="54824"/>
            </a:xfrm>
            <a:custGeom>
              <a:rect b="b" l="l" r="r" t="t"/>
              <a:pathLst>
                <a:path extrusionOk="0" h="3520" w="3519">
                  <a:moveTo>
                    <a:pt x="1" y="1"/>
                  </a:moveTo>
                  <a:lnTo>
                    <a:pt x="1" y="3520"/>
                  </a:lnTo>
                  <a:lnTo>
                    <a:pt x="3519" y="3520"/>
                  </a:lnTo>
                  <a:lnTo>
                    <a:pt x="3519" y="1"/>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30"/>
            <p:cNvSpPr/>
            <p:nvPr/>
          </p:nvSpPr>
          <p:spPr>
            <a:xfrm>
              <a:off x="883943" y="3250086"/>
              <a:ext cx="53703" cy="53749"/>
            </a:xfrm>
            <a:custGeom>
              <a:rect b="b" l="l" r="r" t="t"/>
              <a:pathLst>
                <a:path extrusionOk="0" h="3451" w="3448">
                  <a:moveTo>
                    <a:pt x="0" y="0"/>
                  </a:moveTo>
                  <a:lnTo>
                    <a:pt x="0" y="3450"/>
                  </a:lnTo>
                  <a:lnTo>
                    <a:pt x="3448" y="3450"/>
                  </a:lnTo>
                  <a:lnTo>
                    <a:pt x="3448"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30"/>
            <p:cNvSpPr/>
            <p:nvPr/>
          </p:nvSpPr>
          <p:spPr>
            <a:xfrm>
              <a:off x="883398" y="3195791"/>
              <a:ext cx="54808" cy="54840"/>
            </a:xfrm>
            <a:custGeom>
              <a:rect b="b" l="l" r="r" t="t"/>
              <a:pathLst>
                <a:path extrusionOk="0" h="3521" w="3519">
                  <a:moveTo>
                    <a:pt x="1" y="0"/>
                  </a:moveTo>
                  <a:lnTo>
                    <a:pt x="1" y="3521"/>
                  </a:lnTo>
                  <a:lnTo>
                    <a:pt x="3519" y="3521"/>
                  </a:lnTo>
                  <a:lnTo>
                    <a:pt x="3519" y="0"/>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30"/>
            <p:cNvSpPr/>
            <p:nvPr/>
          </p:nvSpPr>
          <p:spPr>
            <a:xfrm>
              <a:off x="883943" y="3196352"/>
              <a:ext cx="53703" cy="53749"/>
            </a:xfrm>
            <a:custGeom>
              <a:rect b="b" l="l" r="r" t="t"/>
              <a:pathLst>
                <a:path extrusionOk="0" h="3451" w="3448">
                  <a:moveTo>
                    <a:pt x="0" y="0"/>
                  </a:moveTo>
                  <a:lnTo>
                    <a:pt x="0" y="3450"/>
                  </a:lnTo>
                  <a:lnTo>
                    <a:pt x="3448" y="3450"/>
                  </a:lnTo>
                  <a:lnTo>
                    <a:pt x="3448"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30"/>
            <p:cNvSpPr/>
            <p:nvPr/>
          </p:nvSpPr>
          <p:spPr>
            <a:xfrm>
              <a:off x="883398" y="3142120"/>
              <a:ext cx="54808" cy="54777"/>
            </a:xfrm>
            <a:custGeom>
              <a:rect b="b" l="l" r="r" t="t"/>
              <a:pathLst>
                <a:path extrusionOk="0" h="3517" w="3519">
                  <a:moveTo>
                    <a:pt x="1" y="0"/>
                  </a:moveTo>
                  <a:lnTo>
                    <a:pt x="1" y="3517"/>
                  </a:lnTo>
                  <a:lnTo>
                    <a:pt x="3519" y="3517"/>
                  </a:lnTo>
                  <a:lnTo>
                    <a:pt x="3519" y="0"/>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30"/>
            <p:cNvSpPr/>
            <p:nvPr/>
          </p:nvSpPr>
          <p:spPr>
            <a:xfrm>
              <a:off x="883398" y="3088371"/>
              <a:ext cx="54808" cy="54824"/>
            </a:xfrm>
            <a:custGeom>
              <a:rect b="b" l="l" r="r" t="t"/>
              <a:pathLst>
                <a:path extrusionOk="0" h="3520" w="3519">
                  <a:moveTo>
                    <a:pt x="1" y="1"/>
                  </a:moveTo>
                  <a:lnTo>
                    <a:pt x="1" y="3520"/>
                  </a:lnTo>
                  <a:lnTo>
                    <a:pt x="3519" y="3520"/>
                  </a:lnTo>
                  <a:lnTo>
                    <a:pt x="3519" y="1"/>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30"/>
            <p:cNvSpPr/>
            <p:nvPr/>
          </p:nvSpPr>
          <p:spPr>
            <a:xfrm>
              <a:off x="883398" y="3034621"/>
              <a:ext cx="54808" cy="54840"/>
            </a:xfrm>
            <a:custGeom>
              <a:rect b="b" l="l" r="r" t="t"/>
              <a:pathLst>
                <a:path extrusionOk="0" h="3521" w="3519">
                  <a:moveTo>
                    <a:pt x="1" y="0"/>
                  </a:moveTo>
                  <a:lnTo>
                    <a:pt x="1" y="3521"/>
                  </a:lnTo>
                  <a:lnTo>
                    <a:pt x="3519" y="3521"/>
                  </a:lnTo>
                  <a:lnTo>
                    <a:pt x="3519" y="0"/>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30"/>
            <p:cNvSpPr/>
            <p:nvPr/>
          </p:nvSpPr>
          <p:spPr>
            <a:xfrm>
              <a:off x="883398" y="2980950"/>
              <a:ext cx="54808" cy="54762"/>
            </a:xfrm>
            <a:custGeom>
              <a:rect b="b" l="l" r="r" t="t"/>
              <a:pathLst>
                <a:path extrusionOk="0" h="3516" w="3519">
                  <a:moveTo>
                    <a:pt x="1" y="0"/>
                  </a:moveTo>
                  <a:lnTo>
                    <a:pt x="1" y="3515"/>
                  </a:lnTo>
                  <a:lnTo>
                    <a:pt x="3519" y="3515"/>
                  </a:lnTo>
                  <a:lnTo>
                    <a:pt x="3519" y="0"/>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30"/>
            <p:cNvSpPr/>
            <p:nvPr/>
          </p:nvSpPr>
          <p:spPr>
            <a:xfrm>
              <a:off x="883943" y="2981479"/>
              <a:ext cx="53703" cy="53687"/>
            </a:xfrm>
            <a:custGeom>
              <a:rect b="b" l="l" r="r" t="t"/>
              <a:pathLst>
                <a:path extrusionOk="0" h="3447" w="3448">
                  <a:moveTo>
                    <a:pt x="0" y="1"/>
                  </a:moveTo>
                  <a:lnTo>
                    <a:pt x="0" y="3447"/>
                  </a:lnTo>
                  <a:lnTo>
                    <a:pt x="3448" y="3447"/>
                  </a:lnTo>
                  <a:lnTo>
                    <a:pt x="3448"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30"/>
            <p:cNvSpPr/>
            <p:nvPr/>
          </p:nvSpPr>
          <p:spPr>
            <a:xfrm>
              <a:off x="883398" y="2927185"/>
              <a:ext cx="54808" cy="54855"/>
            </a:xfrm>
            <a:custGeom>
              <a:rect b="b" l="l" r="r" t="t"/>
              <a:pathLst>
                <a:path extrusionOk="0" h="3522" w="3519">
                  <a:moveTo>
                    <a:pt x="1" y="1"/>
                  </a:moveTo>
                  <a:lnTo>
                    <a:pt x="1" y="3521"/>
                  </a:lnTo>
                  <a:lnTo>
                    <a:pt x="3519" y="3521"/>
                  </a:lnTo>
                  <a:lnTo>
                    <a:pt x="3519"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30"/>
            <p:cNvSpPr/>
            <p:nvPr/>
          </p:nvSpPr>
          <p:spPr>
            <a:xfrm>
              <a:off x="883943" y="2927730"/>
              <a:ext cx="53703" cy="53765"/>
            </a:xfrm>
            <a:custGeom>
              <a:rect b="b" l="l" r="r" t="t"/>
              <a:pathLst>
                <a:path extrusionOk="0" h="3452" w="3448">
                  <a:moveTo>
                    <a:pt x="0" y="0"/>
                  </a:moveTo>
                  <a:lnTo>
                    <a:pt x="0" y="3452"/>
                  </a:lnTo>
                  <a:lnTo>
                    <a:pt x="3448" y="3452"/>
                  </a:lnTo>
                  <a:lnTo>
                    <a:pt x="3448"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30"/>
            <p:cNvSpPr/>
            <p:nvPr/>
          </p:nvSpPr>
          <p:spPr>
            <a:xfrm>
              <a:off x="883398" y="2873498"/>
              <a:ext cx="54808" cy="54793"/>
            </a:xfrm>
            <a:custGeom>
              <a:rect b="b" l="l" r="r" t="t"/>
              <a:pathLst>
                <a:path extrusionOk="0" h="3518" w="3519">
                  <a:moveTo>
                    <a:pt x="1" y="0"/>
                  </a:moveTo>
                  <a:lnTo>
                    <a:pt x="1" y="3518"/>
                  </a:lnTo>
                  <a:lnTo>
                    <a:pt x="3519" y="3518"/>
                  </a:lnTo>
                  <a:lnTo>
                    <a:pt x="3519" y="0"/>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30"/>
            <p:cNvSpPr/>
            <p:nvPr/>
          </p:nvSpPr>
          <p:spPr>
            <a:xfrm>
              <a:off x="883398" y="2819764"/>
              <a:ext cx="54808" cy="54840"/>
            </a:xfrm>
            <a:custGeom>
              <a:rect b="b" l="l" r="r" t="t"/>
              <a:pathLst>
                <a:path extrusionOk="0" h="3521" w="3519">
                  <a:moveTo>
                    <a:pt x="1" y="0"/>
                  </a:moveTo>
                  <a:lnTo>
                    <a:pt x="1" y="3520"/>
                  </a:lnTo>
                  <a:lnTo>
                    <a:pt x="3519" y="3520"/>
                  </a:lnTo>
                  <a:lnTo>
                    <a:pt x="3519" y="0"/>
                  </a:lnTo>
                  <a:close/>
                </a:path>
              </a:pathLst>
            </a:custGeom>
            <a:solidFill>
              <a:srgbClr val="CAA3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30"/>
            <p:cNvSpPr/>
            <p:nvPr/>
          </p:nvSpPr>
          <p:spPr>
            <a:xfrm>
              <a:off x="883943" y="2820309"/>
              <a:ext cx="53703" cy="53765"/>
            </a:xfrm>
            <a:custGeom>
              <a:rect b="b" l="l" r="r" t="t"/>
              <a:pathLst>
                <a:path extrusionOk="0" h="3452" w="3448">
                  <a:moveTo>
                    <a:pt x="0" y="1"/>
                  </a:moveTo>
                  <a:lnTo>
                    <a:pt x="0" y="3451"/>
                  </a:lnTo>
                  <a:lnTo>
                    <a:pt x="3448" y="3451"/>
                  </a:lnTo>
                  <a:lnTo>
                    <a:pt x="3448"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30"/>
            <p:cNvSpPr/>
            <p:nvPr/>
          </p:nvSpPr>
          <p:spPr>
            <a:xfrm>
              <a:off x="883398" y="2766015"/>
              <a:ext cx="54808" cy="54855"/>
            </a:xfrm>
            <a:custGeom>
              <a:rect b="b" l="l" r="r" t="t"/>
              <a:pathLst>
                <a:path extrusionOk="0" h="3522" w="3519">
                  <a:moveTo>
                    <a:pt x="1" y="1"/>
                  </a:moveTo>
                  <a:lnTo>
                    <a:pt x="1" y="3521"/>
                  </a:lnTo>
                  <a:lnTo>
                    <a:pt x="3519" y="3521"/>
                  </a:lnTo>
                  <a:lnTo>
                    <a:pt x="3519" y="1"/>
                  </a:lnTo>
                  <a:close/>
                </a:path>
              </a:pathLst>
            </a:custGeom>
            <a:solidFill>
              <a:srgbClr val="CAA3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30"/>
            <p:cNvSpPr/>
            <p:nvPr/>
          </p:nvSpPr>
          <p:spPr>
            <a:xfrm>
              <a:off x="883943" y="2766560"/>
              <a:ext cx="53703" cy="53765"/>
            </a:xfrm>
            <a:custGeom>
              <a:rect b="b" l="l" r="r" t="t"/>
              <a:pathLst>
                <a:path extrusionOk="0" h="3452" w="3448">
                  <a:moveTo>
                    <a:pt x="0" y="0"/>
                  </a:moveTo>
                  <a:lnTo>
                    <a:pt x="0" y="3452"/>
                  </a:lnTo>
                  <a:lnTo>
                    <a:pt x="3448" y="3452"/>
                  </a:lnTo>
                  <a:lnTo>
                    <a:pt x="3448"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30"/>
            <p:cNvSpPr/>
            <p:nvPr/>
          </p:nvSpPr>
          <p:spPr>
            <a:xfrm>
              <a:off x="883398" y="2712328"/>
              <a:ext cx="54808" cy="54808"/>
            </a:xfrm>
            <a:custGeom>
              <a:rect b="b" l="l" r="r" t="t"/>
              <a:pathLst>
                <a:path extrusionOk="0" h="3519" w="3519">
                  <a:moveTo>
                    <a:pt x="1" y="0"/>
                  </a:moveTo>
                  <a:lnTo>
                    <a:pt x="1" y="3518"/>
                  </a:lnTo>
                  <a:lnTo>
                    <a:pt x="3519" y="3518"/>
                  </a:lnTo>
                  <a:lnTo>
                    <a:pt x="3519" y="0"/>
                  </a:lnTo>
                  <a:close/>
                </a:path>
              </a:pathLst>
            </a:custGeom>
            <a:solidFill>
              <a:srgbClr val="CAA3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30"/>
            <p:cNvSpPr/>
            <p:nvPr/>
          </p:nvSpPr>
          <p:spPr>
            <a:xfrm>
              <a:off x="883943" y="2712888"/>
              <a:ext cx="53703" cy="53687"/>
            </a:xfrm>
            <a:custGeom>
              <a:rect b="b" l="l" r="r" t="t"/>
              <a:pathLst>
                <a:path extrusionOk="0" h="3447" w="3448">
                  <a:moveTo>
                    <a:pt x="0" y="0"/>
                  </a:moveTo>
                  <a:lnTo>
                    <a:pt x="0" y="3446"/>
                  </a:lnTo>
                  <a:lnTo>
                    <a:pt x="3448" y="3446"/>
                  </a:lnTo>
                  <a:lnTo>
                    <a:pt x="3448"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30"/>
            <p:cNvSpPr/>
            <p:nvPr/>
          </p:nvSpPr>
          <p:spPr>
            <a:xfrm>
              <a:off x="883398" y="2658594"/>
              <a:ext cx="54808" cy="54840"/>
            </a:xfrm>
            <a:custGeom>
              <a:rect b="b" l="l" r="r" t="t"/>
              <a:pathLst>
                <a:path extrusionOk="0" h="3521" w="3519">
                  <a:moveTo>
                    <a:pt x="1" y="0"/>
                  </a:moveTo>
                  <a:lnTo>
                    <a:pt x="1" y="3521"/>
                  </a:lnTo>
                  <a:lnTo>
                    <a:pt x="3519" y="3521"/>
                  </a:lnTo>
                  <a:lnTo>
                    <a:pt x="3519" y="0"/>
                  </a:lnTo>
                  <a:close/>
                </a:path>
              </a:pathLst>
            </a:custGeom>
            <a:solidFill>
              <a:srgbClr val="CAA3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30"/>
            <p:cNvSpPr/>
            <p:nvPr/>
          </p:nvSpPr>
          <p:spPr>
            <a:xfrm>
              <a:off x="883943" y="2659124"/>
              <a:ext cx="53703" cy="53780"/>
            </a:xfrm>
            <a:custGeom>
              <a:rect b="b" l="l" r="r" t="t"/>
              <a:pathLst>
                <a:path extrusionOk="0" h="3453" w="3448">
                  <a:moveTo>
                    <a:pt x="0" y="1"/>
                  </a:moveTo>
                  <a:lnTo>
                    <a:pt x="0" y="3452"/>
                  </a:lnTo>
                  <a:lnTo>
                    <a:pt x="3448" y="3452"/>
                  </a:lnTo>
                  <a:lnTo>
                    <a:pt x="3448"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30"/>
            <p:cNvSpPr/>
            <p:nvPr/>
          </p:nvSpPr>
          <p:spPr>
            <a:xfrm>
              <a:off x="883398" y="2604860"/>
              <a:ext cx="54808" cy="54840"/>
            </a:xfrm>
            <a:custGeom>
              <a:rect b="b" l="l" r="r" t="t"/>
              <a:pathLst>
                <a:path extrusionOk="0" h="3521" w="3519">
                  <a:moveTo>
                    <a:pt x="1" y="0"/>
                  </a:moveTo>
                  <a:lnTo>
                    <a:pt x="1" y="3520"/>
                  </a:lnTo>
                  <a:lnTo>
                    <a:pt x="3519" y="3520"/>
                  </a:lnTo>
                  <a:lnTo>
                    <a:pt x="3519" y="0"/>
                  </a:lnTo>
                  <a:close/>
                </a:path>
              </a:pathLst>
            </a:custGeom>
            <a:solidFill>
              <a:srgbClr val="CAA3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30"/>
            <p:cNvSpPr/>
            <p:nvPr/>
          </p:nvSpPr>
          <p:spPr>
            <a:xfrm>
              <a:off x="883943" y="2605390"/>
              <a:ext cx="53703" cy="53749"/>
            </a:xfrm>
            <a:custGeom>
              <a:rect b="b" l="l" r="r" t="t"/>
              <a:pathLst>
                <a:path extrusionOk="0" h="3451" w="3448">
                  <a:moveTo>
                    <a:pt x="0" y="1"/>
                  </a:moveTo>
                  <a:lnTo>
                    <a:pt x="0" y="3451"/>
                  </a:lnTo>
                  <a:lnTo>
                    <a:pt x="3448" y="3451"/>
                  </a:lnTo>
                  <a:lnTo>
                    <a:pt x="3448"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30"/>
            <p:cNvSpPr/>
            <p:nvPr/>
          </p:nvSpPr>
          <p:spPr>
            <a:xfrm>
              <a:off x="883398" y="2551158"/>
              <a:ext cx="54808" cy="54808"/>
            </a:xfrm>
            <a:custGeom>
              <a:rect b="b" l="l" r="r" t="t"/>
              <a:pathLst>
                <a:path extrusionOk="0" h="3519" w="3519">
                  <a:moveTo>
                    <a:pt x="1" y="1"/>
                  </a:moveTo>
                  <a:lnTo>
                    <a:pt x="1" y="3518"/>
                  </a:lnTo>
                  <a:lnTo>
                    <a:pt x="3519" y="3518"/>
                  </a:lnTo>
                  <a:lnTo>
                    <a:pt x="3519" y="1"/>
                  </a:lnTo>
                  <a:close/>
                </a:path>
              </a:pathLst>
            </a:custGeom>
            <a:solidFill>
              <a:srgbClr val="CAA3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30"/>
            <p:cNvSpPr/>
            <p:nvPr/>
          </p:nvSpPr>
          <p:spPr>
            <a:xfrm>
              <a:off x="883943" y="2551703"/>
              <a:ext cx="53703" cy="53703"/>
            </a:xfrm>
            <a:custGeom>
              <a:rect b="b" l="l" r="r" t="t"/>
              <a:pathLst>
                <a:path extrusionOk="0" h="3448" w="3448">
                  <a:moveTo>
                    <a:pt x="0" y="0"/>
                  </a:moveTo>
                  <a:lnTo>
                    <a:pt x="0" y="3448"/>
                  </a:lnTo>
                  <a:lnTo>
                    <a:pt x="3448" y="3448"/>
                  </a:lnTo>
                  <a:lnTo>
                    <a:pt x="3448"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30"/>
            <p:cNvSpPr/>
            <p:nvPr/>
          </p:nvSpPr>
          <p:spPr>
            <a:xfrm>
              <a:off x="883398" y="2497424"/>
              <a:ext cx="54808" cy="54840"/>
            </a:xfrm>
            <a:custGeom>
              <a:rect b="b" l="l" r="r" t="t"/>
              <a:pathLst>
                <a:path extrusionOk="0" h="3521" w="3519">
                  <a:moveTo>
                    <a:pt x="1" y="0"/>
                  </a:moveTo>
                  <a:lnTo>
                    <a:pt x="1" y="3521"/>
                  </a:lnTo>
                  <a:lnTo>
                    <a:pt x="3519" y="3521"/>
                  </a:lnTo>
                  <a:lnTo>
                    <a:pt x="3519" y="0"/>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30"/>
            <p:cNvSpPr/>
            <p:nvPr/>
          </p:nvSpPr>
          <p:spPr>
            <a:xfrm>
              <a:off x="883398" y="2443659"/>
              <a:ext cx="54808" cy="54855"/>
            </a:xfrm>
            <a:custGeom>
              <a:rect b="b" l="l" r="r" t="t"/>
              <a:pathLst>
                <a:path extrusionOk="0" h="3522" w="3519">
                  <a:moveTo>
                    <a:pt x="1" y="1"/>
                  </a:moveTo>
                  <a:lnTo>
                    <a:pt x="1" y="3521"/>
                  </a:lnTo>
                  <a:lnTo>
                    <a:pt x="3519" y="3521"/>
                  </a:lnTo>
                  <a:lnTo>
                    <a:pt x="3519"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30"/>
            <p:cNvSpPr/>
            <p:nvPr/>
          </p:nvSpPr>
          <p:spPr>
            <a:xfrm>
              <a:off x="883943" y="2444220"/>
              <a:ext cx="53703" cy="53749"/>
            </a:xfrm>
            <a:custGeom>
              <a:rect b="b" l="l" r="r" t="t"/>
              <a:pathLst>
                <a:path extrusionOk="0" h="3451" w="3448">
                  <a:moveTo>
                    <a:pt x="0" y="1"/>
                  </a:moveTo>
                  <a:lnTo>
                    <a:pt x="0" y="3451"/>
                  </a:lnTo>
                  <a:lnTo>
                    <a:pt x="3448" y="3451"/>
                  </a:lnTo>
                  <a:lnTo>
                    <a:pt x="3448"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30"/>
            <p:cNvSpPr/>
            <p:nvPr/>
          </p:nvSpPr>
          <p:spPr>
            <a:xfrm>
              <a:off x="829664" y="3303274"/>
              <a:ext cx="54855" cy="54793"/>
            </a:xfrm>
            <a:custGeom>
              <a:rect b="b" l="l" r="r" t="t"/>
              <a:pathLst>
                <a:path extrusionOk="0" h="3518" w="3522">
                  <a:moveTo>
                    <a:pt x="1" y="1"/>
                  </a:moveTo>
                  <a:lnTo>
                    <a:pt x="1" y="3517"/>
                  </a:lnTo>
                  <a:lnTo>
                    <a:pt x="3521" y="3517"/>
                  </a:lnTo>
                  <a:lnTo>
                    <a:pt x="3521" y="1"/>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30"/>
            <p:cNvSpPr/>
            <p:nvPr/>
          </p:nvSpPr>
          <p:spPr>
            <a:xfrm>
              <a:off x="830209" y="3303820"/>
              <a:ext cx="53749" cy="53703"/>
            </a:xfrm>
            <a:custGeom>
              <a:rect b="b" l="l" r="r" t="t"/>
              <a:pathLst>
                <a:path extrusionOk="0" h="3448" w="3451">
                  <a:moveTo>
                    <a:pt x="0" y="0"/>
                  </a:moveTo>
                  <a:lnTo>
                    <a:pt x="0" y="3448"/>
                  </a:lnTo>
                  <a:lnTo>
                    <a:pt x="3450" y="3448"/>
                  </a:lnTo>
                  <a:lnTo>
                    <a:pt x="3450"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30"/>
            <p:cNvSpPr/>
            <p:nvPr/>
          </p:nvSpPr>
          <p:spPr>
            <a:xfrm>
              <a:off x="829664" y="3249541"/>
              <a:ext cx="54855" cy="54824"/>
            </a:xfrm>
            <a:custGeom>
              <a:rect b="b" l="l" r="r" t="t"/>
              <a:pathLst>
                <a:path extrusionOk="0" h="3520" w="3522">
                  <a:moveTo>
                    <a:pt x="1" y="1"/>
                  </a:moveTo>
                  <a:lnTo>
                    <a:pt x="1" y="3520"/>
                  </a:lnTo>
                  <a:lnTo>
                    <a:pt x="3521" y="3520"/>
                  </a:lnTo>
                  <a:lnTo>
                    <a:pt x="3521" y="1"/>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30"/>
            <p:cNvSpPr/>
            <p:nvPr/>
          </p:nvSpPr>
          <p:spPr>
            <a:xfrm>
              <a:off x="830209" y="3250086"/>
              <a:ext cx="53749" cy="53749"/>
            </a:xfrm>
            <a:custGeom>
              <a:rect b="b" l="l" r="r" t="t"/>
              <a:pathLst>
                <a:path extrusionOk="0" h="3451" w="3451">
                  <a:moveTo>
                    <a:pt x="0" y="0"/>
                  </a:moveTo>
                  <a:lnTo>
                    <a:pt x="0" y="3450"/>
                  </a:lnTo>
                  <a:lnTo>
                    <a:pt x="3450" y="3450"/>
                  </a:lnTo>
                  <a:lnTo>
                    <a:pt x="3450"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30"/>
            <p:cNvSpPr/>
            <p:nvPr/>
          </p:nvSpPr>
          <p:spPr>
            <a:xfrm>
              <a:off x="829664" y="3195791"/>
              <a:ext cx="54855" cy="54840"/>
            </a:xfrm>
            <a:custGeom>
              <a:rect b="b" l="l" r="r" t="t"/>
              <a:pathLst>
                <a:path extrusionOk="0" h="3521" w="3522">
                  <a:moveTo>
                    <a:pt x="1" y="0"/>
                  </a:moveTo>
                  <a:lnTo>
                    <a:pt x="1" y="3521"/>
                  </a:lnTo>
                  <a:lnTo>
                    <a:pt x="3521" y="3521"/>
                  </a:lnTo>
                  <a:lnTo>
                    <a:pt x="3521" y="0"/>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30"/>
            <p:cNvSpPr/>
            <p:nvPr/>
          </p:nvSpPr>
          <p:spPr>
            <a:xfrm>
              <a:off x="830209" y="3196352"/>
              <a:ext cx="53749" cy="53749"/>
            </a:xfrm>
            <a:custGeom>
              <a:rect b="b" l="l" r="r" t="t"/>
              <a:pathLst>
                <a:path extrusionOk="0" h="3451" w="3451">
                  <a:moveTo>
                    <a:pt x="0" y="0"/>
                  </a:moveTo>
                  <a:lnTo>
                    <a:pt x="0" y="3450"/>
                  </a:lnTo>
                  <a:lnTo>
                    <a:pt x="3450" y="3450"/>
                  </a:lnTo>
                  <a:lnTo>
                    <a:pt x="3450"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30"/>
            <p:cNvSpPr/>
            <p:nvPr/>
          </p:nvSpPr>
          <p:spPr>
            <a:xfrm>
              <a:off x="829664" y="3142120"/>
              <a:ext cx="54855" cy="54777"/>
            </a:xfrm>
            <a:custGeom>
              <a:rect b="b" l="l" r="r" t="t"/>
              <a:pathLst>
                <a:path extrusionOk="0" h="3517" w="3522">
                  <a:moveTo>
                    <a:pt x="1" y="0"/>
                  </a:moveTo>
                  <a:lnTo>
                    <a:pt x="1" y="3517"/>
                  </a:lnTo>
                  <a:lnTo>
                    <a:pt x="3521" y="3517"/>
                  </a:lnTo>
                  <a:lnTo>
                    <a:pt x="3521" y="0"/>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30"/>
            <p:cNvSpPr/>
            <p:nvPr/>
          </p:nvSpPr>
          <p:spPr>
            <a:xfrm>
              <a:off x="830209" y="3142649"/>
              <a:ext cx="53749" cy="53718"/>
            </a:xfrm>
            <a:custGeom>
              <a:rect b="b" l="l" r="r" t="t"/>
              <a:pathLst>
                <a:path extrusionOk="0" h="3449" w="3451">
                  <a:moveTo>
                    <a:pt x="0" y="1"/>
                  </a:moveTo>
                  <a:lnTo>
                    <a:pt x="0" y="3448"/>
                  </a:lnTo>
                  <a:lnTo>
                    <a:pt x="3450" y="3448"/>
                  </a:lnTo>
                  <a:lnTo>
                    <a:pt x="3450"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30"/>
            <p:cNvSpPr/>
            <p:nvPr/>
          </p:nvSpPr>
          <p:spPr>
            <a:xfrm>
              <a:off x="829664" y="3088371"/>
              <a:ext cx="54855" cy="54824"/>
            </a:xfrm>
            <a:custGeom>
              <a:rect b="b" l="l" r="r" t="t"/>
              <a:pathLst>
                <a:path extrusionOk="0" h="3520" w="3522">
                  <a:moveTo>
                    <a:pt x="1" y="1"/>
                  </a:moveTo>
                  <a:lnTo>
                    <a:pt x="1" y="3520"/>
                  </a:lnTo>
                  <a:lnTo>
                    <a:pt x="3521" y="3520"/>
                  </a:lnTo>
                  <a:lnTo>
                    <a:pt x="3521" y="1"/>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30"/>
            <p:cNvSpPr/>
            <p:nvPr/>
          </p:nvSpPr>
          <p:spPr>
            <a:xfrm>
              <a:off x="829664" y="3034621"/>
              <a:ext cx="54855" cy="54840"/>
            </a:xfrm>
            <a:custGeom>
              <a:rect b="b" l="l" r="r" t="t"/>
              <a:pathLst>
                <a:path extrusionOk="0" h="3521" w="3522">
                  <a:moveTo>
                    <a:pt x="1" y="0"/>
                  </a:moveTo>
                  <a:lnTo>
                    <a:pt x="1" y="3521"/>
                  </a:lnTo>
                  <a:lnTo>
                    <a:pt x="3521" y="3521"/>
                  </a:lnTo>
                  <a:lnTo>
                    <a:pt x="3521" y="0"/>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30"/>
            <p:cNvSpPr/>
            <p:nvPr/>
          </p:nvSpPr>
          <p:spPr>
            <a:xfrm>
              <a:off x="830209" y="3035151"/>
              <a:ext cx="53749" cy="53780"/>
            </a:xfrm>
            <a:custGeom>
              <a:rect b="b" l="l" r="r" t="t"/>
              <a:pathLst>
                <a:path extrusionOk="0" h="3453" w="3451">
                  <a:moveTo>
                    <a:pt x="0" y="1"/>
                  </a:moveTo>
                  <a:lnTo>
                    <a:pt x="0" y="3452"/>
                  </a:lnTo>
                  <a:lnTo>
                    <a:pt x="3450" y="3452"/>
                  </a:lnTo>
                  <a:lnTo>
                    <a:pt x="3450"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30"/>
            <p:cNvSpPr/>
            <p:nvPr/>
          </p:nvSpPr>
          <p:spPr>
            <a:xfrm>
              <a:off x="829664" y="2980950"/>
              <a:ext cx="54855" cy="54762"/>
            </a:xfrm>
            <a:custGeom>
              <a:rect b="b" l="l" r="r" t="t"/>
              <a:pathLst>
                <a:path extrusionOk="0" h="3516" w="3522">
                  <a:moveTo>
                    <a:pt x="1" y="0"/>
                  </a:moveTo>
                  <a:lnTo>
                    <a:pt x="1" y="3515"/>
                  </a:lnTo>
                  <a:lnTo>
                    <a:pt x="3521" y="3515"/>
                  </a:lnTo>
                  <a:lnTo>
                    <a:pt x="3521" y="0"/>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30"/>
            <p:cNvSpPr/>
            <p:nvPr/>
          </p:nvSpPr>
          <p:spPr>
            <a:xfrm>
              <a:off x="830209" y="2981479"/>
              <a:ext cx="53749" cy="53687"/>
            </a:xfrm>
            <a:custGeom>
              <a:rect b="b" l="l" r="r" t="t"/>
              <a:pathLst>
                <a:path extrusionOk="0" h="3447" w="3451">
                  <a:moveTo>
                    <a:pt x="0" y="1"/>
                  </a:moveTo>
                  <a:lnTo>
                    <a:pt x="0" y="3447"/>
                  </a:lnTo>
                  <a:lnTo>
                    <a:pt x="3450" y="3447"/>
                  </a:lnTo>
                  <a:lnTo>
                    <a:pt x="3450"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30"/>
            <p:cNvSpPr/>
            <p:nvPr/>
          </p:nvSpPr>
          <p:spPr>
            <a:xfrm>
              <a:off x="829664" y="2927185"/>
              <a:ext cx="54855" cy="54855"/>
            </a:xfrm>
            <a:custGeom>
              <a:rect b="b" l="l" r="r" t="t"/>
              <a:pathLst>
                <a:path extrusionOk="0" h="3522" w="3522">
                  <a:moveTo>
                    <a:pt x="1" y="1"/>
                  </a:moveTo>
                  <a:lnTo>
                    <a:pt x="1" y="3521"/>
                  </a:lnTo>
                  <a:lnTo>
                    <a:pt x="3521" y="3521"/>
                  </a:lnTo>
                  <a:lnTo>
                    <a:pt x="3521" y="1"/>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30"/>
            <p:cNvSpPr/>
            <p:nvPr/>
          </p:nvSpPr>
          <p:spPr>
            <a:xfrm>
              <a:off x="830209" y="2927730"/>
              <a:ext cx="53749" cy="53765"/>
            </a:xfrm>
            <a:custGeom>
              <a:rect b="b" l="l" r="r" t="t"/>
              <a:pathLst>
                <a:path extrusionOk="0" h="3452" w="3451">
                  <a:moveTo>
                    <a:pt x="0" y="0"/>
                  </a:moveTo>
                  <a:lnTo>
                    <a:pt x="0" y="3452"/>
                  </a:lnTo>
                  <a:lnTo>
                    <a:pt x="3450" y="3452"/>
                  </a:lnTo>
                  <a:lnTo>
                    <a:pt x="3450"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30"/>
            <p:cNvSpPr/>
            <p:nvPr/>
          </p:nvSpPr>
          <p:spPr>
            <a:xfrm>
              <a:off x="829664" y="2873498"/>
              <a:ext cx="54855" cy="54793"/>
            </a:xfrm>
            <a:custGeom>
              <a:rect b="b" l="l" r="r" t="t"/>
              <a:pathLst>
                <a:path extrusionOk="0" h="3518" w="3522">
                  <a:moveTo>
                    <a:pt x="1" y="0"/>
                  </a:moveTo>
                  <a:lnTo>
                    <a:pt x="1" y="3518"/>
                  </a:lnTo>
                  <a:lnTo>
                    <a:pt x="3521" y="3518"/>
                  </a:lnTo>
                  <a:lnTo>
                    <a:pt x="3521" y="0"/>
                  </a:lnTo>
                  <a:close/>
                </a:path>
              </a:pathLst>
            </a:custGeom>
            <a:solidFill>
              <a:srgbClr val="E0D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30"/>
            <p:cNvSpPr/>
            <p:nvPr/>
          </p:nvSpPr>
          <p:spPr>
            <a:xfrm>
              <a:off x="830209" y="2874059"/>
              <a:ext cx="53749" cy="53687"/>
            </a:xfrm>
            <a:custGeom>
              <a:rect b="b" l="l" r="r" t="t"/>
              <a:pathLst>
                <a:path extrusionOk="0" h="3447" w="3451">
                  <a:moveTo>
                    <a:pt x="0" y="0"/>
                  </a:moveTo>
                  <a:lnTo>
                    <a:pt x="0" y="3446"/>
                  </a:lnTo>
                  <a:lnTo>
                    <a:pt x="3450" y="3446"/>
                  </a:lnTo>
                  <a:lnTo>
                    <a:pt x="3450"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30"/>
            <p:cNvSpPr/>
            <p:nvPr/>
          </p:nvSpPr>
          <p:spPr>
            <a:xfrm>
              <a:off x="829664" y="2819764"/>
              <a:ext cx="54855" cy="54840"/>
            </a:xfrm>
            <a:custGeom>
              <a:rect b="b" l="l" r="r" t="t"/>
              <a:pathLst>
                <a:path extrusionOk="0" h="3521" w="3522">
                  <a:moveTo>
                    <a:pt x="1" y="0"/>
                  </a:moveTo>
                  <a:lnTo>
                    <a:pt x="1" y="3520"/>
                  </a:lnTo>
                  <a:lnTo>
                    <a:pt x="3521" y="3520"/>
                  </a:lnTo>
                  <a:lnTo>
                    <a:pt x="3521" y="0"/>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30"/>
            <p:cNvSpPr/>
            <p:nvPr/>
          </p:nvSpPr>
          <p:spPr>
            <a:xfrm>
              <a:off x="829664" y="2766015"/>
              <a:ext cx="54855" cy="54855"/>
            </a:xfrm>
            <a:custGeom>
              <a:rect b="b" l="l" r="r" t="t"/>
              <a:pathLst>
                <a:path extrusionOk="0" h="3522" w="3522">
                  <a:moveTo>
                    <a:pt x="1" y="1"/>
                  </a:moveTo>
                  <a:lnTo>
                    <a:pt x="1" y="3521"/>
                  </a:lnTo>
                  <a:lnTo>
                    <a:pt x="3521" y="3521"/>
                  </a:lnTo>
                  <a:lnTo>
                    <a:pt x="3521" y="1"/>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30"/>
            <p:cNvSpPr/>
            <p:nvPr/>
          </p:nvSpPr>
          <p:spPr>
            <a:xfrm>
              <a:off x="829664" y="2712328"/>
              <a:ext cx="54855" cy="54808"/>
            </a:xfrm>
            <a:custGeom>
              <a:rect b="b" l="l" r="r" t="t"/>
              <a:pathLst>
                <a:path extrusionOk="0" h="3519" w="3522">
                  <a:moveTo>
                    <a:pt x="1" y="0"/>
                  </a:moveTo>
                  <a:lnTo>
                    <a:pt x="1" y="3518"/>
                  </a:lnTo>
                  <a:lnTo>
                    <a:pt x="3521" y="3518"/>
                  </a:lnTo>
                  <a:lnTo>
                    <a:pt x="3521" y="0"/>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30"/>
            <p:cNvSpPr/>
            <p:nvPr/>
          </p:nvSpPr>
          <p:spPr>
            <a:xfrm>
              <a:off x="829664" y="2658594"/>
              <a:ext cx="54855" cy="54840"/>
            </a:xfrm>
            <a:custGeom>
              <a:rect b="b" l="l" r="r" t="t"/>
              <a:pathLst>
                <a:path extrusionOk="0" h="3521" w="3522">
                  <a:moveTo>
                    <a:pt x="1" y="0"/>
                  </a:moveTo>
                  <a:lnTo>
                    <a:pt x="1" y="3521"/>
                  </a:lnTo>
                  <a:lnTo>
                    <a:pt x="3521" y="3521"/>
                  </a:lnTo>
                  <a:lnTo>
                    <a:pt x="3521" y="0"/>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30"/>
            <p:cNvSpPr/>
            <p:nvPr/>
          </p:nvSpPr>
          <p:spPr>
            <a:xfrm>
              <a:off x="829664" y="2604860"/>
              <a:ext cx="54855" cy="54840"/>
            </a:xfrm>
            <a:custGeom>
              <a:rect b="b" l="l" r="r" t="t"/>
              <a:pathLst>
                <a:path extrusionOk="0" h="3521" w="3522">
                  <a:moveTo>
                    <a:pt x="1" y="0"/>
                  </a:moveTo>
                  <a:lnTo>
                    <a:pt x="1" y="3520"/>
                  </a:lnTo>
                  <a:lnTo>
                    <a:pt x="3521" y="3520"/>
                  </a:lnTo>
                  <a:lnTo>
                    <a:pt x="3521" y="0"/>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30"/>
            <p:cNvSpPr/>
            <p:nvPr/>
          </p:nvSpPr>
          <p:spPr>
            <a:xfrm>
              <a:off x="829664" y="2551158"/>
              <a:ext cx="54855" cy="54808"/>
            </a:xfrm>
            <a:custGeom>
              <a:rect b="b" l="l" r="r" t="t"/>
              <a:pathLst>
                <a:path extrusionOk="0" h="3519" w="3522">
                  <a:moveTo>
                    <a:pt x="1" y="1"/>
                  </a:moveTo>
                  <a:lnTo>
                    <a:pt x="1" y="3518"/>
                  </a:lnTo>
                  <a:lnTo>
                    <a:pt x="3521" y="3518"/>
                  </a:lnTo>
                  <a:lnTo>
                    <a:pt x="3521" y="1"/>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30"/>
            <p:cNvSpPr/>
            <p:nvPr/>
          </p:nvSpPr>
          <p:spPr>
            <a:xfrm>
              <a:off x="829664" y="2497424"/>
              <a:ext cx="54855" cy="54840"/>
            </a:xfrm>
            <a:custGeom>
              <a:rect b="b" l="l" r="r" t="t"/>
              <a:pathLst>
                <a:path extrusionOk="0" h="3521" w="3522">
                  <a:moveTo>
                    <a:pt x="1" y="0"/>
                  </a:moveTo>
                  <a:lnTo>
                    <a:pt x="1" y="3521"/>
                  </a:lnTo>
                  <a:lnTo>
                    <a:pt x="3521" y="3521"/>
                  </a:lnTo>
                  <a:lnTo>
                    <a:pt x="3521" y="0"/>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30"/>
            <p:cNvSpPr/>
            <p:nvPr/>
          </p:nvSpPr>
          <p:spPr>
            <a:xfrm>
              <a:off x="829664" y="2443659"/>
              <a:ext cx="54855" cy="54855"/>
            </a:xfrm>
            <a:custGeom>
              <a:rect b="b" l="l" r="r" t="t"/>
              <a:pathLst>
                <a:path extrusionOk="0" h="3522" w="3522">
                  <a:moveTo>
                    <a:pt x="1" y="1"/>
                  </a:moveTo>
                  <a:lnTo>
                    <a:pt x="1" y="3521"/>
                  </a:lnTo>
                  <a:lnTo>
                    <a:pt x="3521" y="3521"/>
                  </a:lnTo>
                  <a:lnTo>
                    <a:pt x="3521"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30"/>
            <p:cNvSpPr/>
            <p:nvPr/>
          </p:nvSpPr>
          <p:spPr>
            <a:xfrm>
              <a:off x="830209" y="2444220"/>
              <a:ext cx="53749" cy="53749"/>
            </a:xfrm>
            <a:custGeom>
              <a:rect b="b" l="l" r="r" t="t"/>
              <a:pathLst>
                <a:path extrusionOk="0" h="3451" w="3451">
                  <a:moveTo>
                    <a:pt x="0" y="1"/>
                  </a:moveTo>
                  <a:lnTo>
                    <a:pt x="0" y="3451"/>
                  </a:lnTo>
                  <a:lnTo>
                    <a:pt x="3450" y="3451"/>
                  </a:lnTo>
                  <a:lnTo>
                    <a:pt x="3450"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12" name="Google Shape;3712;p30"/>
            <p:cNvGrpSpPr/>
            <p:nvPr/>
          </p:nvGrpSpPr>
          <p:grpSpPr>
            <a:xfrm>
              <a:off x="775915" y="3356961"/>
              <a:ext cx="645802" cy="108589"/>
              <a:chOff x="775915" y="3356961"/>
              <a:chExt cx="645802" cy="108589"/>
            </a:xfrm>
          </p:grpSpPr>
          <p:sp>
            <p:nvSpPr>
              <p:cNvPr id="3713" name="Google Shape;3713;p30"/>
              <p:cNvSpPr/>
              <p:nvPr/>
            </p:nvSpPr>
            <p:spPr>
              <a:xfrm>
                <a:off x="1366861" y="3410711"/>
                <a:ext cx="54855" cy="54840"/>
              </a:xfrm>
              <a:custGeom>
                <a:rect b="b" l="l" r="r" t="t"/>
                <a:pathLst>
                  <a:path extrusionOk="0" h="3521" w="3522">
                    <a:moveTo>
                      <a:pt x="1" y="1"/>
                    </a:moveTo>
                    <a:lnTo>
                      <a:pt x="1" y="3521"/>
                    </a:lnTo>
                    <a:lnTo>
                      <a:pt x="3521" y="3521"/>
                    </a:lnTo>
                    <a:lnTo>
                      <a:pt x="3521" y="1"/>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30"/>
              <p:cNvSpPr/>
              <p:nvPr/>
            </p:nvSpPr>
            <p:spPr>
              <a:xfrm>
                <a:off x="1366861" y="3356961"/>
                <a:ext cx="54855" cy="54840"/>
              </a:xfrm>
              <a:custGeom>
                <a:rect b="b" l="l" r="r" t="t"/>
                <a:pathLst>
                  <a:path extrusionOk="0" h="3521" w="3522">
                    <a:moveTo>
                      <a:pt x="1" y="0"/>
                    </a:moveTo>
                    <a:lnTo>
                      <a:pt x="1" y="3521"/>
                    </a:lnTo>
                    <a:lnTo>
                      <a:pt x="3521" y="3521"/>
                    </a:lnTo>
                    <a:lnTo>
                      <a:pt x="3521" y="0"/>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30"/>
              <p:cNvSpPr/>
              <p:nvPr/>
            </p:nvSpPr>
            <p:spPr>
              <a:xfrm>
                <a:off x="1367422" y="3357507"/>
                <a:ext cx="53749" cy="53765"/>
              </a:xfrm>
              <a:custGeom>
                <a:rect b="b" l="l" r="r" t="t"/>
                <a:pathLst>
                  <a:path extrusionOk="0" h="3452" w="3451">
                    <a:moveTo>
                      <a:pt x="0" y="1"/>
                    </a:moveTo>
                    <a:lnTo>
                      <a:pt x="0" y="3451"/>
                    </a:lnTo>
                    <a:lnTo>
                      <a:pt x="3451" y="3451"/>
                    </a:lnTo>
                    <a:lnTo>
                      <a:pt x="3451" y="1"/>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30"/>
              <p:cNvSpPr/>
              <p:nvPr/>
            </p:nvSpPr>
            <p:spPr>
              <a:xfrm>
                <a:off x="1313174" y="3410711"/>
                <a:ext cx="54793" cy="54840"/>
              </a:xfrm>
              <a:custGeom>
                <a:rect b="b" l="l" r="r" t="t"/>
                <a:pathLst>
                  <a:path extrusionOk="0" h="3521" w="3518">
                    <a:moveTo>
                      <a:pt x="0" y="1"/>
                    </a:moveTo>
                    <a:lnTo>
                      <a:pt x="0" y="3521"/>
                    </a:lnTo>
                    <a:lnTo>
                      <a:pt x="3518" y="3521"/>
                    </a:lnTo>
                    <a:lnTo>
                      <a:pt x="3518" y="1"/>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30"/>
              <p:cNvSpPr/>
              <p:nvPr/>
            </p:nvSpPr>
            <p:spPr>
              <a:xfrm>
                <a:off x="1313720" y="3411256"/>
                <a:ext cx="53703" cy="53749"/>
              </a:xfrm>
              <a:custGeom>
                <a:rect b="b" l="l" r="r" t="t"/>
                <a:pathLst>
                  <a:path extrusionOk="0" h="3451" w="3448">
                    <a:moveTo>
                      <a:pt x="1" y="0"/>
                    </a:moveTo>
                    <a:lnTo>
                      <a:pt x="1" y="3450"/>
                    </a:lnTo>
                    <a:lnTo>
                      <a:pt x="3447" y="3450"/>
                    </a:lnTo>
                    <a:lnTo>
                      <a:pt x="3447" y="0"/>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30"/>
              <p:cNvSpPr/>
              <p:nvPr/>
            </p:nvSpPr>
            <p:spPr>
              <a:xfrm>
                <a:off x="1313174" y="3356961"/>
                <a:ext cx="54793" cy="54840"/>
              </a:xfrm>
              <a:custGeom>
                <a:rect b="b" l="l" r="r" t="t"/>
                <a:pathLst>
                  <a:path extrusionOk="0" h="3521" w="3518">
                    <a:moveTo>
                      <a:pt x="0" y="0"/>
                    </a:moveTo>
                    <a:lnTo>
                      <a:pt x="0" y="3521"/>
                    </a:lnTo>
                    <a:lnTo>
                      <a:pt x="3518" y="3521"/>
                    </a:lnTo>
                    <a:lnTo>
                      <a:pt x="3518" y="0"/>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30"/>
              <p:cNvSpPr/>
              <p:nvPr/>
            </p:nvSpPr>
            <p:spPr>
              <a:xfrm>
                <a:off x="1313720" y="3357507"/>
                <a:ext cx="53703" cy="53765"/>
              </a:xfrm>
              <a:custGeom>
                <a:rect b="b" l="l" r="r" t="t"/>
                <a:pathLst>
                  <a:path extrusionOk="0" h="3452" w="3448">
                    <a:moveTo>
                      <a:pt x="1" y="1"/>
                    </a:moveTo>
                    <a:lnTo>
                      <a:pt x="1" y="3451"/>
                    </a:lnTo>
                    <a:lnTo>
                      <a:pt x="3447" y="3451"/>
                    </a:lnTo>
                    <a:lnTo>
                      <a:pt x="3447" y="1"/>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30"/>
              <p:cNvSpPr/>
              <p:nvPr/>
            </p:nvSpPr>
            <p:spPr>
              <a:xfrm>
                <a:off x="1259441" y="3410711"/>
                <a:ext cx="54840" cy="54840"/>
              </a:xfrm>
              <a:custGeom>
                <a:rect b="b" l="l" r="r" t="t"/>
                <a:pathLst>
                  <a:path extrusionOk="0" h="3521" w="3521">
                    <a:moveTo>
                      <a:pt x="0" y="1"/>
                    </a:moveTo>
                    <a:lnTo>
                      <a:pt x="0" y="3521"/>
                    </a:lnTo>
                    <a:lnTo>
                      <a:pt x="3520" y="3521"/>
                    </a:lnTo>
                    <a:lnTo>
                      <a:pt x="3520" y="1"/>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30"/>
              <p:cNvSpPr/>
              <p:nvPr/>
            </p:nvSpPr>
            <p:spPr>
              <a:xfrm>
                <a:off x="1259986" y="3411256"/>
                <a:ext cx="53749" cy="53749"/>
              </a:xfrm>
              <a:custGeom>
                <a:rect b="b" l="l" r="r" t="t"/>
                <a:pathLst>
                  <a:path extrusionOk="0" h="3451" w="3451">
                    <a:moveTo>
                      <a:pt x="1" y="0"/>
                    </a:moveTo>
                    <a:lnTo>
                      <a:pt x="1" y="3450"/>
                    </a:lnTo>
                    <a:lnTo>
                      <a:pt x="3451" y="3450"/>
                    </a:lnTo>
                    <a:lnTo>
                      <a:pt x="3451" y="0"/>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30"/>
              <p:cNvSpPr/>
              <p:nvPr/>
            </p:nvSpPr>
            <p:spPr>
              <a:xfrm>
                <a:off x="1205691" y="3410711"/>
                <a:ext cx="54855" cy="54840"/>
              </a:xfrm>
              <a:custGeom>
                <a:rect b="b" l="l" r="r" t="t"/>
                <a:pathLst>
                  <a:path extrusionOk="0" h="3521" w="3522">
                    <a:moveTo>
                      <a:pt x="1" y="1"/>
                    </a:moveTo>
                    <a:lnTo>
                      <a:pt x="1" y="3521"/>
                    </a:lnTo>
                    <a:lnTo>
                      <a:pt x="3521" y="3521"/>
                    </a:lnTo>
                    <a:lnTo>
                      <a:pt x="3521" y="1"/>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30"/>
              <p:cNvSpPr/>
              <p:nvPr/>
            </p:nvSpPr>
            <p:spPr>
              <a:xfrm>
                <a:off x="1206236" y="3411256"/>
                <a:ext cx="53765" cy="53749"/>
              </a:xfrm>
              <a:custGeom>
                <a:rect b="b" l="l" r="r" t="t"/>
                <a:pathLst>
                  <a:path extrusionOk="0" h="3451" w="3452">
                    <a:moveTo>
                      <a:pt x="0" y="0"/>
                    </a:moveTo>
                    <a:lnTo>
                      <a:pt x="0" y="3450"/>
                    </a:lnTo>
                    <a:lnTo>
                      <a:pt x="3452" y="3450"/>
                    </a:lnTo>
                    <a:lnTo>
                      <a:pt x="3452" y="0"/>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30"/>
              <p:cNvSpPr/>
              <p:nvPr/>
            </p:nvSpPr>
            <p:spPr>
              <a:xfrm>
                <a:off x="1152004" y="3410711"/>
                <a:ext cx="54808" cy="54840"/>
              </a:xfrm>
              <a:custGeom>
                <a:rect b="b" l="l" r="r" t="t"/>
                <a:pathLst>
                  <a:path extrusionOk="0" h="3521" w="3519">
                    <a:moveTo>
                      <a:pt x="0" y="1"/>
                    </a:moveTo>
                    <a:lnTo>
                      <a:pt x="0" y="3521"/>
                    </a:lnTo>
                    <a:lnTo>
                      <a:pt x="3518" y="3521"/>
                    </a:lnTo>
                    <a:lnTo>
                      <a:pt x="3518" y="1"/>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30"/>
              <p:cNvSpPr/>
              <p:nvPr/>
            </p:nvSpPr>
            <p:spPr>
              <a:xfrm>
                <a:off x="1152565" y="3411256"/>
                <a:ext cx="53687" cy="53749"/>
              </a:xfrm>
              <a:custGeom>
                <a:rect b="b" l="l" r="r" t="t"/>
                <a:pathLst>
                  <a:path extrusionOk="0" h="3451" w="3447">
                    <a:moveTo>
                      <a:pt x="0" y="0"/>
                    </a:moveTo>
                    <a:lnTo>
                      <a:pt x="0" y="3450"/>
                    </a:lnTo>
                    <a:lnTo>
                      <a:pt x="3446" y="3450"/>
                    </a:lnTo>
                    <a:lnTo>
                      <a:pt x="3446" y="0"/>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30"/>
              <p:cNvSpPr/>
              <p:nvPr/>
            </p:nvSpPr>
            <p:spPr>
              <a:xfrm>
                <a:off x="1098271" y="3410711"/>
                <a:ext cx="54840" cy="54840"/>
              </a:xfrm>
              <a:custGeom>
                <a:rect b="b" l="l" r="r" t="t"/>
                <a:pathLst>
                  <a:path extrusionOk="0" h="3521" w="3521">
                    <a:moveTo>
                      <a:pt x="0" y="1"/>
                    </a:moveTo>
                    <a:lnTo>
                      <a:pt x="0" y="3521"/>
                    </a:lnTo>
                    <a:lnTo>
                      <a:pt x="3521" y="3521"/>
                    </a:lnTo>
                    <a:lnTo>
                      <a:pt x="3521" y="1"/>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30"/>
              <p:cNvSpPr/>
              <p:nvPr/>
            </p:nvSpPr>
            <p:spPr>
              <a:xfrm>
                <a:off x="1098800" y="3411256"/>
                <a:ext cx="53780" cy="53749"/>
              </a:xfrm>
              <a:custGeom>
                <a:rect b="b" l="l" r="r" t="t"/>
                <a:pathLst>
                  <a:path extrusionOk="0" h="3451" w="3453">
                    <a:moveTo>
                      <a:pt x="1" y="0"/>
                    </a:moveTo>
                    <a:lnTo>
                      <a:pt x="1" y="3450"/>
                    </a:lnTo>
                    <a:lnTo>
                      <a:pt x="3452" y="3450"/>
                    </a:lnTo>
                    <a:lnTo>
                      <a:pt x="3452" y="0"/>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30"/>
              <p:cNvSpPr/>
              <p:nvPr/>
            </p:nvSpPr>
            <p:spPr>
              <a:xfrm>
                <a:off x="1044568" y="3410711"/>
                <a:ext cx="54808" cy="54840"/>
              </a:xfrm>
              <a:custGeom>
                <a:rect b="b" l="l" r="r" t="t"/>
                <a:pathLst>
                  <a:path extrusionOk="0" h="3521" w="3519">
                    <a:moveTo>
                      <a:pt x="1" y="1"/>
                    </a:moveTo>
                    <a:lnTo>
                      <a:pt x="1" y="3521"/>
                    </a:lnTo>
                    <a:lnTo>
                      <a:pt x="3518" y="3521"/>
                    </a:lnTo>
                    <a:lnTo>
                      <a:pt x="3518" y="1"/>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30"/>
              <p:cNvSpPr/>
              <p:nvPr/>
            </p:nvSpPr>
            <p:spPr>
              <a:xfrm>
                <a:off x="1045129" y="3411256"/>
                <a:ext cx="53687" cy="53749"/>
              </a:xfrm>
              <a:custGeom>
                <a:rect b="b" l="l" r="r" t="t"/>
                <a:pathLst>
                  <a:path extrusionOk="0" h="3451" w="3447">
                    <a:moveTo>
                      <a:pt x="0" y="0"/>
                    </a:moveTo>
                    <a:lnTo>
                      <a:pt x="0" y="3450"/>
                    </a:lnTo>
                    <a:lnTo>
                      <a:pt x="3447" y="3450"/>
                    </a:lnTo>
                    <a:lnTo>
                      <a:pt x="3447" y="0"/>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30"/>
              <p:cNvSpPr/>
              <p:nvPr/>
            </p:nvSpPr>
            <p:spPr>
              <a:xfrm>
                <a:off x="990834" y="3410711"/>
                <a:ext cx="54840" cy="54840"/>
              </a:xfrm>
              <a:custGeom>
                <a:rect b="b" l="l" r="r" t="t"/>
                <a:pathLst>
                  <a:path extrusionOk="0" h="3521" w="3521">
                    <a:moveTo>
                      <a:pt x="1" y="1"/>
                    </a:moveTo>
                    <a:lnTo>
                      <a:pt x="1" y="3521"/>
                    </a:lnTo>
                    <a:lnTo>
                      <a:pt x="3521" y="3521"/>
                    </a:lnTo>
                    <a:lnTo>
                      <a:pt x="3521" y="1"/>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30"/>
              <p:cNvSpPr/>
              <p:nvPr/>
            </p:nvSpPr>
            <p:spPr>
              <a:xfrm>
                <a:off x="991395" y="3411256"/>
                <a:ext cx="53749" cy="53749"/>
              </a:xfrm>
              <a:custGeom>
                <a:rect b="b" l="l" r="r" t="t"/>
                <a:pathLst>
                  <a:path extrusionOk="0" h="3451" w="3451">
                    <a:moveTo>
                      <a:pt x="0" y="0"/>
                    </a:moveTo>
                    <a:lnTo>
                      <a:pt x="0" y="3450"/>
                    </a:lnTo>
                    <a:lnTo>
                      <a:pt x="3450" y="3450"/>
                    </a:lnTo>
                    <a:lnTo>
                      <a:pt x="3450" y="0"/>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30"/>
              <p:cNvSpPr/>
              <p:nvPr/>
            </p:nvSpPr>
            <p:spPr>
              <a:xfrm>
                <a:off x="937100" y="3410711"/>
                <a:ext cx="54840" cy="54840"/>
              </a:xfrm>
              <a:custGeom>
                <a:rect b="b" l="l" r="r" t="t"/>
                <a:pathLst>
                  <a:path extrusionOk="0" h="3521" w="3521">
                    <a:moveTo>
                      <a:pt x="0" y="1"/>
                    </a:moveTo>
                    <a:lnTo>
                      <a:pt x="0" y="3521"/>
                    </a:lnTo>
                    <a:lnTo>
                      <a:pt x="3521" y="3521"/>
                    </a:lnTo>
                    <a:lnTo>
                      <a:pt x="3521" y="1"/>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30"/>
              <p:cNvSpPr/>
              <p:nvPr/>
            </p:nvSpPr>
            <p:spPr>
              <a:xfrm>
                <a:off x="937630" y="3411256"/>
                <a:ext cx="53780" cy="53749"/>
              </a:xfrm>
              <a:custGeom>
                <a:rect b="b" l="l" r="r" t="t"/>
                <a:pathLst>
                  <a:path extrusionOk="0" h="3451" w="3453">
                    <a:moveTo>
                      <a:pt x="1" y="0"/>
                    </a:moveTo>
                    <a:lnTo>
                      <a:pt x="1" y="3450"/>
                    </a:lnTo>
                    <a:lnTo>
                      <a:pt x="3452" y="3450"/>
                    </a:lnTo>
                    <a:lnTo>
                      <a:pt x="3452" y="0"/>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30"/>
              <p:cNvSpPr/>
              <p:nvPr/>
            </p:nvSpPr>
            <p:spPr>
              <a:xfrm>
                <a:off x="883398" y="3410711"/>
                <a:ext cx="54808" cy="54840"/>
              </a:xfrm>
              <a:custGeom>
                <a:rect b="b" l="l" r="r" t="t"/>
                <a:pathLst>
                  <a:path extrusionOk="0" h="3521" w="3519">
                    <a:moveTo>
                      <a:pt x="1" y="1"/>
                    </a:moveTo>
                    <a:lnTo>
                      <a:pt x="1" y="3521"/>
                    </a:lnTo>
                    <a:lnTo>
                      <a:pt x="3519" y="3521"/>
                    </a:lnTo>
                    <a:lnTo>
                      <a:pt x="3519" y="1"/>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30"/>
              <p:cNvSpPr/>
              <p:nvPr/>
            </p:nvSpPr>
            <p:spPr>
              <a:xfrm>
                <a:off x="883943" y="3411256"/>
                <a:ext cx="53703" cy="53749"/>
              </a:xfrm>
              <a:custGeom>
                <a:rect b="b" l="l" r="r" t="t"/>
                <a:pathLst>
                  <a:path extrusionOk="0" h="3451" w="3448">
                    <a:moveTo>
                      <a:pt x="0" y="0"/>
                    </a:moveTo>
                    <a:lnTo>
                      <a:pt x="0" y="3450"/>
                    </a:lnTo>
                    <a:lnTo>
                      <a:pt x="3448" y="3450"/>
                    </a:lnTo>
                    <a:lnTo>
                      <a:pt x="3448" y="0"/>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30"/>
              <p:cNvSpPr/>
              <p:nvPr/>
            </p:nvSpPr>
            <p:spPr>
              <a:xfrm>
                <a:off x="829664" y="3410711"/>
                <a:ext cx="54855" cy="54840"/>
              </a:xfrm>
              <a:custGeom>
                <a:rect b="b" l="l" r="r" t="t"/>
                <a:pathLst>
                  <a:path extrusionOk="0" h="3521" w="3522">
                    <a:moveTo>
                      <a:pt x="1" y="1"/>
                    </a:moveTo>
                    <a:lnTo>
                      <a:pt x="1" y="3521"/>
                    </a:lnTo>
                    <a:lnTo>
                      <a:pt x="3521" y="3521"/>
                    </a:lnTo>
                    <a:lnTo>
                      <a:pt x="3521" y="1"/>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30"/>
              <p:cNvSpPr/>
              <p:nvPr/>
            </p:nvSpPr>
            <p:spPr>
              <a:xfrm>
                <a:off x="830209" y="3411256"/>
                <a:ext cx="53749" cy="53749"/>
              </a:xfrm>
              <a:custGeom>
                <a:rect b="b" l="l" r="r" t="t"/>
                <a:pathLst>
                  <a:path extrusionOk="0" h="3451" w="3451">
                    <a:moveTo>
                      <a:pt x="0" y="0"/>
                    </a:moveTo>
                    <a:lnTo>
                      <a:pt x="0" y="3450"/>
                    </a:lnTo>
                    <a:lnTo>
                      <a:pt x="3450" y="3450"/>
                    </a:lnTo>
                    <a:lnTo>
                      <a:pt x="3450" y="0"/>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30"/>
              <p:cNvSpPr/>
              <p:nvPr/>
            </p:nvSpPr>
            <p:spPr>
              <a:xfrm>
                <a:off x="829664" y="3356961"/>
                <a:ext cx="54855" cy="54840"/>
              </a:xfrm>
              <a:custGeom>
                <a:rect b="b" l="l" r="r" t="t"/>
                <a:pathLst>
                  <a:path extrusionOk="0" h="3521" w="3522">
                    <a:moveTo>
                      <a:pt x="1" y="0"/>
                    </a:moveTo>
                    <a:lnTo>
                      <a:pt x="1" y="3521"/>
                    </a:lnTo>
                    <a:lnTo>
                      <a:pt x="3521" y="3521"/>
                    </a:lnTo>
                    <a:lnTo>
                      <a:pt x="3521" y="0"/>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30"/>
              <p:cNvSpPr/>
              <p:nvPr/>
            </p:nvSpPr>
            <p:spPr>
              <a:xfrm>
                <a:off x="830209" y="3357507"/>
                <a:ext cx="53749" cy="53765"/>
              </a:xfrm>
              <a:custGeom>
                <a:rect b="b" l="l" r="r" t="t"/>
                <a:pathLst>
                  <a:path extrusionOk="0" h="3452" w="3451">
                    <a:moveTo>
                      <a:pt x="0" y="1"/>
                    </a:moveTo>
                    <a:lnTo>
                      <a:pt x="0" y="3451"/>
                    </a:lnTo>
                    <a:lnTo>
                      <a:pt x="3450" y="3451"/>
                    </a:lnTo>
                    <a:lnTo>
                      <a:pt x="3450" y="1"/>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30"/>
              <p:cNvSpPr/>
              <p:nvPr/>
            </p:nvSpPr>
            <p:spPr>
              <a:xfrm>
                <a:off x="775915" y="3410711"/>
                <a:ext cx="54855" cy="54840"/>
              </a:xfrm>
              <a:custGeom>
                <a:rect b="b" l="l" r="r" t="t"/>
                <a:pathLst>
                  <a:path extrusionOk="0" h="3521" w="3522">
                    <a:moveTo>
                      <a:pt x="0" y="1"/>
                    </a:moveTo>
                    <a:lnTo>
                      <a:pt x="0" y="3521"/>
                    </a:lnTo>
                    <a:lnTo>
                      <a:pt x="3522" y="3521"/>
                    </a:lnTo>
                    <a:lnTo>
                      <a:pt x="3522" y="1"/>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30"/>
              <p:cNvSpPr/>
              <p:nvPr/>
            </p:nvSpPr>
            <p:spPr>
              <a:xfrm>
                <a:off x="775915" y="3356961"/>
                <a:ext cx="54855" cy="54840"/>
              </a:xfrm>
              <a:custGeom>
                <a:rect b="b" l="l" r="r" t="t"/>
                <a:pathLst>
                  <a:path extrusionOk="0" h="3521" w="3522">
                    <a:moveTo>
                      <a:pt x="0" y="0"/>
                    </a:moveTo>
                    <a:lnTo>
                      <a:pt x="0" y="3521"/>
                    </a:lnTo>
                    <a:lnTo>
                      <a:pt x="3522" y="3521"/>
                    </a:lnTo>
                    <a:lnTo>
                      <a:pt x="3522" y="0"/>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30"/>
              <p:cNvSpPr/>
              <p:nvPr/>
            </p:nvSpPr>
            <p:spPr>
              <a:xfrm>
                <a:off x="776460" y="3357507"/>
                <a:ext cx="53765" cy="53765"/>
              </a:xfrm>
              <a:custGeom>
                <a:rect b="b" l="l" r="r" t="t"/>
                <a:pathLst>
                  <a:path extrusionOk="0" h="3452" w="3452">
                    <a:moveTo>
                      <a:pt x="1" y="1"/>
                    </a:moveTo>
                    <a:lnTo>
                      <a:pt x="1" y="3451"/>
                    </a:lnTo>
                    <a:lnTo>
                      <a:pt x="3451" y="3451"/>
                    </a:lnTo>
                    <a:lnTo>
                      <a:pt x="3451" y="1"/>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43" name="Google Shape;3743;p30"/>
            <p:cNvSpPr/>
            <p:nvPr/>
          </p:nvSpPr>
          <p:spPr>
            <a:xfrm>
              <a:off x="775915" y="3303274"/>
              <a:ext cx="54855" cy="54793"/>
            </a:xfrm>
            <a:custGeom>
              <a:rect b="b" l="l" r="r" t="t"/>
              <a:pathLst>
                <a:path extrusionOk="0" h="3518" w="3522">
                  <a:moveTo>
                    <a:pt x="0" y="1"/>
                  </a:moveTo>
                  <a:lnTo>
                    <a:pt x="0" y="3517"/>
                  </a:lnTo>
                  <a:lnTo>
                    <a:pt x="3522" y="3517"/>
                  </a:lnTo>
                  <a:lnTo>
                    <a:pt x="3522"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30"/>
            <p:cNvSpPr/>
            <p:nvPr/>
          </p:nvSpPr>
          <p:spPr>
            <a:xfrm>
              <a:off x="776460" y="3303820"/>
              <a:ext cx="53765" cy="53703"/>
            </a:xfrm>
            <a:custGeom>
              <a:rect b="b" l="l" r="r" t="t"/>
              <a:pathLst>
                <a:path extrusionOk="0" h="3448" w="3452">
                  <a:moveTo>
                    <a:pt x="1" y="0"/>
                  </a:moveTo>
                  <a:lnTo>
                    <a:pt x="1" y="3448"/>
                  </a:lnTo>
                  <a:lnTo>
                    <a:pt x="3451" y="3448"/>
                  </a:lnTo>
                  <a:lnTo>
                    <a:pt x="3451"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30"/>
            <p:cNvSpPr/>
            <p:nvPr/>
          </p:nvSpPr>
          <p:spPr>
            <a:xfrm>
              <a:off x="775915" y="3249541"/>
              <a:ext cx="54855" cy="54824"/>
            </a:xfrm>
            <a:custGeom>
              <a:rect b="b" l="l" r="r" t="t"/>
              <a:pathLst>
                <a:path extrusionOk="0" h="3520" w="3522">
                  <a:moveTo>
                    <a:pt x="0" y="1"/>
                  </a:moveTo>
                  <a:lnTo>
                    <a:pt x="0" y="3520"/>
                  </a:lnTo>
                  <a:lnTo>
                    <a:pt x="3522" y="3520"/>
                  </a:lnTo>
                  <a:lnTo>
                    <a:pt x="3522"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30"/>
            <p:cNvSpPr/>
            <p:nvPr/>
          </p:nvSpPr>
          <p:spPr>
            <a:xfrm>
              <a:off x="776460" y="3250086"/>
              <a:ext cx="53765" cy="53749"/>
            </a:xfrm>
            <a:custGeom>
              <a:rect b="b" l="l" r="r" t="t"/>
              <a:pathLst>
                <a:path extrusionOk="0" h="3451" w="3452">
                  <a:moveTo>
                    <a:pt x="1" y="0"/>
                  </a:moveTo>
                  <a:lnTo>
                    <a:pt x="1" y="3450"/>
                  </a:lnTo>
                  <a:lnTo>
                    <a:pt x="3451" y="3450"/>
                  </a:lnTo>
                  <a:lnTo>
                    <a:pt x="3451"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30"/>
            <p:cNvSpPr/>
            <p:nvPr/>
          </p:nvSpPr>
          <p:spPr>
            <a:xfrm>
              <a:off x="775915" y="3195791"/>
              <a:ext cx="54855" cy="54840"/>
            </a:xfrm>
            <a:custGeom>
              <a:rect b="b" l="l" r="r" t="t"/>
              <a:pathLst>
                <a:path extrusionOk="0" h="3521" w="3522">
                  <a:moveTo>
                    <a:pt x="0" y="0"/>
                  </a:moveTo>
                  <a:lnTo>
                    <a:pt x="0" y="3521"/>
                  </a:lnTo>
                  <a:lnTo>
                    <a:pt x="3522" y="3521"/>
                  </a:lnTo>
                  <a:lnTo>
                    <a:pt x="3522"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30"/>
            <p:cNvSpPr/>
            <p:nvPr/>
          </p:nvSpPr>
          <p:spPr>
            <a:xfrm>
              <a:off x="776460" y="3196352"/>
              <a:ext cx="53765" cy="53749"/>
            </a:xfrm>
            <a:custGeom>
              <a:rect b="b" l="l" r="r" t="t"/>
              <a:pathLst>
                <a:path extrusionOk="0" h="3451" w="3452">
                  <a:moveTo>
                    <a:pt x="1" y="0"/>
                  </a:moveTo>
                  <a:lnTo>
                    <a:pt x="1" y="3450"/>
                  </a:lnTo>
                  <a:lnTo>
                    <a:pt x="3451" y="3450"/>
                  </a:lnTo>
                  <a:lnTo>
                    <a:pt x="3451"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30"/>
            <p:cNvSpPr/>
            <p:nvPr/>
          </p:nvSpPr>
          <p:spPr>
            <a:xfrm>
              <a:off x="775915" y="3142120"/>
              <a:ext cx="54855" cy="54777"/>
            </a:xfrm>
            <a:custGeom>
              <a:rect b="b" l="l" r="r" t="t"/>
              <a:pathLst>
                <a:path extrusionOk="0" h="3517" w="3522">
                  <a:moveTo>
                    <a:pt x="0" y="0"/>
                  </a:moveTo>
                  <a:lnTo>
                    <a:pt x="0" y="3517"/>
                  </a:lnTo>
                  <a:lnTo>
                    <a:pt x="3522" y="3517"/>
                  </a:lnTo>
                  <a:lnTo>
                    <a:pt x="3522"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30"/>
            <p:cNvSpPr/>
            <p:nvPr/>
          </p:nvSpPr>
          <p:spPr>
            <a:xfrm>
              <a:off x="776460" y="3142649"/>
              <a:ext cx="53765" cy="53718"/>
            </a:xfrm>
            <a:custGeom>
              <a:rect b="b" l="l" r="r" t="t"/>
              <a:pathLst>
                <a:path extrusionOk="0" h="3449" w="3452">
                  <a:moveTo>
                    <a:pt x="1" y="1"/>
                  </a:moveTo>
                  <a:lnTo>
                    <a:pt x="1" y="3448"/>
                  </a:lnTo>
                  <a:lnTo>
                    <a:pt x="3451" y="3448"/>
                  </a:lnTo>
                  <a:lnTo>
                    <a:pt x="3451"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30"/>
            <p:cNvSpPr/>
            <p:nvPr/>
          </p:nvSpPr>
          <p:spPr>
            <a:xfrm>
              <a:off x="775915" y="3088371"/>
              <a:ext cx="54855" cy="54824"/>
            </a:xfrm>
            <a:custGeom>
              <a:rect b="b" l="l" r="r" t="t"/>
              <a:pathLst>
                <a:path extrusionOk="0" h="3520" w="3522">
                  <a:moveTo>
                    <a:pt x="0" y="1"/>
                  </a:moveTo>
                  <a:lnTo>
                    <a:pt x="0" y="3520"/>
                  </a:lnTo>
                  <a:lnTo>
                    <a:pt x="3522" y="3520"/>
                  </a:lnTo>
                  <a:lnTo>
                    <a:pt x="3522"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30"/>
            <p:cNvSpPr/>
            <p:nvPr/>
          </p:nvSpPr>
          <p:spPr>
            <a:xfrm>
              <a:off x="776460" y="3088916"/>
              <a:ext cx="53765" cy="53749"/>
            </a:xfrm>
            <a:custGeom>
              <a:rect b="b" l="l" r="r" t="t"/>
              <a:pathLst>
                <a:path extrusionOk="0" h="3451" w="3452">
                  <a:moveTo>
                    <a:pt x="1" y="0"/>
                  </a:moveTo>
                  <a:lnTo>
                    <a:pt x="1" y="3451"/>
                  </a:lnTo>
                  <a:lnTo>
                    <a:pt x="3451" y="3451"/>
                  </a:lnTo>
                  <a:lnTo>
                    <a:pt x="3451"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30"/>
            <p:cNvSpPr/>
            <p:nvPr/>
          </p:nvSpPr>
          <p:spPr>
            <a:xfrm>
              <a:off x="775915" y="3034621"/>
              <a:ext cx="54855" cy="54840"/>
            </a:xfrm>
            <a:custGeom>
              <a:rect b="b" l="l" r="r" t="t"/>
              <a:pathLst>
                <a:path extrusionOk="0" h="3521" w="3522">
                  <a:moveTo>
                    <a:pt x="0" y="0"/>
                  </a:moveTo>
                  <a:lnTo>
                    <a:pt x="0" y="3521"/>
                  </a:lnTo>
                  <a:lnTo>
                    <a:pt x="3522" y="3521"/>
                  </a:lnTo>
                  <a:lnTo>
                    <a:pt x="3522"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30"/>
            <p:cNvSpPr/>
            <p:nvPr/>
          </p:nvSpPr>
          <p:spPr>
            <a:xfrm>
              <a:off x="776460" y="3035151"/>
              <a:ext cx="53765" cy="53780"/>
            </a:xfrm>
            <a:custGeom>
              <a:rect b="b" l="l" r="r" t="t"/>
              <a:pathLst>
                <a:path extrusionOk="0" h="3453" w="3452">
                  <a:moveTo>
                    <a:pt x="1" y="1"/>
                  </a:moveTo>
                  <a:lnTo>
                    <a:pt x="1" y="3452"/>
                  </a:lnTo>
                  <a:lnTo>
                    <a:pt x="3451" y="3452"/>
                  </a:lnTo>
                  <a:lnTo>
                    <a:pt x="3451"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30"/>
            <p:cNvSpPr/>
            <p:nvPr/>
          </p:nvSpPr>
          <p:spPr>
            <a:xfrm>
              <a:off x="775915" y="2980950"/>
              <a:ext cx="54855" cy="54762"/>
            </a:xfrm>
            <a:custGeom>
              <a:rect b="b" l="l" r="r" t="t"/>
              <a:pathLst>
                <a:path extrusionOk="0" h="3516" w="3522">
                  <a:moveTo>
                    <a:pt x="0" y="0"/>
                  </a:moveTo>
                  <a:lnTo>
                    <a:pt x="0" y="3515"/>
                  </a:lnTo>
                  <a:lnTo>
                    <a:pt x="3522" y="3515"/>
                  </a:lnTo>
                  <a:lnTo>
                    <a:pt x="3522"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30"/>
            <p:cNvSpPr/>
            <p:nvPr/>
          </p:nvSpPr>
          <p:spPr>
            <a:xfrm>
              <a:off x="776460" y="2981479"/>
              <a:ext cx="53765" cy="53687"/>
            </a:xfrm>
            <a:custGeom>
              <a:rect b="b" l="l" r="r" t="t"/>
              <a:pathLst>
                <a:path extrusionOk="0" h="3447" w="3452">
                  <a:moveTo>
                    <a:pt x="1" y="1"/>
                  </a:moveTo>
                  <a:lnTo>
                    <a:pt x="1" y="3447"/>
                  </a:lnTo>
                  <a:lnTo>
                    <a:pt x="3451" y="3447"/>
                  </a:lnTo>
                  <a:lnTo>
                    <a:pt x="3451"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30"/>
            <p:cNvSpPr/>
            <p:nvPr/>
          </p:nvSpPr>
          <p:spPr>
            <a:xfrm>
              <a:off x="775915" y="2927185"/>
              <a:ext cx="54855" cy="54855"/>
            </a:xfrm>
            <a:custGeom>
              <a:rect b="b" l="l" r="r" t="t"/>
              <a:pathLst>
                <a:path extrusionOk="0" h="3522" w="3522">
                  <a:moveTo>
                    <a:pt x="0" y="1"/>
                  </a:moveTo>
                  <a:lnTo>
                    <a:pt x="0" y="3521"/>
                  </a:lnTo>
                  <a:lnTo>
                    <a:pt x="3522" y="3521"/>
                  </a:lnTo>
                  <a:lnTo>
                    <a:pt x="3522"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30"/>
            <p:cNvSpPr/>
            <p:nvPr/>
          </p:nvSpPr>
          <p:spPr>
            <a:xfrm>
              <a:off x="776460" y="2927730"/>
              <a:ext cx="53765" cy="53765"/>
            </a:xfrm>
            <a:custGeom>
              <a:rect b="b" l="l" r="r" t="t"/>
              <a:pathLst>
                <a:path extrusionOk="0" h="3452" w="3452">
                  <a:moveTo>
                    <a:pt x="1" y="0"/>
                  </a:moveTo>
                  <a:lnTo>
                    <a:pt x="1" y="3452"/>
                  </a:lnTo>
                  <a:lnTo>
                    <a:pt x="3451" y="3452"/>
                  </a:lnTo>
                  <a:lnTo>
                    <a:pt x="3451"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30"/>
            <p:cNvSpPr/>
            <p:nvPr/>
          </p:nvSpPr>
          <p:spPr>
            <a:xfrm>
              <a:off x="775915" y="2873498"/>
              <a:ext cx="54855" cy="54793"/>
            </a:xfrm>
            <a:custGeom>
              <a:rect b="b" l="l" r="r" t="t"/>
              <a:pathLst>
                <a:path extrusionOk="0" h="3518" w="3522">
                  <a:moveTo>
                    <a:pt x="0" y="0"/>
                  </a:moveTo>
                  <a:lnTo>
                    <a:pt x="0" y="3518"/>
                  </a:lnTo>
                  <a:lnTo>
                    <a:pt x="3522" y="3518"/>
                  </a:lnTo>
                  <a:lnTo>
                    <a:pt x="3522"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30"/>
            <p:cNvSpPr/>
            <p:nvPr/>
          </p:nvSpPr>
          <p:spPr>
            <a:xfrm>
              <a:off x="776460" y="2874059"/>
              <a:ext cx="53765" cy="53687"/>
            </a:xfrm>
            <a:custGeom>
              <a:rect b="b" l="l" r="r" t="t"/>
              <a:pathLst>
                <a:path extrusionOk="0" h="3447" w="3452">
                  <a:moveTo>
                    <a:pt x="1" y="0"/>
                  </a:moveTo>
                  <a:lnTo>
                    <a:pt x="1" y="3446"/>
                  </a:lnTo>
                  <a:lnTo>
                    <a:pt x="3451" y="3446"/>
                  </a:lnTo>
                  <a:lnTo>
                    <a:pt x="3451"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30"/>
            <p:cNvSpPr/>
            <p:nvPr/>
          </p:nvSpPr>
          <p:spPr>
            <a:xfrm>
              <a:off x="775915" y="2819764"/>
              <a:ext cx="54855" cy="54840"/>
            </a:xfrm>
            <a:custGeom>
              <a:rect b="b" l="l" r="r" t="t"/>
              <a:pathLst>
                <a:path extrusionOk="0" h="3521" w="3522">
                  <a:moveTo>
                    <a:pt x="0" y="0"/>
                  </a:moveTo>
                  <a:lnTo>
                    <a:pt x="0" y="3520"/>
                  </a:lnTo>
                  <a:lnTo>
                    <a:pt x="3522" y="3520"/>
                  </a:lnTo>
                  <a:lnTo>
                    <a:pt x="3522"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30"/>
            <p:cNvSpPr/>
            <p:nvPr/>
          </p:nvSpPr>
          <p:spPr>
            <a:xfrm>
              <a:off x="776460" y="2820309"/>
              <a:ext cx="53765" cy="53765"/>
            </a:xfrm>
            <a:custGeom>
              <a:rect b="b" l="l" r="r" t="t"/>
              <a:pathLst>
                <a:path extrusionOk="0" h="3452" w="3452">
                  <a:moveTo>
                    <a:pt x="1" y="1"/>
                  </a:moveTo>
                  <a:lnTo>
                    <a:pt x="1" y="3451"/>
                  </a:lnTo>
                  <a:lnTo>
                    <a:pt x="3451" y="3451"/>
                  </a:lnTo>
                  <a:lnTo>
                    <a:pt x="3451"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30"/>
            <p:cNvSpPr/>
            <p:nvPr/>
          </p:nvSpPr>
          <p:spPr>
            <a:xfrm>
              <a:off x="775915" y="2766015"/>
              <a:ext cx="54855" cy="54855"/>
            </a:xfrm>
            <a:custGeom>
              <a:rect b="b" l="l" r="r" t="t"/>
              <a:pathLst>
                <a:path extrusionOk="0" h="3522" w="3522">
                  <a:moveTo>
                    <a:pt x="0" y="1"/>
                  </a:moveTo>
                  <a:lnTo>
                    <a:pt x="0" y="3521"/>
                  </a:lnTo>
                  <a:lnTo>
                    <a:pt x="3522" y="3521"/>
                  </a:lnTo>
                  <a:lnTo>
                    <a:pt x="3522"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30"/>
            <p:cNvSpPr/>
            <p:nvPr/>
          </p:nvSpPr>
          <p:spPr>
            <a:xfrm>
              <a:off x="776460" y="2766560"/>
              <a:ext cx="53765" cy="53765"/>
            </a:xfrm>
            <a:custGeom>
              <a:rect b="b" l="l" r="r" t="t"/>
              <a:pathLst>
                <a:path extrusionOk="0" h="3452" w="3452">
                  <a:moveTo>
                    <a:pt x="1" y="0"/>
                  </a:moveTo>
                  <a:lnTo>
                    <a:pt x="1" y="3452"/>
                  </a:lnTo>
                  <a:lnTo>
                    <a:pt x="3451" y="3452"/>
                  </a:lnTo>
                  <a:lnTo>
                    <a:pt x="3451"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30"/>
            <p:cNvSpPr/>
            <p:nvPr/>
          </p:nvSpPr>
          <p:spPr>
            <a:xfrm>
              <a:off x="775915" y="2712328"/>
              <a:ext cx="54855" cy="54808"/>
            </a:xfrm>
            <a:custGeom>
              <a:rect b="b" l="l" r="r" t="t"/>
              <a:pathLst>
                <a:path extrusionOk="0" h="3519" w="3522">
                  <a:moveTo>
                    <a:pt x="0" y="0"/>
                  </a:moveTo>
                  <a:lnTo>
                    <a:pt x="0" y="3518"/>
                  </a:lnTo>
                  <a:lnTo>
                    <a:pt x="3522" y="3518"/>
                  </a:lnTo>
                  <a:lnTo>
                    <a:pt x="3522"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30"/>
            <p:cNvSpPr/>
            <p:nvPr/>
          </p:nvSpPr>
          <p:spPr>
            <a:xfrm>
              <a:off x="776460" y="2712888"/>
              <a:ext cx="53765" cy="53687"/>
            </a:xfrm>
            <a:custGeom>
              <a:rect b="b" l="l" r="r" t="t"/>
              <a:pathLst>
                <a:path extrusionOk="0" h="3447" w="3452">
                  <a:moveTo>
                    <a:pt x="1" y="0"/>
                  </a:moveTo>
                  <a:lnTo>
                    <a:pt x="1" y="3446"/>
                  </a:lnTo>
                  <a:lnTo>
                    <a:pt x="3451" y="3446"/>
                  </a:lnTo>
                  <a:lnTo>
                    <a:pt x="3451"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30"/>
            <p:cNvSpPr/>
            <p:nvPr/>
          </p:nvSpPr>
          <p:spPr>
            <a:xfrm>
              <a:off x="775915" y="2658594"/>
              <a:ext cx="54855" cy="54840"/>
            </a:xfrm>
            <a:custGeom>
              <a:rect b="b" l="l" r="r" t="t"/>
              <a:pathLst>
                <a:path extrusionOk="0" h="3521" w="3522">
                  <a:moveTo>
                    <a:pt x="0" y="0"/>
                  </a:moveTo>
                  <a:lnTo>
                    <a:pt x="0" y="3521"/>
                  </a:lnTo>
                  <a:lnTo>
                    <a:pt x="3522" y="3521"/>
                  </a:lnTo>
                  <a:lnTo>
                    <a:pt x="3522"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30"/>
            <p:cNvSpPr/>
            <p:nvPr/>
          </p:nvSpPr>
          <p:spPr>
            <a:xfrm>
              <a:off x="776460" y="2659124"/>
              <a:ext cx="53765" cy="53780"/>
            </a:xfrm>
            <a:custGeom>
              <a:rect b="b" l="l" r="r" t="t"/>
              <a:pathLst>
                <a:path extrusionOk="0" h="3453" w="3452">
                  <a:moveTo>
                    <a:pt x="1" y="1"/>
                  </a:moveTo>
                  <a:lnTo>
                    <a:pt x="1" y="3452"/>
                  </a:lnTo>
                  <a:lnTo>
                    <a:pt x="3451" y="3452"/>
                  </a:lnTo>
                  <a:lnTo>
                    <a:pt x="3451"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30"/>
            <p:cNvSpPr/>
            <p:nvPr/>
          </p:nvSpPr>
          <p:spPr>
            <a:xfrm>
              <a:off x="775915" y="2604860"/>
              <a:ext cx="54855" cy="54840"/>
            </a:xfrm>
            <a:custGeom>
              <a:rect b="b" l="l" r="r" t="t"/>
              <a:pathLst>
                <a:path extrusionOk="0" h="3521" w="3522">
                  <a:moveTo>
                    <a:pt x="0" y="0"/>
                  </a:moveTo>
                  <a:lnTo>
                    <a:pt x="0" y="3520"/>
                  </a:lnTo>
                  <a:lnTo>
                    <a:pt x="3522" y="3520"/>
                  </a:lnTo>
                  <a:lnTo>
                    <a:pt x="3522"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30"/>
            <p:cNvSpPr/>
            <p:nvPr/>
          </p:nvSpPr>
          <p:spPr>
            <a:xfrm>
              <a:off x="776460" y="2605390"/>
              <a:ext cx="53765" cy="53749"/>
            </a:xfrm>
            <a:custGeom>
              <a:rect b="b" l="l" r="r" t="t"/>
              <a:pathLst>
                <a:path extrusionOk="0" h="3451" w="3452">
                  <a:moveTo>
                    <a:pt x="1" y="1"/>
                  </a:moveTo>
                  <a:lnTo>
                    <a:pt x="1" y="3451"/>
                  </a:lnTo>
                  <a:lnTo>
                    <a:pt x="3451" y="3451"/>
                  </a:lnTo>
                  <a:lnTo>
                    <a:pt x="3451"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30"/>
            <p:cNvSpPr/>
            <p:nvPr/>
          </p:nvSpPr>
          <p:spPr>
            <a:xfrm>
              <a:off x="775915" y="2551158"/>
              <a:ext cx="54855" cy="54808"/>
            </a:xfrm>
            <a:custGeom>
              <a:rect b="b" l="l" r="r" t="t"/>
              <a:pathLst>
                <a:path extrusionOk="0" h="3519" w="3522">
                  <a:moveTo>
                    <a:pt x="0" y="1"/>
                  </a:moveTo>
                  <a:lnTo>
                    <a:pt x="0" y="3518"/>
                  </a:lnTo>
                  <a:lnTo>
                    <a:pt x="3522" y="3518"/>
                  </a:lnTo>
                  <a:lnTo>
                    <a:pt x="3522"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30"/>
            <p:cNvSpPr/>
            <p:nvPr/>
          </p:nvSpPr>
          <p:spPr>
            <a:xfrm>
              <a:off x="776460" y="2551703"/>
              <a:ext cx="53765" cy="53703"/>
            </a:xfrm>
            <a:custGeom>
              <a:rect b="b" l="l" r="r" t="t"/>
              <a:pathLst>
                <a:path extrusionOk="0" h="3448" w="3452">
                  <a:moveTo>
                    <a:pt x="1" y="0"/>
                  </a:moveTo>
                  <a:lnTo>
                    <a:pt x="1" y="3448"/>
                  </a:lnTo>
                  <a:lnTo>
                    <a:pt x="3451" y="3448"/>
                  </a:lnTo>
                  <a:lnTo>
                    <a:pt x="3451"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30"/>
            <p:cNvSpPr/>
            <p:nvPr/>
          </p:nvSpPr>
          <p:spPr>
            <a:xfrm>
              <a:off x="775915" y="2497424"/>
              <a:ext cx="54855" cy="54840"/>
            </a:xfrm>
            <a:custGeom>
              <a:rect b="b" l="l" r="r" t="t"/>
              <a:pathLst>
                <a:path extrusionOk="0" h="3521" w="3522">
                  <a:moveTo>
                    <a:pt x="0" y="0"/>
                  </a:moveTo>
                  <a:lnTo>
                    <a:pt x="0" y="3521"/>
                  </a:lnTo>
                  <a:lnTo>
                    <a:pt x="3522" y="3521"/>
                  </a:lnTo>
                  <a:lnTo>
                    <a:pt x="3522" y="0"/>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30"/>
            <p:cNvSpPr/>
            <p:nvPr/>
          </p:nvSpPr>
          <p:spPr>
            <a:xfrm>
              <a:off x="776460" y="2497953"/>
              <a:ext cx="53765" cy="53765"/>
            </a:xfrm>
            <a:custGeom>
              <a:rect b="b" l="l" r="r" t="t"/>
              <a:pathLst>
                <a:path extrusionOk="0" h="3452" w="3452">
                  <a:moveTo>
                    <a:pt x="1" y="1"/>
                  </a:moveTo>
                  <a:lnTo>
                    <a:pt x="1" y="3451"/>
                  </a:lnTo>
                  <a:lnTo>
                    <a:pt x="3451" y="3451"/>
                  </a:lnTo>
                  <a:lnTo>
                    <a:pt x="3451"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30"/>
            <p:cNvSpPr/>
            <p:nvPr/>
          </p:nvSpPr>
          <p:spPr>
            <a:xfrm>
              <a:off x="775915" y="2443659"/>
              <a:ext cx="54855" cy="54855"/>
            </a:xfrm>
            <a:custGeom>
              <a:rect b="b" l="l" r="r" t="t"/>
              <a:pathLst>
                <a:path extrusionOk="0" h="3522" w="3522">
                  <a:moveTo>
                    <a:pt x="0" y="1"/>
                  </a:moveTo>
                  <a:lnTo>
                    <a:pt x="0" y="3521"/>
                  </a:lnTo>
                  <a:lnTo>
                    <a:pt x="3522" y="3521"/>
                  </a:lnTo>
                  <a:lnTo>
                    <a:pt x="3522"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30"/>
            <p:cNvSpPr/>
            <p:nvPr/>
          </p:nvSpPr>
          <p:spPr>
            <a:xfrm>
              <a:off x="776460" y="2444220"/>
              <a:ext cx="53765" cy="53749"/>
            </a:xfrm>
            <a:custGeom>
              <a:rect b="b" l="l" r="r" t="t"/>
              <a:pathLst>
                <a:path extrusionOk="0" h="3451" w="3452">
                  <a:moveTo>
                    <a:pt x="1" y="1"/>
                  </a:moveTo>
                  <a:lnTo>
                    <a:pt x="1" y="3451"/>
                  </a:lnTo>
                  <a:lnTo>
                    <a:pt x="3451" y="3451"/>
                  </a:lnTo>
                  <a:lnTo>
                    <a:pt x="3451" y="1"/>
                  </a:ln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77" name="Google Shape;3777;p30"/>
            <p:cNvGrpSpPr/>
            <p:nvPr/>
          </p:nvGrpSpPr>
          <p:grpSpPr>
            <a:xfrm>
              <a:off x="722243" y="2389988"/>
              <a:ext cx="753207" cy="1129250"/>
              <a:chOff x="722243" y="2389988"/>
              <a:chExt cx="753207" cy="1129250"/>
            </a:xfrm>
          </p:grpSpPr>
          <p:sp>
            <p:nvSpPr>
              <p:cNvPr id="3778" name="Google Shape;3778;p30"/>
              <p:cNvSpPr/>
              <p:nvPr/>
            </p:nvSpPr>
            <p:spPr>
              <a:xfrm>
                <a:off x="1420595" y="3356961"/>
                <a:ext cx="54855" cy="54840"/>
              </a:xfrm>
              <a:custGeom>
                <a:rect b="b" l="l" r="r" t="t"/>
                <a:pathLst>
                  <a:path extrusionOk="0" h="3521" w="3522">
                    <a:moveTo>
                      <a:pt x="1" y="0"/>
                    </a:moveTo>
                    <a:lnTo>
                      <a:pt x="1" y="3521"/>
                    </a:lnTo>
                    <a:lnTo>
                      <a:pt x="3521" y="3521"/>
                    </a:lnTo>
                    <a:lnTo>
                      <a:pt x="352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30"/>
              <p:cNvSpPr/>
              <p:nvPr/>
            </p:nvSpPr>
            <p:spPr>
              <a:xfrm>
                <a:off x="1421156" y="3357507"/>
                <a:ext cx="53749" cy="53765"/>
              </a:xfrm>
              <a:custGeom>
                <a:rect b="b" l="l" r="r" t="t"/>
                <a:pathLst>
                  <a:path extrusionOk="0" h="3452" w="3451">
                    <a:moveTo>
                      <a:pt x="1" y="1"/>
                    </a:moveTo>
                    <a:lnTo>
                      <a:pt x="1" y="3451"/>
                    </a:lnTo>
                    <a:lnTo>
                      <a:pt x="3451" y="3451"/>
                    </a:lnTo>
                    <a:lnTo>
                      <a:pt x="345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30"/>
              <p:cNvSpPr/>
              <p:nvPr/>
            </p:nvSpPr>
            <p:spPr>
              <a:xfrm>
                <a:off x="1420595" y="3303274"/>
                <a:ext cx="54855" cy="54793"/>
              </a:xfrm>
              <a:custGeom>
                <a:rect b="b" l="l" r="r" t="t"/>
                <a:pathLst>
                  <a:path extrusionOk="0" h="3518" w="3522">
                    <a:moveTo>
                      <a:pt x="1" y="1"/>
                    </a:moveTo>
                    <a:lnTo>
                      <a:pt x="1" y="3517"/>
                    </a:lnTo>
                    <a:lnTo>
                      <a:pt x="3521" y="3517"/>
                    </a:lnTo>
                    <a:lnTo>
                      <a:pt x="352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30"/>
              <p:cNvSpPr/>
              <p:nvPr/>
            </p:nvSpPr>
            <p:spPr>
              <a:xfrm>
                <a:off x="1421156" y="3303820"/>
                <a:ext cx="53749" cy="53703"/>
              </a:xfrm>
              <a:custGeom>
                <a:rect b="b" l="l" r="r" t="t"/>
                <a:pathLst>
                  <a:path extrusionOk="0" h="3448" w="3451">
                    <a:moveTo>
                      <a:pt x="1" y="0"/>
                    </a:moveTo>
                    <a:lnTo>
                      <a:pt x="1" y="3448"/>
                    </a:lnTo>
                    <a:lnTo>
                      <a:pt x="3451" y="3448"/>
                    </a:lnTo>
                    <a:lnTo>
                      <a:pt x="345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30"/>
              <p:cNvSpPr/>
              <p:nvPr/>
            </p:nvSpPr>
            <p:spPr>
              <a:xfrm>
                <a:off x="1420595" y="3249541"/>
                <a:ext cx="54855" cy="54824"/>
              </a:xfrm>
              <a:custGeom>
                <a:rect b="b" l="l" r="r" t="t"/>
                <a:pathLst>
                  <a:path extrusionOk="0" h="3520" w="3522">
                    <a:moveTo>
                      <a:pt x="1" y="1"/>
                    </a:moveTo>
                    <a:lnTo>
                      <a:pt x="1" y="3520"/>
                    </a:lnTo>
                    <a:lnTo>
                      <a:pt x="3521" y="3520"/>
                    </a:lnTo>
                    <a:lnTo>
                      <a:pt x="352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30"/>
              <p:cNvSpPr/>
              <p:nvPr/>
            </p:nvSpPr>
            <p:spPr>
              <a:xfrm>
                <a:off x="1421156" y="3250086"/>
                <a:ext cx="53749" cy="53749"/>
              </a:xfrm>
              <a:custGeom>
                <a:rect b="b" l="l" r="r" t="t"/>
                <a:pathLst>
                  <a:path extrusionOk="0" h="3451" w="3451">
                    <a:moveTo>
                      <a:pt x="1" y="0"/>
                    </a:moveTo>
                    <a:lnTo>
                      <a:pt x="1" y="3450"/>
                    </a:lnTo>
                    <a:lnTo>
                      <a:pt x="3451" y="3450"/>
                    </a:lnTo>
                    <a:lnTo>
                      <a:pt x="345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30"/>
              <p:cNvSpPr/>
              <p:nvPr/>
            </p:nvSpPr>
            <p:spPr>
              <a:xfrm>
                <a:off x="1420595" y="3195791"/>
                <a:ext cx="54855" cy="54840"/>
              </a:xfrm>
              <a:custGeom>
                <a:rect b="b" l="l" r="r" t="t"/>
                <a:pathLst>
                  <a:path extrusionOk="0" h="3521" w="3522">
                    <a:moveTo>
                      <a:pt x="1" y="0"/>
                    </a:moveTo>
                    <a:lnTo>
                      <a:pt x="1" y="3521"/>
                    </a:lnTo>
                    <a:lnTo>
                      <a:pt x="3521" y="3521"/>
                    </a:lnTo>
                    <a:lnTo>
                      <a:pt x="352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30"/>
              <p:cNvSpPr/>
              <p:nvPr/>
            </p:nvSpPr>
            <p:spPr>
              <a:xfrm>
                <a:off x="1421156" y="3196352"/>
                <a:ext cx="53749" cy="53749"/>
              </a:xfrm>
              <a:custGeom>
                <a:rect b="b" l="l" r="r" t="t"/>
                <a:pathLst>
                  <a:path extrusionOk="0" h="3451" w="3451">
                    <a:moveTo>
                      <a:pt x="1" y="0"/>
                    </a:moveTo>
                    <a:lnTo>
                      <a:pt x="1" y="3450"/>
                    </a:lnTo>
                    <a:lnTo>
                      <a:pt x="3451" y="3450"/>
                    </a:lnTo>
                    <a:lnTo>
                      <a:pt x="345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30"/>
              <p:cNvSpPr/>
              <p:nvPr/>
            </p:nvSpPr>
            <p:spPr>
              <a:xfrm>
                <a:off x="1420595" y="3142120"/>
                <a:ext cx="54855" cy="54777"/>
              </a:xfrm>
              <a:custGeom>
                <a:rect b="b" l="l" r="r" t="t"/>
                <a:pathLst>
                  <a:path extrusionOk="0" h="3517" w="3522">
                    <a:moveTo>
                      <a:pt x="1" y="0"/>
                    </a:moveTo>
                    <a:lnTo>
                      <a:pt x="1" y="3517"/>
                    </a:lnTo>
                    <a:lnTo>
                      <a:pt x="3521" y="3517"/>
                    </a:lnTo>
                    <a:lnTo>
                      <a:pt x="352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30"/>
              <p:cNvSpPr/>
              <p:nvPr/>
            </p:nvSpPr>
            <p:spPr>
              <a:xfrm>
                <a:off x="1421156" y="3142649"/>
                <a:ext cx="53749" cy="53718"/>
              </a:xfrm>
              <a:custGeom>
                <a:rect b="b" l="l" r="r" t="t"/>
                <a:pathLst>
                  <a:path extrusionOk="0" h="3449" w="3451">
                    <a:moveTo>
                      <a:pt x="1" y="1"/>
                    </a:moveTo>
                    <a:lnTo>
                      <a:pt x="1" y="3448"/>
                    </a:lnTo>
                    <a:lnTo>
                      <a:pt x="3451" y="3448"/>
                    </a:lnTo>
                    <a:lnTo>
                      <a:pt x="345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30"/>
              <p:cNvSpPr/>
              <p:nvPr/>
            </p:nvSpPr>
            <p:spPr>
              <a:xfrm>
                <a:off x="1420595" y="3088371"/>
                <a:ext cx="54855" cy="54824"/>
              </a:xfrm>
              <a:custGeom>
                <a:rect b="b" l="l" r="r" t="t"/>
                <a:pathLst>
                  <a:path extrusionOk="0" h="3520" w="3522">
                    <a:moveTo>
                      <a:pt x="1" y="1"/>
                    </a:moveTo>
                    <a:lnTo>
                      <a:pt x="1" y="3520"/>
                    </a:lnTo>
                    <a:lnTo>
                      <a:pt x="3521" y="3520"/>
                    </a:lnTo>
                    <a:lnTo>
                      <a:pt x="352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30"/>
              <p:cNvSpPr/>
              <p:nvPr/>
            </p:nvSpPr>
            <p:spPr>
              <a:xfrm>
                <a:off x="1421156" y="3088916"/>
                <a:ext cx="53749" cy="53749"/>
              </a:xfrm>
              <a:custGeom>
                <a:rect b="b" l="l" r="r" t="t"/>
                <a:pathLst>
                  <a:path extrusionOk="0" h="3451" w="3451">
                    <a:moveTo>
                      <a:pt x="1" y="0"/>
                    </a:moveTo>
                    <a:lnTo>
                      <a:pt x="1" y="3451"/>
                    </a:lnTo>
                    <a:lnTo>
                      <a:pt x="3451" y="3451"/>
                    </a:lnTo>
                    <a:lnTo>
                      <a:pt x="345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30"/>
              <p:cNvSpPr/>
              <p:nvPr/>
            </p:nvSpPr>
            <p:spPr>
              <a:xfrm>
                <a:off x="1420595" y="3034621"/>
                <a:ext cx="54855" cy="54840"/>
              </a:xfrm>
              <a:custGeom>
                <a:rect b="b" l="l" r="r" t="t"/>
                <a:pathLst>
                  <a:path extrusionOk="0" h="3521" w="3522">
                    <a:moveTo>
                      <a:pt x="1" y="0"/>
                    </a:moveTo>
                    <a:lnTo>
                      <a:pt x="1" y="3521"/>
                    </a:lnTo>
                    <a:lnTo>
                      <a:pt x="3521" y="3521"/>
                    </a:lnTo>
                    <a:lnTo>
                      <a:pt x="352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30"/>
              <p:cNvSpPr/>
              <p:nvPr/>
            </p:nvSpPr>
            <p:spPr>
              <a:xfrm>
                <a:off x="1421156" y="3035151"/>
                <a:ext cx="53749" cy="53780"/>
              </a:xfrm>
              <a:custGeom>
                <a:rect b="b" l="l" r="r" t="t"/>
                <a:pathLst>
                  <a:path extrusionOk="0" h="3453" w="3451">
                    <a:moveTo>
                      <a:pt x="1" y="1"/>
                    </a:moveTo>
                    <a:lnTo>
                      <a:pt x="1" y="3452"/>
                    </a:lnTo>
                    <a:lnTo>
                      <a:pt x="3451" y="3452"/>
                    </a:lnTo>
                    <a:lnTo>
                      <a:pt x="345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30"/>
              <p:cNvSpPr/>
              <p:nvPr/>
            </p:nvSpPr>
            <p:spPr>
              <a:xfrm>
                <a:off x="1420595" y="2980950"/>
                <a:ext cx="54855" cy="54762"/>
              </a:xfrm>
              <a:custGeom>
                <a:rect b="b" l="l" r="r" t="t"/>
                <a:pathLst>
                  <a:path extrusionOk="0" h="3516" w="3522">
                    <a:moveTo>
                      <a:pt x="1" y="0"/>
                    </a:moveTo>
                    <a:lnTo>
                      <a:pt x="1" y="3515"/>
                    </a:lnTo>
                    <a:lnTo>
                      <a:pt x="3521" y="3515"/>
                    </a:lnTo>
                    <a:lnTo>
                      <a:pt x="352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30"/>
              <p:cNvSpPr/>
              <p:nvPr/>
            </p:nvSpPr>
            <p:spPr>
              <a:xfrm>
                <a:off x="1421156" y="2981479"/>
                <a:ext cx="53749" cy="53687"/>
              </a:xfrm>
              <a:custGeom>
                <a:rect b="b" l="l" r="r" t="t"/>
                <a:pathLst>
                  <a:path extrusionOk="0" h="3447" w="3451">
                    <a:moveTo>
                      <a:pt x="1" y="1"/>
                    </a:moveTo>
                    <a:lnTo>
                      <a:pt x="1" y="3447"/>
                    </a:lnTo>
                    <a:lnTo>
                      <a:pt x="3451" y="3447"/>
                    </a:lnTo>
                    <a:lnTo>
                      <a:pt x="345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30"/>
              <p:cNvSpPr/>
              <p:nvPr/>
            </p:nvSpPr>
            <p:spPr>
              <a:xfrm>
                <a:off x="1420595" y="2927185"/>
                <a:ext cx="54855" cy="54855"/>
              </a:xfrm>
              <a:custGeom>
                <a:rect b="b" l="l" r="r" t="t"/>
                <a:pathLst>
                  <a:path extrusionOk="0" h="3522" w="3522">
                    <a:moveTo>
                      <a:pt x="1" y="1"/>
                    </a:moveTo>
                    <a:lnTo>
                      <a:pt x="1" y="3521"/>
                    </a:lnTo>
                    <a:lnTo>
                      <a:pt x="3521" y="3521"/>
                    </a:lnTo>
                    <a:lnTo>
                      <a:pt x="352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30"/>
              <p:cNvSpPr/>
              <p:nvPr/>
            </p:nvSpPr>
            <p:spPr>
              <a:xfrm>
                <a:off x="1421156" y="2927730"/>
                <a:ext cx="53749" cy="53765"/>
              </a:xfrm>
              <a:custGeom>
                <a:rect b="b" l="l" r="r" t="t"/>
                <a:pathLst>
                  <a:path extrusionOk="0" h="3452" w="3451">
                    <a:moveTo>
                      <a:pt x="1" y="0"/>
                    </a:moveTo>
                    <a:lnTo>
                      <a:pt x="1" y="3452"/>
                    </a:lnTo>
                    <a:lnTo>
                      <a:pt x="3451" y="3452"/>
                    </a:lnTo>
                    <a:lnTo>
                      <a:pt x="345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30"/>
              <p:cNvSpPr/>
              <p:nvPr/>
            </p:nvSpPr>
            <p:spPr>
              <a:xfrm>
                <a:off x="1420595" y="2873498"/>
                <a:ext cx="54855" cy="54793"/>
              </a:xfrm>
              <a:custGeom>
                <a:rect b="b" l="l" r="r" t="t"/>
                <a:pathLst>
                  <a:path extrusionOk="0" h="3518" w="3522">
                    <a:moveTo>
                      <a:pt x="1" y="0"/>
                    </a:moveTo>
                    <a:lnTo>
                      <a:pt x="1" y="3518"/>
                    </a:lnTo>
                    <a:lnTo>
                      <a:pt x="3521" y="3518"/>
                    </a:lnTo>
                    <a:lnTo>
                      <a:pt x="352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30"/>
              <p:cNvSpPr/>
              <p:nvPr/>
            </p:nvSpPr>
            <p:spPr>
              <a:xfrm>
                <a:off x="1421156" y="2874059"/>
                <a:ext cx="53749" cy="53687"/>
              </a:xfrm>
              <a:custGeom>
                <a:rect b="b" l="l" r="r" t="t"/>
                <a:pathLst>
                  <a:path extrusionOk="0" h="3447" w="3451">
                    <a:moveTo>
                      <a:pt x="1" y="0"/>
                    </a:moveTo>
                    <a:lnTo>
                      <a:pt x="1" y="3446"/>
                    </a:lnTo>
                    <a:lnTo>
                      <a:pt x="3451" y="3446"/>
                    </a:lnTo>
                    <a:lnTo>
                      <a:pt x="345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30"/>
              <p:cNvSpPr/>
              <p:nvPr/>
            </p:nvSpPr>
            <p:spPr>
              <a:xfrm>
                <a:off x="1420595" y="2819764"/>
                <a:ext cx="54855" cy="54840"/>
              </a:xfrm>
              <a:custGeom>
                <a:rect b="b" l="l" r="r" t="t"/>
                <a:pathLst>
                  <a:path extrusionOk="0" h="3521" w="3522">
                    <a:moveTo>
                      <a:pt x="1" y="0"/>
                    </a:moveTo>
                    <a:lnTo>
                      <a:pt x="1" y="3520"/>
                    </a:lnTo>
                    <a:lnTo>
                      <a:pt x="3521" y="3520"/>
                    </a:lnTo>
                    <a:lnTo>
                      <a:pt x="352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30"/>
              <p:cNvSpPr/>
              <p:nvPr/>
            </p:nvSpPr>
            <p:spPr>
              <a:xfrm>
                <a:off x="1421156" y="2820309"/>
                <a:ext cx="53749" cy="53765"/>
              </a:xfrm>
              <a:custGeom>
                <a:rect b="b" l="l" r="r" t="t"/>
                <a:pathLst>
                  <a:path extrusionOk="0" h="3452" w="3451">
                    <a:moveTo>
                      <a:pt x="1" y="1"/>
                    </a:moveTo>
                    <a:lnTo>
                      <a:pt x="1" y="3451"/>
                    </a:lnTo>
                    <a:lnTo>
                      <a:pt x="3451" y="3451"/>
                    </a:lnTo>
                    <a:lnTo>
                      <a:pt x="345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30"/>
              <p:cNvSpPr/>
              <p:nvPr/>
            </p:nvSpPr>
            <p:spPr>
              <a:xfrm>
                <a:off x="1420595" y="2766015"/>
                <a:ext cx="54855" cy="54855"/>
              </a:xfrm>
              <a:custGeom>
                <a:rect b="b" l="l" r="r" t="t"/>
                <a:pathLst>
                  <a:path extrusionOk="0" h="3522" w="3522">
                    <a:moveTo>
                      <a:pt x="1" y="1"/>
                    </a:moveTo>
                    <a:lnTo>
                      <a:pt x="1" y="3521"/>
                    </a:lnTo>
                    <a:lnTo>
                      <a:pt x="3521" y="3521"/>
                    </a:lnTo>
                    <a:lnTo>
                      <a:pt x="352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30"/>
              <p:cNvSpPr/>
              <p:nvPr/>
            </p:nvSpPr>
            <p:spPr>
              <a:xfrm>
                <a:off x="1421156" y="2766560"/>
                <a:ext cx="53749" cy="53765"/>
              </a:xfrm>
              <a:custGeom>
                <a:rect b="b" l="l" r="r" t="t"/>
                <a:pathLst>
                  <a:path extrusionOk="0" h="3452" w="3451">
                    <a:moveTo>
                      <a:pt x="1" y="0"/>
                    </a:moveTo>
                    <a:lnTo>
                      <a:pt x="1" y="3452"/>
                    </a:lnTo>
                    <a:lnTo>
                      <a:pt x="3451" y="3452"/>
                    </a:lnTo>
                    <a:lnTo>
                      <a:pt x="345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30"/>
              <p:cNvSpPr/>
              <p:nvPr/>
            </p:nvSpPr>
            <p:spPr>
              <a:xfrm>
                <a:off x="1420595" y="2712328"/>
                <a:ext cx="54855" cy="54808"/>
              </a:xfrm>
              <a:custGeom>
                <a:rect b="b" l="l" r="r" t="t"/>
                <a:pathLst>
                  <a:path extrusionOk="0" h="3519" w="3522">
                    <a:moveTo>
                      <a:pt x="1" y="0"/>
                    </a:moveTo>
                    <a:lnTo>
                      <a:pt x="1" y="3518"/>
                    </a:lnTo>
                    <a:lnTo>
                      <a:pt x="3521" y="3518"/>
                    </a:lnTo>
                    <a:lnTo>
                      <a:pt x="352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30"/>
              <p:cNvSpPr/>
              <p:nvPr/>
            </p:nvSpPr>
            <p:spPr>
              <a:xfrm>
                <a:off x="1421156" y="2712888"/>
                <a:ext cx="53749" cy="53687"/>
              </a:xfrm>
              <a:custGeom>
                <a:rect b="b" l="l" r="r" t="t"/>
                <a:pathLst>
                  <a:path extrusionOk="0" h="3447" w="3451">
                    <a:moveTo>
                      <a:pt x="1" y="0"/>
                    </a:moveTo>
                    <a:lnTo>
                      <a:pt x="1" y="3446"/>
                    </a:lnTo>
                    <a:lnTo>
                      <a:pt x="3451" y="3446"/>
                    </a:lnTo>
                    <a:lnTo>
                      <a:pt x="345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30"/>
              <p:cNvSpPr/>
              <p:nvPr/>
            </p:nvSpPr>
            <p:spPr>
              <a:xfrm>
                <a:off x="1420595" y="2658594"/>
                <a:ext cx="54855" cy="54840"/>
              </a:xfrm>
              <a:custGeom>
                <a:rect b="b" l="l" r="r" t="t"/>
                <a:pathLst>
                  <a:path extrusionOk="0" h="3521" w="3522">
                    <a:moveTo>
                      <a:pt x="1" y="0"/>
                    </a:moveTo>
                    <a:lnTo>
                      <a:pt x="1" y="3521"/>
                    </a:lnTo>
                    <a:lnTo>
                      <a:pt x="3521" y="3521"/>
                    </a:lnTo>
                    <a:lnTo>
                      <a:pt x="352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30"/>
              <p:cNvSpPr/>
              <p:nvPr/>
            </p:nvSpPr>
            <p:spPr>
              <a:xfrm>
                <a:off x="1421156" y="2659124"/>
                <a:ext cx="53749" cy="53780"/>
              </a:xfrm>
              <a:custGeom>
                <a:rect b="b" l="l" r="r" t="t"/>
                <a:pathLst>
                  <a:path extrusionOk="0" h="3453" w="3451">
                    <a:moveTo>
                      <a:pt x="1" y="1"/>
                    </a:moveTo>
                    <a:lnTo>
                      <a:pt x="1" y="3452"/>
                    </a:lnTo>
                    <a:lnTo>
                      <a:pt x="3451" y="3452"/>
                    </a:lnTo>
                    <a:lnTo>
                      <a:pt x="345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30"/>
              <p:cNvSpPr/>
              <p:nvPr/>
            </p:nvSpPr>
            <p:spPr>
              <a:xfrm>
                <a:off x="1420595" y="2604860"/>
                <a:ext cx="54855" cy="54840"/>
              </a:xfrm>
              <a:custGeom>
                <a:rect b="b" l="l" r="r" t="t"/>
                <a:pathLst>
                  <a:path extrusionOk="0" h="3521" w="3522">
                    <a:moveTo>
                      <a:pt x="1" y="0"/>
                    </a:moveTo>
                    <a:lnTo>
                      <a:pt x="1" y="3520"/>
                    </a:lnTo>
                    <a:lnTo>
                      <a:pt x="3521" y="3520"/>
                    </a:lnTo>
                    <a:lnTo>
                      <a:pt x="352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30"/>
              <p:cNvSpPr/>
              <p:nvPr/>
            </p:nvSpPr>
            <p:spPr>
              <a:xfrm>
                <a:off x="1421156" y="2605390"/>
                <a:ext cx="53749" cy="53749"/>
              </a:xfrm>
              <a:custGeom>
                <a:rect b="b" l="l" r="r" t="t"/>
                <a:pathLst>
                  <a:path extrusionOk="0" h="3451" w="3451">
                    <a:moveTo>
                      <a:pt x="1" y="1"/>
                    </a:moveTo>
                    <a:lnTo>
                      <a:pt x="1" y="3451"/>
                    </a:lnTo>
                    <a:lnTo>
                      <a:pt x="3451" y="3451"/>
                    </a:lnTo>
                    <a:lnTo>
                      <a:pt x="345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30"/>
              <p:cNvSpPr/>
              <p:nvPr/>
            </p:nvSpPr>
            <p:spPr>
              <a:xfrm>
                <a:off x="1420595" y="2551158"/>
                <a:ext cx="54855" cy="54808"/>
              </a:xfrm>
              <a:custGeom>
                <a:rect b="b" l="l" r="r" t="t"/>
                <a:pathLst>
                  <a:path extrusionOk="0" h="3519" w="3522">
                    <a:moveTo>
                      <a:pt x="1" y="1"/>
                    </a:moveTo>
                    <a:lnTo>
                      <a:pt x="1" y="3518"/>
                    </a:lnTo>
                    <a:lnTo>
                      <a:pt x="3521" y="3518"/>
                    </a:lnTo>
                    <a:lnTo>
                      <a:pt x="352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30"/>
              <p:cNvSpPr/>
              <p:nvPr/>
            </p:nvSpPr>
            <p:spPr>
              <a:xfrm>
                <a:off x="1421156" y="2551703"/>
                <a:ext cx="53749" cy="53703"/>
              </a:xfrm>
              <a:custGeom>
                <a:rect b="b" l="l" r="r" t="t"/>
                <a:pathLst>
                  <a:path extrusionOk="0" h="3448" w="3451">
                    <a:moveTo>
                      <a:pt x="1" y="0"/>
                    </a:moveTo>
                    <a:lnTo>
                      <a:pt x="1" y="3448"/>
                    </a:lnTo>
                    <a:lnTo>
                      <a:pt x="3451" y="3448"/>
                    </a:lnTo>
                    <a:lnTo>
                      <a:pt x="345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30"/>
              <p:cNvSpPr/>
              <p:nvPr/>
            </p:nvSpPr>
            <p:spPr>
              <a:xfrm>
                <a:off x="1420595" y="2497424"/>
                <a:ext cx="54855" cy="54840"/>
              </a:xfrm>
              <a:custGeom>
                <a:rect b="b" l="l" r="r" t="t"/>
                <a:pathLst>
                  <a:path extrusionOk="0" h="3521" w="3522">
                    <a:moveTo>
                      <a:pt x="1" y="0"/>
                    </a:moveTo>
                    <a:lnTo>
                      <a:pt x="1" y="3521"/>
                    </a:lnTo>
                    <a:lnTo>
                      <a:pt x="3521" y="3521"/>
                    </a:lnTo>
                    <a:lnTo>
                      <a:pt x="352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30"/>
              <p:cNvSpPr/>
              <p:nvPr/>
            </p:nvSpPr>
            <p:spPr>
              <a:xfrm>
                <a:off x="1421156" y="2497953"/>
                <a:ext cx="53749" cy="53765"/>
              </a:xfrm>
              <a:custGeom>
                <a:rect b="b" l="l" r="r" t="t"/>
                <a:pathLst>
                  <a:path extrusionOk="0" h="3452" w="3451">
                    <a:moveTo>
                      <a:pt x="1" y="1"/>
                    </a:moveTo>
                    <a:lnTo>
                      <a:pt x="1" y="3451"/>
                    </a:lnTo>
                    <a:lnTo>
                      <a:pt x="3451" y="3451"/>
                    </a:lnTo>
                    <a:lnTo>
                      <a:pt x="345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30"/>
              <p:cNvSpPr/>
              <p:nvPr/>
            </p:nvSpPr>
            <p:spPr>
              <a:xfrm>
                <a:off x="1420595" y="2443659"/>
                <a:ext cx="54855" cy="54855"/>
              </a:xfrm>
              <a:custGeom>
                <a:rect b="b" l="l" r="r" t="t"/>
                <a:pathLst>
                  <a:path extrusionOk="0" h="3522" w="3522">
                    <a:moveTo>
                      <a:pt x="1" y="1"/>
                    </a:moveTo>
                    <a:lnTo>
                      <a:pt x="1" y="3521"/>
                    </a:lnTo>
                    <a:lnTo>
                      <a:pt x="3521" y="3521"/>
                    </a:lnTo>
                    <a:lnTo>
                      <a:pt x="352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30"/>
              <p:cNvSpPr/>
              <p:nvPr/>
            </p:nvSpPr>
            <p:spPr>
              <a:xfrm>
                <a:off x="1421156" y="2444220"/>
                <a:ext cx="53749" cy="53749"/>
              </a:xfrm>
              <a:custGeom>
                <a:rect b="b" l="l" r="r" t="t"/>
                <a:pathLst>
                  <a:path extrusionOk="0" h="3451" w="3451">
                    <a:moveTo>
                      <a:pt x="1" y="1"/>
                    </a:moveTo>
                    <a:lnTo>
                      <a:pt x="1" y="3451"/>
                    </a:lnTo>
                    <a:lnTo>
                      <a:pt x="3451" y="3451"/>
                    </a:lnTo>
                    <a:lnTo>
                      <a:pt x="345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30"/>
              <p:cNvSpPr/>
              <p:nvPr/>
            </p:nvSpPr>
            <p:spPr>
              <a:xfrm>
                <a:off x="1367422" y="3411256"/>
                <a:ext cx="53749" cy="53749"/>
              </a:xfrm>
              <a:custGeom>
                <a:rect b="b" l="l" r="r" t="t"/>
                <a:pathLst>
                  <a:path extrusionOk="0" h="3451" w="3451">
                    <a:moveTo>
                      <a:pt x="0" y="0"/>
                    </a:moveTo>
                    <a:lnTo>
                      <a:pt x="0" y="3450"/>
                    </a:lnTo>
                    <a:lnTo>
                      <a:pt x="3451" y="3450"/>
                    </a:lnTo>
                    <a:lnTo>
                      <a:pt x="345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30"/>
              <p:cNvSpPr/>
              <p:nvPr/>
            </p:nvSpPr>
            <p:spPr>
              <a:xfrm>
                <a:off x="1366861" y="2389988"/>
                <a:ext cx="54855" cy="54793"/>
              </a:xfrm>
              <a:custGeom>
                <a:rect b="b" l="l" r="r" t="t"/>
                <a:pathLst>
                  <a:path extrusionOk="0" h="3518" w="3522">
                    <a:moveTo>
                      <a:pt x="1" y="1"/>
                    </a:moveTo>
                    <a:lnTo>
                      <a:pt x="1" y="3517"/>
                    </a:lnTo>
                    <a:lnTo>
                      <a:pt x="3521" y="3517"/>
                    </a:lnTo>
                    <a:lnTo>
                      <a:pt x="352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30"/>
              <p:cNvSpPr/>
              <p:nvPr/>
            </p:nvSpPr>
            <p:spPr>
              <a:xfrm>
                <a:off x="1367422" y="2390533"/>
                <a:ext cx="53749" cy="53703"/>
              </a:xfrm>
              <a:custGeom>
                <a:rect b="b" l="l" r="r" t="t"/>
                <a:pathLst>
                  <a:path extrusionOk="0" h="3448" w="3451">
                    <a:moveTo>
                      <a:pt x="0" y="0"/>
                    </a:moveTo>
                    <a:lnTo>
                      <a:pt x="0" y="3448"/>
                    </a:lnTo>
                    <a:lnTo>
                      <a:pt x="3451" y="3448"/>
                    </a:lnTo>
                    <a:lnTo>
                      <a:pt x="345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30"/>
              <p:cNvSpPr/>
              <p:nvPr/>
            </p:nvSpPr>
            <p:spPr>
              <a:xfrm>
                <a:off x="1313174" y="3464445"/>
                <a:ext cx="54793" cy="54793"/>
              </a:xfrm>
              <a:custGeom>
                <a:rect b="b" l="l" r="r" t="t"/>
                <a:pathLst>
                  <a:path extrusionOk="0" h="3518" w="3518">
                    <a:moveTo>
                      <a:pt x="0" y="1"/>
                    </a:moveTo>
                    <a:lnTo>
                      <a:pt x="0" y="3517"/>
                    </a:lnTo>
                    <a:lnTo>
                      <a:pt x="3518" y="3517"/>
                    </a:lnTo>
                    <a:lnTo>
                      <a:pt x="3518"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30"/>
              <p:cNvSpPr/>
              <p:nvPr/>
            </p:nvSpPr>
            <p:spPr>
              <a:xfrm>
                <a:off x="1313720" y="3464990"/>
                <a:ext cx="53703" cy="53703"/>
              </a:xfrm>
              <a:custGeom>
                <a:rect b="b" l="l" r="r" t="t"/>
                <a:pathLst>
                  <a:path extrusionOk="0" h="3448" w="3448">
                    <a:moveTo>
                      <a:pt x="1" y="0"/>
                    </a:moveTo>
                    <a:lnTo>
                      <a:pt x="1" y="3448"/>
                    </a:lnTo>
                    <a:lnTo>
                      <a:pt x="3447" y="3448"/>
                    </a:lnTo>
                    <a:lnTo>
                      <a:pt x="3447"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30"/>
              <p:cNvSpPr/>
              <p:nvPr/>
            </p:nvSpPr>
            <p:spPr>
              <a:xfrm>
                <a:off x="1313720" y="2820309"/>
                <a:ext cx="53703" cy="53765"/>
              </a:xfrm>
              <a:custGeom>
                <a:rect b="b" l="l" r="r" t="t"/>
                <a:pathLst>
                  <a:path extrusionOk="0" h="3452" w="3448">
                    <a:moveTo>
                      <a:pt x="1" y="1"/>
                    </a:moveTo>
                    <a:lnTo>
                      <a:pt x="1" y="3451"/>
                    </a:lnTo>
                    <a:lnTo>
                      <a:pt x="3447" y="3451"/>
                    </a:lnTo>
                    <a:lnTo>
                      <a:pt x="3447"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30"/>
              <p:cNvSpPr/>
              <p:nvPr/>
            </p:nvSpPr>
            <p:spPr>
              <a:xfrm>
                <a:off x="1313720" y="2766560"/>
                <a:ext cx="53703" cy="53765"/>
              </a:xfrm>
              <a:custGeom>
                <a:rect b="b" l="l" r="r" t="t"/>
                <a:pathLst>
                  <a:path extrusionOk="0" h="3452" w="3448">
                    <a:moveTo>
                      <a:pt x="1" y="0"/>
                    </a:moveTo>
                    <a:lnTo>
                      <a:pt x="1" y="3452"/>
                    </a:lnTo>
                    <a:lnTo>
                      <a:pt x="3447" y="3452"/>
                    </a:lnTo>
                    <a:lnTo>
                      <a:pt x="3447"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30"/>
              <p:cNvSpPr/>
              <p:nvPr/>
            </p:nvSpPr>
            <p:spPr>
              <a:xfrm>
                <a:off x="1313720" y="2712888"/>
                <a:ext cx="53703" cy="53687"/>
              </a:xfrm>
              <a:custGeom>
                <a:rect b="b" l="l" r="r" t="t"/>
                <a:pathLst>
                  <a:path extrusionOk="0" h="3447" w="3448">
                    <a:moveTo>
                      <a:pt x="1" y="0"/>
                    </a:moveTo>
                    <a:lnTo>
                      <a:pt x="1" y="3446"/>
                    </a:lnTo>
                    <a:lnTo>
                      <a:pt x="3447" y="3446"/>
                    </a:lnTo>
                    <a:lnTo>
                      <a:pt x="3447"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30"/>
              <p:cNvSpPr/>
              <p:nvPr/>
            </p:nvSpPr>
            <p:spPr>
              <a:xfrm>
                <a:off x="1313720" y="2659124"/>
                <a:ext cx="53703" cy="53780"/>
              </a:xfrm>
              <a:custGeom>
                <a:rect b="b" l="l" r="r" t="t"/>
                <a:pathLst>
                  <a:path extrusionOk="0" h="3453" w="3448">
                    <a:moveTo>
                      <a:pt x="1" y="1"/>
                    </a:moveTo>
                    <a:lnTo>
                      <a:pt x="1" y="3452"/>
                    </a:lnTo>
                    <a:lnTo>
                      <a:pt x="3447" y="3452"/>
                    </a:lnTo>
                    <a:lnTo>
                      <a:pt x="3447"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30"/>
              <p:cNvSpPr/>
              <p:nvPr/>
            </p:nvSpPr>
            <p:spPr>
              <a:xfrm>
                <a:off x="1313720" y="2605390"/>
                <a:ext cx="53703" cy="53749"/>
              </a:xfrm>
              <a:custGeom>
                <a:rect b="b" l="l" r="r" t="t"/>
                <a:pathLst>
                  <a:path extrusionOk="0" h="3451" w="3448">
                    <a:moveTo>
                      <a:pt x="1" y="1"/>
                    </a:moveTo>
                    <a:lnTo>
                      <a:pt x="1" y="3451"/>
                    </a:lnTo>
                    <a:lnTo>
                      <a:pt x="3447" y="3451"/>
                    </a:lnTo>
                    <a:lnTo>
                      <a:pt x="3447"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30"/>
              <p:cNvSpPr/>
              <p:nvPr/>
            </p:nvSpPr>
            <p:spPr>
              <a:xfrm>
                <a:off x="1313720" y="2551703"/>
                <a:ext cx="53703" cy="53703"/>
              </a:xfrm>
              <a:custGeom>
                <a:rect b="b" l="l" r="r" t="t"/>
                <a:pathLst>
                  <a:path extrusionOk="0" h="3448" w="3448">
                    <a:moveTo>
                      <a:pt x="1" y="0"/>
                    </a:moveTo>
                    <a:lnTo>
                      <a:pt x="1" y="3448"/>
                    </a:lnTo>
                    <a:lnTo>
                      <a:pt x="3447" y="3448"/>
                    </a:lnTo>
                    <a:lnTo>
                      <a:pt x="3447"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30"/>
              <p:cNvSpPr/>
              <p:nvPr/>
            </p:nvSpPr>
            <p:spPr>
              <a:xfrm>
                <a:off x="1313720" y="2497953"/>
                <a:ext cx="53703" cy="53765"/>
              </a:xfrm>
              <a:custGeom>
                <a:rect b="b" l="l" r="r" t="t"/>
                <a:pathLst>
                  <a:path extrusionOk="0" h="3452" w="3448">
                    <a:moveTo>
                      <a:pt x="1" y="1"/>
                    </a:moveTo>
                    <a:lnTo>
                      <a:pt x="1" y="3451"/>
                    </a:lnTo>
                    <a:lnTo>
                      <a:pt x="3447" y="3451"/>
                    </a:lnTo>
                    <a:lnTo>
                      <a:pt x="3447"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30"/>
              <p:cNvSpPr/>
              <p:nvPr/>
            </p:nvSpPr>
            <p:spPr>
              <a:xfrm>
                <a:off x="1313174" y="2389988"/>
                <a:ext cx="54793" cy="54793"/>
              </a:xfrm>
              <a:custGeom>
                <a:rect b="b" l="l" r="r" t="t"/>
                <a:pathLst>
                  <a:path extrusionOk="0" h="3518" w="3518">
                    <a:moveTo>
                      <a:pt x="0" y="1"/>
                    </a:moveTo>
                    <a:lnTo>
                      <a:pt x="0" y="3517"/>
                    </a:lnTo>
                    <a:lnTo>
                      <a:pt x="3518" y="3517"/>
                    </a:lnTo>
                    <a:lnTo>
                      <a:pt x="3518"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30"/>
              <p:cNvSpPr/>
              <p:nvPr/>
            </p:nvSpPr>
            <p:spPr>
              <a:xfrm>
                <a:off x="1313720" y="2390533"/>
                <a:ext cx="53703" cy="53703"/>
              </a:xfrm>
              <a:custGeom>
                <a:rect b="b" l="l" r="r" t="t"/>
                <a:pathLst>
                  <a:path extrusionOk="0" h="3448" w="3448">
                    <a:moveTo>
                      <a:pt x="1" y="0"/>
                    </a:moveTo>
                    <a:lnTo>
                      <a:pt x="1" y="3448"/>
                    </a:lnTo>
                    <a:lnTo>
                      <a:pt x="3447" y="3448"/>
                    </a:lnTo>
                    <a:lnTo>
                      <a:pt x="3447"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30"/>
              <p:cNvSpPr/>
              <p:nvPr/>
            </p:nvSpPr>
            <p:spPr>
              <a:xfrm>
                <a:off x="1259441" y="3464445"/>
                <a:ext cx="54840" cy="54793"/>
              </a:xfrm>
              <a:custGeom>
                <a:rect b="b" l="l" r="r" t="t"/>
                <a:pathLst>
                  <a:path extrusionOk="0" h="3518" w="3521">
                    <a:moveTo>
                      <a:pt x="0" y="1"/>
                    </a:moveTo>
                    <a:lnTo>
                      <a:pt x="0" y="3517"/>
                    </a:lnTo>
                    <a:lnTo>
                      <a:pt x="3520" y="3517"/>
                    </a:lnTo>
                    <a:lnTo>
                      <a:pt x="3520"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30"/>
              <p:cNvSpPr/>
              <p:nvPr/>
            </p:nvSpPr>
            <p:spPr>
              <a:xfrm>
                <a:off x="1259986" y="3464990"/>
                <a:ext cx="53749" cy="53703"/>
              </a:xfrm>
              <a:custGeom>
                <a:rect b="b" l="l" r="r" t="t"/>
                <a:pathLst>
                  <a:path extrusionOk="0" h="3448" w="3451">
                    <a:moveTo>
                      <a:pt x="1" y="0"/>
                    </a:moveTo>
                    <a:lnTo>
                      <a:pt x="1" y="3448"/>
                    </a:lnTo>
                    <a:lnTo>
                      <a:pt x="3451" y="3448"/>
                    </a:lnTo>
                    <a:lnTo>
                      <a:pt x="345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30"/>
              <p:cNvSpPr/>
              <p:nvPr/>
            </p:nvSpPr>
            <p:spPr>
              <a:xfrm>
                <a:off x="1259986" y="3088916"/>
                <a:ext cx="53749" cy="53749"/>
              </a:xfrm>
              <a:custGeom>
                <a:rect b="b" l="l" r="r" t="t"/>
                <a:pathLst>
                  <a:path extrusionOk="0" h="3451" w="3451">
                    <a:moveTo>
                      <a:pt x="1" y="0"/>
                    </a:moveTo>
                    <a:lnTo>
                      <a:pt x="1" y="3451"/>
                    </a:lnTo>
                    <a:lnTo>
                      <a:pt x="3451" y="3451"/>
                    </a:lnTo>
                    <a:lnTo>
                      <a:pt x="345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1" name="Google Shape;3831;p30"/>
              <p:cNvSpPr/>
              <p:nvPr/>
            </p:nvSpPr>
            <p:spPr>
              <a:xfrm>
                <a:off x="1259986" y="2874059"/>
                <a:ext cx="53749" cy="53687"/>
              </a:xfrm>
              <a:custGeom>
                <a:rect b="b" l="l" r="r" t="t"/>
                <a:pathLst>
                  <a:path extrusionOk="0" h="3447" w="3451">
                    <a:moveTo>
                      <a:pt x="1" y="0"/>
                    </a:moveTo>
                    <a:lnTo>
                      <a:pt x="1" y="3446"/>
                    </a:lnTo>
                    <a:lnTo>
                      <a:pt x="3451" y="3446"/>
                    </a:lnTo>
                    <a:lnTo>
                      <a:pt x="345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2" name="Google Shape;3832;p30"/>
              <p:cNvSpPr/>
              <p:nvPr/>
            </p:nvSpPr>
            <p:spPr>
              <a:xfrm>
                <a:off x="1259986" y="2497953"/>
                <a:ext cx="53749" cy="53765"/>
              </a:xfrm>
              <a:custGeom>
                <a:rect b="b" l="l" r="r" t="t"/>
                <a:pathLst>
                  <a:path extrusionOk="0" h="3452" w="3451">
                    <a:moveTo>
                      <a:pt x="1" y="1"/>
                    </a:moveTo>
                    <a:lnTo>
                      <a:pt x="1" y="3451"/>
                    </a:lnTo>
                    <a:lnTo>
                      <a:pt x="3451" y="3451"/>
                    </a:lnTo>
                    <a:lnTo>
                      <a:pt x="345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3" name="Google Shape;3833;p30"/>
              <p:cNvSpPr/>
              <p:nvPr/>
            </p:nvSpPr>
            <p:spPr>
              <a:xfrm>
                <a:off x="1259441" y="2389988"/>
                <a:ext cx="54840" cy="54793"/>
              </a:xfrm>
              <a:custGeom>
                <a:rect b="b" l="l" r="r" t="t"/>
                <a:pathLst>
                  <a:path extrusionOk="0" h="3518" w="3521">
                    <a:moveTo>
                      <a:pt x="0" y="1"/>
                    </a:moveTo>
                    <a:lnTo>
                      <a:pt x="0" y="3517"/>
                    </a:lnTo>
                    <a:lnTo>
                      <a:pt x="3520" y="3517"/>
                    </a:lnTo>
                    <a:lnTo>
                      <a:pt x="3520"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4" name="Google Shape;3834;p30"/>
              <p:cNvSpPr/>
              <p:nvPr/>
            </p:nvSpPr>
            <p:spPr>
              <a:xfrm>
                <a:off x="1259986" y="2390533"/>
                <a:ext cx="53749" cy="53703"/>
              </a:xfrm>
              <a:custGeom>
                <a:rect b="b" l="l" r="r" t="t"/>
                <a:pathLst>
                  <a:path extrusionOk="0" h="3448" w="3451">
                    <a:moveTo>
                      <a:pt x="1" y="0"/>
                    </a:moveTo>
                    <a:lnTo>
                      <a:pt x="1" y="3448"/>
                    </a:lnTo>
                    <a:lnTo>
                      <a:pt x="3451" y="3448"/>
                    </a:lnTo>
                    <a:lnTo>
                      <a:pt x="345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5" name="Google Shape;3835;p30"/>
              <p:cNvSpPr/>
              <p:nvPr/>
            </p:nvSpPr>
            <p:spPr>
              <a:xfrm>
                <a:off x="1205691" y="3464445"/>
                <a:ext cx="54855" cy="54793"/>
              </a:xfrm>
              <a:custGeom>
                <a:rect b="b" l="l" r="r" t="t"/>
                <a:pathLst>
                  <a:path extrusionOk="0" h="3518" w="3522">
                    <a:moveTo>
                      <a:pt x="1" y="1"/>
                    </a:moveTo>
                    <a:lnTo>
                      <a:pt x="1" y="3517"/>
                    </a:lnTo>
                    <a:lnTo>
                      <a:pt x="3521" y="3517"/>
                    </a:lnTo>
                    <a:lnTo>
                      <a:pt x="352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6" name="Google Shape;3836;p30"/>
              <p:cNvSpPr/>
              <p:nvPr/>
            </p:nvSpPr>
            <p:spPr>
              <a:xfrm>
                <a:off x="1206236" y="3464990"/>
                <a:ext cx="53765" cy="53703"/>
              </a:xfrm>
              <a:custGeom>
                <a:rect b="b" l="l" r="r" t="t"/>
                <a:pathLst>
                  <a:path extrusionOk="0" h="3448" w="3452">
                    <a:moveTo>
                      <a:pt x="0" y="0"/>
                    </a:moveTo>
                    <a:lnTo>
                      <a:pt x="0" y="3448"/>
                    </a:lnTo>
                    <a:lnTo>
                      <a:pt x="3452" y="3448"/>
                    </a:lnTo>
                    <a:lnTo>
                      <a:pt x="3452"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7" name="Google Shape;3837;p30"/>
              <p:cNvSpPr/>
              <p:nvPr/>
            </p:nvSpPr>
            <p:spPr>
              <a:xfrm>
                <a:off x="1206236" y="3142649"/>
                <a:ext cx="53765" cy="53718"/>
              </a:xfrm>
              <a:custGeom>
                <a:rect b="b" l="l" r="r" t="t"/>
                <a:pathLst>
                  <a:path extrusionOk="0" h="3449" w="3452">
                    <a:moveTo>
                      <a:pt x="0" y="1"/>
                    </a:moveTo>
                    <a:lnTo>
                      <a:pt x="0" y="3448"/>
                    </a:lnTo>
                    <a:lnTo>
                      <a:pt x="3452" y="3448"/>
                    </a:lnTo>
                    <a:lnTo>
                      <a:pt x="3452"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8" name="Google Shape;3838;p30"/>
              <p:cNvSpPr/>
              <p:nvPr/>
            </p:nvSpPr>
            <p:spPr>
              <a:xfrm>
                <a:off x="1206236" y="2874059"/>
                <a:ext cx="53765" cy="53687"/>
              </a:xfrm>
              <a:custGeom>
                <a:rect b="b" l="l" r="r" t="t"/>
                <a:pathLst>
                  <a:path extrusionOk="0" h="3447" w="3452">
                    <a:moveTo>
                      <a:pt x="0" y="0"/>
                    </a:moveTo>
                    <a:lnTo>
                      <a:pt x="0" y="3446"/>
                    </a:lnTo>
                    <a:lnTo>
                      <a:pt x="3452" y="3446"/>
                    </a:lnTo>
                    <a:lnTo>
                      <a:pt x="3452"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9" name="Google Shape;3839;p30"/>
              <p:cNvSpPr/>
              <p:nvPr/>
            </p:nvSpPr>
            <p:spPr>
              <a:xfrm>
                <a:off x="1206236" y="2497953"/>
                <a:ext cx="53765" cy="53765"/>
              </a:xfrm>
              <a:custGeom>
                <a:rect b="b" l="l" r="r" t="t"/>
                <a:pathLst>
                  <a:path extrusionOk="0" h="3452" w="3452">
                    <a:moveTo>
                      <a:pt x="0" y="1"/>
                    </a:moveTo>
                    <a:lnTo>
                      <a:pt x="0" y="3451"/>
                    </a:lnTo>
                    <a:lnTo>
                      <a:pt x="3452" y="3451"/>
                    </a:lnTo>
                    <a:lnTo>
                      <a:pt x="3452"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30"/>
              <p:cNvSpPr/>
              <p:nvPr/>
            </p:nvSpPr>
            <p:spPr>
              <a:xfrm>
                <a:off x="1205691" y="2389988"/>
                <a:ext cx="54855" cy="54793"/>
              </a:xfrm>
              <a:custGeom>
                <a:rect b="b" l="l" r="r" t="t"/>
                <a:pathLst>
                  <a:path extrusionOk="0" h="3518" w="3522">
                    <a:moveTo>
                      <a:pt x="1" y="1"/>
                    </a:moveTo>
                    <a:lnTo>
                      <a:pt x="1" y="3517"/>
                    </a:lnTo>
                    <a:lnTo>
                      <a:pt x="3521" y="3517"/>
                    </a:lnTo>
                    <a:lnTo>
                      <a:pt x="352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30"/>
              <p:cNvSpPr/>
              <p:nvPr/>
            </p:nvSpPr>
            <p:spPr>
              <a:xfrm>
                <a:off x="1206236" y="2390533"/>
                <a:ext cx="53765" cy="53703"/>
              </a:xfrm>
              <a:custGeom>
                <a:rect b="b" l="l" r="r" t="t"/>
                <a:pathLst>
                  <a:path extrusionOk="0" h="3448" w="3452">
                    <a:moveTo>
                      <a:pt x="0" y="0"/>
                    </a:moveTo>
                    <a:lnTo>
                      <a:pt x="0" y="3448"/>
                    </a:lnTo>
                    <a:lnTo>
                      <a:pt x="3452" y="3448"/>
                    </a:lnTo>
                    <a:lnTo>
                      <a:pt x="3452"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30"/>
              <p:cNvSpPr/>
              <p:nvPr/>
            </p:nvSpPr>
            <p:spPr>
              <a:xfrm>
                <a:off x="1152004" y="3464445"/>
                <a:ext cx="54808" cy="54793"/>
              </a:xfrm>
              <a:custGeom>
                <a:rect b="b" l="l" r="r" t="t"/>
                <a:pathLst>
                  <a:path extrusionOk="0" h="3518" w="3519">
                    <a:moveTo>
                      <a:pt x="0" y="1"/>
                    </a:moveTo>
                    <a:lnTo>
                      <a:pt x="0" y="3517"/>
                    </a:lnTo>
                    <a:lnTo>
                      <a:pt x="3518" y="3517"/>
                    </a:lnTo>
                    <a:lnTo>
                      <a:pt x="3518"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3" name="Google Shape;3843;p30"/>
              <p:cNvSpPr/>
              <p:nvPr/>
            </p:nvSpPr>
            <p:spPr>
              <a:xfrm>
                <a:off x="1152565" y="3464990"/>
                <a:ext cx="53687" cy="53703"/>
              </a:xfrm>
              <a:custGeom>
                <a:rect b="b" l="l" r="r" t="t"/>
                <a:pathLst>
                  <a:path extrusionOk="0" h="3448" w="3447">
                    <a:moveTo>
                      <a:pt x="0" y="0"/>
                    </a:moveTo>
                    <a:lnTo>
                      <a:pt x="0" y="3448"/>
                    </a:lnTo>
                    <a:lnTo>
                      <a:pt x="3446" y="3448"/>
                    </a:lnTo>
                    <a:lnTo>
                      <a:pt x="3446"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4" name="Google Shape;3844;p30"/>
              <p:cNvSpPr/>
              <p:nvPr/>
            </p:nvSpPr>
            <p:spPr>
              <a:xfrm>
                <a:off x="1152565" y="2981479"/>
                <a:ext cx="53687" cy="53687"/>
              </a:xfrm>
              <a:custGeom>
                <a:rect b="b" l="l" r="r" t="t"/>
                <a:pathLst>
                  <a:path extrusionOk="0" h="3447" w="3447">
                    <a:moveTo>
                      <a:pt x="0" y="1"/>
                    </a:moveTo>
                    <a:lnTo>
                      <a:pt x="0" y="3447"/>
                    </a:lnTo>
                    <a:lnTo>
                      <a:pt x="3446" y="3447"/>
                    </a:lnTo>
                    <a:lnTo>
                      <a:pt x="3446"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30"/>
              <p:cNvSpPr/>
              <p:nvPr/>
            </p:nvSpPr>
            <p:spPr>
              <a:xfrm>
                <a:off x="1152565" y="2874059"/>
                <a:ext cx="53687" cy="53687"/>
              </a:xfrm>
              <a:custGeom>
                <a:rect b="b" l="l" r="r" t="t"/>
                <a:pathLst>
                  <a:path extrusionOk="0" h="3447" w="3447">
                    <a:moveTo>
                      <a:pt x="0" y="0"/>
                    </a:moveTo>
                    <a:lnTo>
                      <a:pt x="0" y="3446"/>
                    </a:lnTo>
                    <a:lnTo>
                      <a:pt x="3446" y="3446"/>
                    </a:lnTo>
                    <a:lnTo>
                      <a:pt x="3446"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30"/>
              <p:cNvSpPr/>
              <p:nvPr/>
            </p:nvSpPr>
            <p:spPr>
              <a:xfrm>
                <a:off x="1152565" y="2497953"/>
                <a:ext cx="53687" cy="53765"/>
              </a:xfrm>
              <a:custGeom>
                <a:rect b="b" l="l" r="r" t="t"/>
                <a:pathLst>
                  <a:path extrusionOk="0" h="3452" w="3447">
                    <a:moveTo>
                      <a:pt x="0" y="1"/>
                    </a:moveTo>
                    <a:lnTo>
                      <a:pt x="0" y="3451"/>
                    </a:lnTo>
                    <a:lnTo>
                      <a:pt x="3446" y="3451"/>
                    </a:lnTo>
                    <a:lnTo>
                      <a:pt x="3446"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7" name="Google Shape;3847;p30"/>
              <p:cNvSpPr/>
              <p:nvPr/>
            </p:nvSpPr>
            <p:spPr>
              <a:xfrm>
                <a:off x="1152004" y="2389988"/>
                <a:ext cx="54808" cy="54793"/>
              </a:xfrm>
              <a:custGeom>
                <a:rect b="b" l="l" r="r" t="t"/>
                <a:pathLst>
                  <a:path extrusionOk="0" h="3518" w="3519">
                    <a:moveTo>
                      <a:pt x="0" y="1"/>
                    </a:moveTo>
                    <a:lnTo>
                      <a:pt x="0" y="3517"/>
                    </a:lnTo>
                    <a:lnTo>
                      <a:pt x="3518" y="3517"/>
                    </a:lnTo>
                    <a:lnTo>
                      <a:pt x="3518"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8" name="Google Shape;3848;p30"/>
              <p:cNvSpPr/>
              <p:nvPr/>
            </p:nvSpPr>
            <p:spPr>
              <a:xfrm>
                <a:off x="1152565" y="2390533"/>
                <a:ext cx="53687" cy="53703"/>
              </a:xfrm>
              <a:custGeom>
                <a:rect b="b" l="l" r="r" t="t"/>
                <a:pathLst>
                  <a:path extrusionOk="0" h="3448" w="3447">
                    <a:moveTo>
                      <a:pt x="0" y="0"/>
                    </a:moveTo>
                    <a:lnTo>
                      <a:pt x="0" y="3448"/>
                    </a:lnTo>
                    <a:lnTo>
                      <a:pt x="3446" y="3448"/>
                    </a:lnTo>
                    <a:lnTo>
                      <a:pt x="3446"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30"/>
              <p:cNvSpPr/>
              <p:nvPr/>
            </p:nvSpPr>
            <p:spPr>
              <a:xfrm>
                <a:off x="1098271" y="3464445"/>
                <a:ext cx="54840" cy="54793"/>
              </a:xfrm>
              <a:custGeom>
                <a:rect b="b" l="l" r="r" t="t"/>
                <a:pathLst>
                  <a:path extrusionOk="0" h="3518" w="3521">
                    <a:moveTo>
                      <a:pt x="0" y="1"/>
                    </a:moveTo>
                    <a:lnTo>
                      <a:pt x="0" y="3517"/>
                    </a:lnTo>
                    <a:lnTo>
                      <a:pt x="3521" y="3517"/>
                    </a:lnTo>
                    <a:lnTo>
                      <a:pt x="352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30"/>
              <p:cNvSpPr/>
              <p:nvPr/>
            </p:nvSpPr>
            <p:spPr>
              <a:xfrm>
                <a:off x="1098800" y="3464990"/>
                <a:ext cx="53780" cy="53703"/>
              </a:xfrm>
              <a:custGeom>
                <a:rect b="b" l="l" r="r" t="t"/>
                <a:pathLst>
                  <a:path extrusionOk="0" h="3448" w="3453">
                    <a:moveTo>
                      <a:pt x="1" y="0"/>
                    </a:moveTo>
                    <a:lnTo>
                      <a:pt x="1" y="3448"/>
                    </a:lnTo>
                    <a:lnTo>
                      <a:pt x="3452" y="3448"/>
                    </a:lnTo>
                    <a:lnTo>
                      <a:pt x="3452"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1" name="Google Shape;3851;p30"/>
              <p:cNvSpPr/>
              <p:nvPr/>
            </p:nvSpPr>
            <p:spPr>
              <a:xfrm>
                <a:off x="1098800" y="2874059"/>
                <a:ext cx="53780" cy="53687"/>
              </a:xfrm>
              <a:custGeom>
                <a:rect b="b" l="l" r="r" t="t"/>
                <a:pathLst>
                  <a:path extrusionOk="0" h="3447" w="3453">
                    <a:moveTo>
                      <a:pt x="1" y="0"/>
                    </a:moveTo>
                    <a:lnTo>
                      <a:pt x="1" y="3446"/>
                    </a:lnTo>
                    <a:lnTo>
                      <a:pt x="3452" y="3446"/>
                    </a:lnTo>
                    <a:lnTo>
                      <a:pt x="3452"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2" name="Google Shape;3852;p30"/>
              <p:cNvSpPr/>
              <p:nvPr/>
            </p:nvSpPr>
            <p:spPr>
              <a:xfrm>
                <a:off x="1098800" y="2497953"/>
                <a:ext cx="53780" cy="53765"/>
              </a:xfrm>
              <a:custGeom>
                <a:rect b="b" l="l" r="r" t="t"/>
                <a:pathLst>
                  <a:path extrusionOk="0" h="3452" w="3453">
                    <a:moveTo>
                      <a:pt x="1" y="1"/>
                    </a:moveTo>
                    <a:lnTo>
                      <a:pt x="1" y="3451"/>
                    </a:lnTo>
                    <a:lnTo>
                      <a:pt x="3452" y="3451"/>
                    </a:lnTo>
                    <a:lnTo>
                      <a:pt x="3452"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30"/>
              <p:cNvSpPr/>
              <p:nvPr/>
            </p:nvSpPr>
            <p:spPr>
              <a:xfrm>
                <a:off x="1098271" y="2389988"/>
                <a:ext cx="54840" cy="54793"/>
              </a:xfrm>
              <a:custGeom>
                <a:rect b="b" l="l" r="r" t="t"/>
                <a:pathLst>
                  <a:path extrusionOk="0" h="3518" w="3521">
                    <a:moveTo>
                      <a:pt x="0" y="1"/>
                    </a:moveTo>
                    <a:lnTo>
                      <a:pt x="0" y="3517"/>
                    </a:lnTo>
                    <a:lnTo>
                      <a:pt x="3521" y="3517"/>
                    </a:lnTo>
                    <a:lnTo>
                      <a:pt x="352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30"/>
              <p:cNvSpPr/>
              <p:nvPr/>
            </p:nvSpPr>
            <p:spPr>
              <a:xfrm>
                <a:off x="1098800" y="2390533"/>
                <a:ext cx="53780" cy="53703"/>
              </a:xfrm>
              <a:custGeom>
                <a:rect b="b" l="l" r="r" t="t"/>
                <a:pathLst>
                  <a:path extrusionOk="0" h="3448" w="3453">
                    <a:moveTo>
                      <a:pt x="1" y="0"/>
                    </a:moveTo>
                    <a:lnTo>
                      <a:pt x="1" y="3448"/>
                    </a:lnTo>
                    <a:lnTo>
                      <a:pt x="3452" y="3448"/>
                    </a:lnTo>
                    <a:lnTo>
                      <a:pt x="3452"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30"/>
              <p:cNvSpPr/>
              <p:nvPr/>
            </p:nvSpPr>
            <p:spPr>
              <a:xfrm>
                <a:off x="1044568" y="3464445"/>
                <a:ext cx="54808" cy="54793"/>
              </a:xfrm>
              <a:custGeom>
                <a:rect b="b" l="l" r="r" t="t"/>
                <a:pathLst>
                  <a:path extrusionOk="0" h="3518" w="3519">
                    <a:moveTo>
                      <a:pt x="1" y="1"/>
                    </a:moveTo>
                    <a:lnTo>
                      <a:pt x="1" y="3517"/>
                    </a:lnTo>
                    <a:lnTo>
                      <a:pt x="3518" y="3517"/>
                    </a:lnTo>
                    <a:lnTo>
                      <a:pt x="3518"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6" name="Google Shape;3856;p30"/>
              <p:cNvSpPr/>
              <p:nvPr/>
            </p:nvSpPr>
            <p:spPr>
              <a:xfrm>
                <a:off x="1045129" y="3464990"/>
                <a:ext cx="53687" cy="53703"/>
              </a:xfrm>
              <a:custGeom>
                <a:rect b="b" l="l" r="r" t="t"/>
                <a:pathLst>
                  <a:path extrusionOk="0" h="3448" w="3447">
                    <a:moveTo>
                      <a:pt x="0" y="0"/>
                    </a:moveTo>
                    <a:lnTo>
                      <a:pt x="0" y="3448"/>
                    </a:lnTo>
                    <a:lnTo>
                      <a:pt x="3447" y="3448"/>
                    </a:lnTo>
                    <a:lnTo>
                      <a:pt x="3447"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7" name="Google Shape;3857;p30"/>
              <p:cNvSpPr/>
              <p:nvPr/>
            </p:nvSpPr>
            <p:spPr>
              <a:xfrm>
                <a:off x="1045129" y="2874059"/>
                <a:ext cx="53687" cy="53687"/>
              </a:xfrm>
              <a:custGeom>
                <a:rect b="b" l="l" r="r" t="t"/>
                <a:pathLst>
                  <a:path extrusionOk="0" h="3447" w="3447">
                    <a:moveTo>
                      <a:pt x="0" y="0"/>
                    </a:moveTo>
                    <a:lnTo>
                      <a:pt x="0" y="3446"/>
                    </a:lnTo>
                    <a:lnTo>
                      <a:pt x="3447" y="3446"/>
                    </a:lnTo>
                    <a:lnTo>
                      <a:pt x="3447"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30"/>
              <p:cNvSpPr/>
              <p:nvPr/>
            </p:nvSpPr>
            <p:spPr>
              <a:xfrm>
                <a:off x="1045129" y="2497953"/>
                <a:ext cx="53687" cy="53765"/>
              </a:xfrm>
              <a:custGeom>
                <a:rect b="b" l="l" r="r" t="t"/>
                <a:pathLst>
                  <a:path extrusionOk="0" h="3452" w="3447">
                    <a:moveTo>
                      <a:pt x="0" y="1"/>
                    </a:moveTo>
                    <a:lnTo>
                      <a:pt x="0" y="3451"/>
                    </a:lnTo>
                    <a:lnTo>
                      <a:pt x="3447" y="3451"/>
                    </a:lnTo>
                    <a:lnTo>
                      <a:pt x="3447"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9" name="Google Shape;3859;p30"/>
              <p:cNvSpPr/>
              <p:nvPr/>
            </p:nvSpPr>
            <p:spPr>
              <a:xfrm>
                <a:off x="1044568" y="2389988"/>
                <a:ext cx="54808" cy="54793"/>
              </a:xfrm>
              <a:custGeom>
                <a:rect b="b" l="l" r="r" t="t"/>
                <a:pathLst>
                  <a:path extrusionOk="0" h="3518" w="3519">
                    <a:moveTo>
                      <a:pt x="1" y="1"/>
                    </a:moveTo>
                    <a:lnTo>
                      <a:pt x="1" y="3517"/>
                    </a:lnTo>
                    <a:lnTo>
                      <a:pt x="3518" y="3517"/>
                    </a:lnTo>
                    <a:lnTo>
                      <a:pt x="3518"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0" name="Google Shape;3860;p30"/>
              <p:cNvSpPr/>
              <p:nvPr/>
            </p:nvSpPr>
            <p:spPr>
              <a:xfrm>
                <a:off x="1045129" y="2390533"/>
                <a:ext cx="53687" cy="53703"/>
              </a:xfrm>
              <a:custGeom>
                <a:rect b="b" l="l" r="r" t="t"/>
                <a:pathLst>
                  <a:path extrusionOk="0" h="3448" w="3447">
                    <a:moveTo>
                      <a:pt x="0" y="0"/>
                    </a:moveTo>
                    <a:lnTo>
                      <a:pt x="0" y="3448"/>
                    </a:lnTo>
                    <a:lnTo>
                      <a:pt x="3447" y="3448"/>
                    </a:lnTo>
                    <a:lnTo>
                      <a:pt x="3447"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1" name="Google Shape;3861;p30"/>
              <p:cNvSpPr/>
              <p:nvPr/>
            </p:nvSpPr>
            <p:spPr>
              <a:xfrm>
                <a:off x="990834" y="3464445"/>
                <a:ext cx="54840" cy="54793"/>
              </a:xfrm>
              <a:custGeom>
                <a:rect b="b" l="l" r="r" t="t"/>
                <a:pathLst>
                  <a:path extrusionOk="0" h="3518" w="3521">
                    <a:moveTo>
                      <a:pt x="1" y="1"/>
                    </a:moveTo>
                    <a:lnTo>
                      <a:pt x="1" y="3517"/>
                    </a:lnTo>
                    <a:lnTo>
                      <a:pt x="3521" y="3517"/>
                    </a:lnTo>
                    <a:lnTo>
                      <a:pt x="352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2" name="Google Shape;3862;p30"/>
              <p:cNvSpPr/>
              <p:nvPr/>
            </p:nvSpPr>
            <p:spPr>
              <a:xfrm>
                <a:off x="991395" y="3464990"/>
                <a:ext cx="53749" cy="53703"/>
              </a:xfrm>
              <a:custGeom>
                <a:rect b="b" l="l" r="r" t="t"/>
                <a:pathLst>
                  <a:path extrusionOk="0" h="3448" w="3451">
                    <a:moveTo>
                      <a:pt x="0" y="0"/>
                    </a:moveTo>
                    <a:lnTo>
                      <a:pt x="0" y="3448"/>
                    </a:lnTo>
                    <a:lnTo>
                      <a:pt x="3450" y="3448"/>
                    </a:lnTo>
                    <a:lnTo>
                      <a:pt x="3450"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30"/>
              <p:cNvSpPr/>
              <p:nvPr/>
            </p:nvSpPr>
            <p:spPr>
              <a:xfrm>
                <a:off x="991395" y="2874059"/>
                <a:ext cx="53749" cy="53687"/>
              </a:xfrm>
              <a:custGeom>
                <a:rect b="b" l="l" r="r" t="t"/>
                <a:pathLst>
                  <a:path extrusionOk="0" h="3447" w="3451">
                    <a:moveTo>
                      <a:pt x="0" y="0"/>
                    </a:moveTo>
                    <a:lnTo>
                      <a:pt x="0" y="3446"/>
                    </a:lnTo>
                    <a:lnTo>
                      <a:pt x="3450" y="3446"/>
                    </a:lnTo>
                    <a:lnTo>
                      <a:pt x="3450"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30"/>
              <p:cNvSpPr/>
              <p:nvPr/>
            </p:nvSpPr>
            <p:spPr>
              <a:xfrm>
                <a:off x="991395" y="2497953"/>
                <a:ext cx="53749" cy="53765"/>
              </a:xfrm>
              <a:custGeom>
                <a:rect b="b" l="l" r="r" t="t"/>
                <a:pathLst>
                  <a:path extrusionOk="0" h="3452" w="3451">
                    <a:moveTo>
                      <a:pt x="0" y="1"/>
                    </a:moveTo>
                    <a:lnTo>
                      <a:pt x="0" y="3451"/>
                    </a:lnTo>
                    <a:lnTo>
                      <a:pt x="3450" y="3451"/>
                    </a:lnTo>
                    <a:lnTo>
                      <a:pt x="3450"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30"/>
              <p:cNvSpPr/>
              <p:nvPr/>
            </p:nvSpPr>
            <p:spPr>
              <a:xfrm>
                <a:off x="990834" y="2389988"/>
                <a:ext cx="54840" cy="54793"/>
              </a:xfrm>
              <a:custGeom>
                <a:rect b="b" l="l" r="r" t="t"/>
                <a:pathLst>
                  <a:path extrusionOk="0" h="3518" w="3521">
                    <a:moveTo>
                      <a:pt x="1" y="1"/>
                    </a:moveTo>
                    <a:lnTo>
                      <a:pt x="1" y="3517"/>
                    </a:lnTo>
                    <a:lnTo>
                      <a:pt x="3521" y="3517"/>
                    </a:lnTo>
                    <a:lnTo>
                      <a:pt x="352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30"/>
              <p:cNvSpPr/>
              <p:nvPr/>
            </p:nvSpPr>
            <p:spPr>
              <a:xfrm>
                <a:off x="991395" y="2390533"/>
                <a:ext cx="53749" cy="53703"/>
              </a:xfrm>
              <a:custGeom>
                <a:rect b="b" l="l" r="r" t="t"/>
                <a:pathLst>
                  <a:path extrusionOk="0" h="3448" w="3451">
                    <a:moveTo>
                      <a:pt x="0" y="0"/>
                    </a:moveTo>
                    <a:lnTo>
                      <a:pt x="0" y="3448"/>
                    </a:lnTo>
                    <a:lnTo>
                      <a:pt x="3450" y="3448"/>
                    </a:lnTo>
                    <a:lnTo>
                      <a:pt x="3450"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7" name="Google Shape;3867;p30"/>
              <p:cNvSpPr/>
              <p:nvPr/>
            </p:nvSpPr>
            <p:spPr>
              <a:xfrm>
                <a:off x="937100" y="3464445"/>
                <a:ext cx="54840" cy="54793"/>
              </a:xfrm>
              <a:custGeom>
                <a:rect b="b" l="l" r="r" t="t"/>
                <a:pathLst>
                  <a:path extrusionOk="0" h="3518" w="3521">
                    <a:moveTo>
                      <a:pt x="0" y="1"/>
                    </a:moveTo>
                    <a:lnTo>
                      <a:pt x="0" y="3517"/>
                    </a:lnTo>
                    <a:lnTo>
                      <a:pt x="3521" y="3517"/>
                    </a:lnTo>
                    <a:lnTo>
                      <a:pt x="352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8" name="Google Shape;3868;p30"/>
              <p:cNvSpPr/>
              <p:nvPr/>
            </p:nvSpPr>
            <p:spPr>
              <a:xfrm>
                <a:off x="937630" y="3464990"/>
                <a:ext cx="53780" cy="53703"/>
              </a:xfrm>
              <a:custGeom>
                <a:rect b="b" l="l" r="r" t="t"/>
                <a:pathLst>
                  <a:path extrusionOk="0" h="3448" w="3453">
                    <a:moveTo>
                      <a:pt x="1" y="0"/>
                    </a:moveTo>
                    <a:lnTo>
                      <a:pt x="1" y="3448"/>
                    </a:lnTo>
                    <a:lnTo>
                      <a:pt x="3452" y="3448"/>
                    </a:lnTo>
                    <a:lnTo>
                      <a:pt x="3452"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30"/>
              <p:cNvSpPr/>
              <p:nvPr/>
            </p:nvSpPr>
            <p:spPr>
              <a:xfrm>
                <a:off x="937630" y="3088916"/>
                <a:ext cx="53780" cy="53749"/>
              </a:xfrm>
              <a:custGeom>
                <a:rect b="b" l="l" r="r" t="t"/>
                <a:pathLst>
                  <a:path extrusionOk="0" h="3451" w="3453">
                    <a:moveTo>
                      <a:pt x="1" y="0"/>
                    </a:moveTo>
                    <a:lnTo>
                      <a:pt x="1" y="3451"/>
                    </a:lnTo>
                    <a:lnTo>
                      <a:pt x="3452" y="3451"/>
                    </a:lnTo>
                    <a:lnTo>
                      <a:pt x="3452"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30"/>
              <p:cNvSpPr/>
              <p:nvPr/>
            </p:nvSpPr>
            <p:spPr>
              <a:xfrm>
                <a:off x="937630" y="2874059"/>
                <a:ext cx="53780" cy="53687"/>
              </a:xfrm>
              <a:custGeom>
                <a:rect b="b" l="l" r="r" t="t"/>
                <a:pathLst>
                  <a:path extrusionOk="0" h="3447" w="3453">
                    <a:moveTo>
                      <a:pt x="1" y="0"/>
                    </a:moveTo>
                    <a:lnTo>
                      <a:pt x="1" y="3446"/>
                    </a:lnTo>
                    <a:lnTo>
                      <a:pt x="3452" y="3446"/>
                    </a:lnTo>
                    <a:lnTo>
                      <a:pt x="3452"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1" name="Google Shape;3871;p30"/>
              <p:cNvSpPr/>
              <p:nvPr/>
            </p:nvSpPr>
            <p:spPr>
              <a:xfrm>
                <a:off x="937630" y="2497953"/>
                <a:ext cx="53780" cy="53765"/>
              </a:xfrm>
              <a:custGeom>
                <a:rect b="b" l="l" r="r" t="t"/>
                <a:pathLst>
                  <a:path extrusionOk="0" h="3452" w="3453">
                    <a:moveTo>
                      <a:pt x="1" y="1"/>
                    </a:moveTo>
                    <a:lnTo>
                      <a:pt x="1" y="3451"/>
                    </a:lnTo>
                    <a:lnTo>
                      <a:pt x="3452" y="3451"/>
                    </a:lnTo>
                    <a:lnTo>
                      <a:pt x="3452"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2" name="Google Shape;3872;p30"/>
              <p:cNvSpPr/>
              <p:nvPr/>
            </p:nvSpPr>
            <p:spPr>
              <a:xfrm>
                <a:off x="937100" y="2389988"/>
                <a:ext cx="54840" cy="54793"/>
              </a:xfrm>
              <a:custGeom>
                <a:rect b="b" l="l" r="r" t="t"/>
                <a:pathLst>
                  <a:path extrusionOk="0" h="3518" w="3521">
                    <a:moveTo>
                      <a:pt x="0" y="1"/>
                    </a:moveTo>
                    <a:lnTo>
                      <a:pt x="0" y="3517"/>
                    </a:lnTo>
                    <a:lnTo>
                      <a:pt x="3521" y="3517"/>
                    </a:lnTo>
                    <a:lnTo>
                      <a:pt x="352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3" name="Google Shape;3873;p30"/>
              <p:cNvSpPr/>
              <p:nvPr/>
            </p:nvSpPr>
            <p:spPr>
              <a:xfrm>
                <a:off x="937630" y="2390533"/>
                <a:ext cx="53780" cy="53703"/>
              </a:xfrm>
              <a:custGeom>
                <a:rect b="b" l="l" r="r" t="t"/>
                <a:pathLst>
                  <a:path extrusionOk="0" h="3448" w="3453">
                    <a:moveTo>
                      <a:pt x="1" y="0"/>
                    </a:moveTo>
                    <a:lnTo>
                      <a:pt x="1" y="3448"/>
                    </a:lnTo>
                    <a:lnTo>
                      <a:pt x="3452" y="3448"/>
                    </a:lnTo>
                    <a:lnTo>
                      <a:pt x="3452"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4" name="Google Shape;3874;p30"/>
              <p:cNvSpPr/>
              <p:nvPr/>
            </p:nvSpPr>
            <p:spPr>
              <a:xfrm>
                <a:off x="883398" y="3464445"/>
                <a:ext cx="54808" cy="54793"/>
              </a:xfrm>
              <a:custGeom>
                <a:rect b="b" l="l" r="r" t="t"/>
                <a:pathLst>
                  <a:path extrusionOk="0" h="3518" w="3519">
                    <a:moveTo>
                      <a:pt x="1" y="1"/>
                    </a:moveTo>
                    <a:lnTo>
                      <a:pt x="1" y="3517"/>
                    </a:lnTo>
                    <a:lnTo>
                      <a:pt x="3519" y="3517"/>
                    </a:lnTo>
                    <a:lnTo>
                      <a:pt x="3519"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5" name="Google Shape;3875;p30"/>
              <p:cNvSpPr/>
              <p:nvPr/>
            </p:nvSpPr>
            <p:spPr>
              <a:xfrm>
                <a:off x="883943" y="3464990"/>
                <a:ext cx="53703" cy="53703"/>
              </a:xfrm>
              <a:custGeom>
                <a:rect b="b" l="l" r="r" t="t"/>
                <a:pathLst>
                  <a:path extrusionOk="0" h="3448" w="3448">
                    <a:moveTo>
                      <a:pt x="0" y="0"/>
                    </a:moveTo>
                    <a:lnTo>
                      <a:pt x="0" y="3448"/>
                    </a:lnTo>
                    <a:lnTo>
                      <a:pt x="3448" y="3448"/>
                    </a:lnTo>
                    <a:lnTo>
                      <a:pt x="3448"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6" name="Google Shape;3876;p30"/>
              <p:cNvSpPr/>
              <p:nvPr/>
            </p:nvSpPr>
            <p:spPr>
              <a:xfrm>
                <a:off x="883943" y="3142649"/>
                <a:ext cx="53703" cy="53718"/>
              </a:xfrm>
              <a:custGeom>
                <a:rect b="b" l="l" r="r" t="t"/>
                <a:pathLst>
                  <a:path extrusionOk="0" h="3449" w="3448">
                    <a:moveTo>
                      <a:pt x="0" y="1"/>
                    </a:moveTo>
                    <a:lnTo>
                      <a:pt x="0" y="3448"/>
                    </a:lnTo>
                    <a:lnTo>
                      <a:pt x="3448" y="3448"/>
                    </a:lnTo>
                    <a:lnTo>
                      <a:pt x="3448"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7" name="Google Shape;3877;p30"/>
              <p:cNvSpPr/>
              <p:nvPr/>
            </p:nvSpPr>
            <p:spPr>
              <a:xfrm>
                <a:off x="883943" y="3088916"/>
                <a:ext cx="53703" cy="53749"/>
              </a:xfrm>
              <a:custGeom>
                <a:rect b="b" l="l" r="r" t="t"/>
                <a:pathLst>
                  <a:path extrusionOk="0" h="3451" w="3448">
                    <a:moveTo>
                      <a:pt x="0" y="0"/>
                    </a:moveTo>
                    <a:lnTo>
                      <a:pt x="0" y="3451"/>
                    </a:lnTo>
                    <a:lnTo>
                      <a:pt x="3448" y="3451"/>
                    </a:lnTo>
                    <a:lnTo>
                      <a:pt x="3448"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8" name="Google Shape;3878;p30"/>
              <p:cNvSpPr/>
              <p:nvPr/>
            </p:nvSpPr>
            <p:spPr>
              <a:xfrm>
                <a:off x="883943" y="3035151"/>
                <a:ext cx="53703" cy="53780"/>
              </a:xfrm>
              <a:custGeom>
                <a:rect b="b" l="l" r="r" t="t"/>
                <a:pathLst>
                  <a:path extrusionOk="0" h="3453" w="3448">
                    <a:moveTo>
                      <a:pt x="0" y="1"/>
                    </a:moveTo>
                    <a:lnTo>
                      <a:pt x="0" y="3452"/>
                    </a:lnTo>
                    <a:lnTo>
                      <a:pt x="3448" y="3452"/>
                    </a:lnTo>
                    <a:lnTo>
                      <a:pt x="3448"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9" name="Google Shape;3879;p30"/>
              <p:cNvSpPr/>
              <p:nvPr/>
            </p:nvSpPr>
            <p:spPr>
              <a:xfrm>
                <a:off x="883943" y="2874059"/>
                <a:ext cx="53703" cy="53687"/>
              </a:xfrm>
              <a:custGeom>
                <a:rect b="b" l="l" r="r" t="t"/>
                <a:pathLst>
                  <a:path extrusionOk="0" h="3447" w="3448">
                    <a:moveTo>
                      <a:pt x="0" y="0"/>
                    </a:moveTo>
                    <a:lnTo>
                      <a:pt x="0" y="3446"/>
                    </a:lnTo>
                    <a:lnTo>
                      <a:pt x="3448" y="3446"/>
                    </a:lnTo>
                    <a:lnTo>
                      <a:pt x="3448"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0" name="Google Shape;3880;p30"/>
              <p:cNvSpPr/>
              <p:nvPr/>
            </p:nvSpPr>
            <p:spPr>
              <a:xfrm>
                <a:off x="883943" y="2497953"/>
                <a:ext cx="53703" cy="53765"/>
              </a:xfrm>
              <a:custGeom>
                <a:rect b="b" l="l" r="r" t="t"/>
                <a:pathLst>
                  <a:path extrusionOk="0" h="3452" w="3448">
                    <a:moveTo>
                      <a:pt x="0" y="1"/>
                    </a:moveTo>
                    <a:lnTo>
                      <a:pt x="0" y="3451"/>
                    </a:lnTo>
                    <a:lnTo>
                      <a:pt x="3448" y="3451"/>
                    </a:lnTo>
                    <a:lnTo>
                      <a:pt x="3448"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1" name="Google Shape;3881;p30"/>
              <p:cNvSpPr/>
              <p:nvPr/>
            </p:nvSpPr>
            <p:spPr>
              <a:xfrm>
                <a:off x="883398" y="2389988"/>
                <a:ext cx="54808" cy="54793"/>
              </a:xfrm>
              <a:custGeom>
                <a:rect b="b" l="l" r="r" t="t"/>
                <a:pathLst>
                  <a:path extrusionOk="0" h="3518" w="3519">
                    <a:moveTo>
                      <a:pt x="1" y="1"/>
                    </a:moveTo>
                    <a:lnTo>
                      <a:pt x="1" y="3517"/>
                    </a:lnTo>
                    <a:lnTo>
                      <a:pt x="3519" y="3517"/>
                    </a:lnTo>
                    <a:lnTo>
                      <a:pt x="3519"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30"/>
              <p:cNvSpPr/>
              <p:nvPr/>
            </p:nvSpPr>
            <p:spPr>
              <a:xfrm>
                <a:off x="883943" y="2390533"/>
                <a:ext cx="53703" cy="53703"/>
              </a:xfrm>
              <a:custGeom>
                <a:rect b="b" l="l" r="r" t="t"/>
                <a:pathLst>
                  <a:path extrusionOk="0" h="3448" w="3448">
                    <a:moveTo>
                      <a:pt x="0" y="0"/>
                    </a:moveTo>
                    <a:lnTo>
                      <a:pt x="0" y="3448"/>
                    </a:lnTo>
                    <a:lnTo>
                      <a:pt x="3448" y="3448"/>
                    </a:lnTo>
                    <a:lnTo>
                      <a:pt x="3448"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3" name="Google Shape;3883;p30"/>
              <p:cNvSpPr/>
              <p:nvPr/>
            </p:nvSpPr>
            <p:spPr>
              <a:xfrm>
                <a:off x="829664" y="3464445"/>
                <a:ext cx="54855" cy="54793"/>
              </a:xfrm>
              <a:custGeom>
                <a:rect b="b" l="l" r="r" t="t"/>
                <a:pathLst>
                  <a:path extrusionOk="0" h="3518" w="3522">
                    <a:moveTo>
                      <a:pt x="1" y="1"/>
                    </a:moveTo>
                    <a:lnTo>
                      <a:pt x="1" y="3517"/>
                    </a:lnTo>
                    <a:lnTo>
                      <a:pt x="3521" y="3517"/>
                    </a:lnTo>
                    <a:lnTo>
                      <a:pt x="352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4" name="Google Shape;3884;p30"/>
              <p:cNvSpPr/>
              <p:nvPr/>
            </p:nvSpPr>
            <p:spPr>
              <a:xfrm>
                <a:off x="830209" y="3464990"/>
                <a:ext cx="53749" cy="53703"/>
              </a:xfrm>
              <a:custGeom>
                <a:rect b="b" l="l" r="r" t="t"/>
                <a:pathLst>
                  <a:path extrusionOk="0" h="3448" w="3451">
                    <a:moveTo>
                      <a:pt x="0" y="0"/>
                    </a:moveTo>
                    <a:lnTo>
                      <a:pt x="0" y="3448"/>
                    </a:lnTo>
                    <a:lnTo>
                      <a:pt x="3450" y="3448"/>
                    </a:lnTo>
                    <a:lnTo>
                      <a:pt x="3450"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5" name="Google Shape;3885;p30"/>
              <p:cNvSpPr/>
              <p:nvPr/>
            </p:nvSpPr>
            <p:spPr>
              <a:xfrm>
                <a:off x="830209" y="3088916"/>
                <a:ext cx="53749" cy="53749"/>
              </a:xfrm>
              <a:custGeom>
                <a:rect b="b" l="l" r="r" t="t"/>
                <a:pathLst>
                  <a:path extrusionOk="0" h="3451" w="3451">
                    <a:moveTo>
                      <a:pt x="0" y="0"/>
                    </a:moveTo>
                    <a:lnTo>
                      <a:pt x="0" y="3451"/>
                    </a:lnTo>
                    <a:lnTo>
                      <a:pt x="3450" y="3451"/>
                    </a:lnTo>
                    <a:lnTo>
                      <a:pt x="3450"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6" name="Google Shape;3886;p30"/>
              <p:cNvSpPr/>
              <p:nvPr/>
            </p:nvSpPr>
            <p:spPr>
              <a:xfrm>
                <a:off x="830209" y="2820309"/>
                <a:ext cx="53749" cy="53765"/>
              </a:xfrm>
              <a:custGeom>
                <a:rect b="b" l="l" r="r" t="t"/>
                <a:pathLst>
                  <a:path extrusionOk="0" h="3452" w="3451">
                    <a:moveTo>
                      <a:pt x="0" y="1"/>
                    </a:moveTo>
                    <a:lnTo>
                      <a:pt x="0" y="3451"/>
                    </a:lnTo>
                    <a:lnTo>
                      <a:pt x="3450" y="3451"/>
                    </a:lnTo>
                    <a:lnTo>
                      <a:pt x="3450"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7" name="Google Shape;3887;p30"/>
              <p:cNvSpPr/>
              <p:nvPr/>
            </p:nvSpPr>
            <p:spPr>
              <a:xfrm>
                <a:off x="830209" y="2766560"/>
                <a:ext cx="53749" cy="53765"/>
              </a:xfrm>
              <a:custGeom>
                <a:rect b="b" l="l" r="r" t="t"/>
                <a:pathLst>
                  <a:path extrusionOk="0" h="3452" w="3451">
                    <a:moveTo>
                      <a:pt x="0" y="0"/>
                    </a:moveTo>
                    <a:lnTo>
                      <a:pt x="0" y="3452"/>
                    </a:lnTo>
                    <a:lnTo>
                      <a:pt x="3450" y="3452"/>
                    </a:lnTo>
                    <a:lnTo>
                      <a:pt x="3450"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30"/>
              <p:cNvSpPr/>
              <p:nvPr/>
            </p:nvSpPr>
            <p:spPr>
              <a:xfrm>
                <a:off x="830209" y="2712888"/>
                <a:ext cx="53749" cy="53687"/>
              </a:xfrm>
              <a:custGeom>
                <a:rect b="b" l="l" r="r" t="t"/>
                <a:pathLst>
                  <a:path extrusionOk="0" h="3447" w="3451">
                    <a:moveTo>
                      <a:pt x="0" y="0"/>
                    </a:moveTo>
                    <a:lnTo>
                      <a:pt x="0" y="3446"/>
                    </a:lnTo>
                    <a:lnTo>
                      <a:pt x="3450" y="3446"/>
                    </a:lnTo>
                    <a:lnTo>
                      <a:pt x="3450"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9" name="Google Shape;3889;p30"/>
              <p:cNvSpPr/>
              <p:nvPr/>
            </p:nvSpPr>
            <p:spPr>
              <a:xfrm>
                <a:off x="830209" y="2659124"/>
                <a:ext cx="53749" cy="53780"/>
              </a:xfrm>
              <a:custGeom>
                <a:rect b="b" l="l" r="r" t="t"/>
                <a:pathLst>
                  <a:path extrusionOk="0" h="3453" w="3451">
                    <a:moveTo>
                      <a:pt x="0" y="1"/>
                    </a:moveTo>
                    <a:lnTo>
                      <a:pt x="0" y="3452"/>
                    </a:lnTo>
                    <a:lnTo>
                      <a:pt x="3450" y="3452"/>
                    </a:lnTo>
                    <a:lnTo>
                      <a:pt x="3450"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0" name="Google Shape;3890;p30"/>
              <p:cNvSpPr/>
              <p:nvPr/>
            </p:nvSpPr>
            <p:spPr>
              <a:xfrm>
                <a:off x="830209" y="2605390"/>
                <a:ext cx="53749" cy="53749"/>
              </a:xfrm>
              <a:custGeom>
                <a:rect b="b" l="l" r="r" t="t"/>
                <a:pathLst>
                  <a:path extrusionOk="0" h="3451" w="3451">
                    <a:moveTo>
                      <a:pt x="0" y="1"/>
                    </a:moveTo>
                    <a:lnTo>
                      <a:pt x="0" y="3451"/>
                    </a:lnTo>
                    <a:lnTo>
                      <a:pt x="3450" y="3451"/>
                    </a:lnTo>
                    <a:lnTo>
                      <a:pt x="3450"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30"/>
              <p:cNvSpPr/>
              <p:nvPr/>
            </p:nvSpPr>
            <p:spPr>
              <a:xfrm>
                <a:off x="830209" y="2551703"/>
                <a:ext cx="53749" cy="53703"/>
              </a:xfrm>
              <a:custGeom>
                <a:rect b="b" l="l" r="r" t="t"/>
                <a:pathLst>
                  <a:path extrusionOk="0" h="3448" w="3451">
                    <a:moveTo>
                      <a:pt x="0" y="0"/>
                    </a:moveTo>
                    <a:lnTo>
                      <a:pt x="0" y="3448"/>
                    </a:lnTo>
                    <a:lnTo>
                      <a:pt x="3450" y="3448"/>
                    </a:lnTo>
                    <a:lnTo>
                      <a:pt x="3450"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2" name="Google Shape;3892;p30"/>
              <p:cNvSpPr/>
              <p:nvPr/>
            </p:nvSpPr>
            <p:spPr>
              <a:xfrm>
                <a:off x="830209" y="2497953"/>
                <a:ext cx="53749" cy="53765"/>
              </a:xfrm>
              <a:custGeom>
                <a:rect b="b" l="l" r="r" t="t"/>
                <a:pathLst>
                  <a:path extrusionOk="0" h="3452" w="3451">
                    <a:moveTo>
                      <a:pt x="0" y="1"/>
                    </a:moveTo>
                    <a:lnTo>
                      <a:pt x="0" y="3451"/>
                    </a:lnTo>
                    <a:lnTo>
                      <a:pt x="3450" y="3451"/>
                    </a:lnTo>
                    <a:lnTo>
                      <a:pt x="3450"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3" name="Google Shape;3893;p30"/>
              <p:cNvSpPr/>
              <p:nvPr/>
            </p:nvSpPr>
            <p:spPr>
              <a:xfrm>
                <a:off x="829664" y="2389988"/>
                <a:ext cx="54855" cy="54793"/>
              </a:xfrm>
              <a:custGeom>
                <a:rect b="b" l="l" r="r" t="t"/>
                <a:pathLst>
                  <a:path extrusionOk="0" h="3518" w="3522">
                    <a:moveTo>
                      <a:pt x="1" y="1"/>
                    </a:moveTo>
                    <a:lnTo>
                      <a:pt x="1" y="3517"/>
                    </a:lnTo>
                    <a:lnTo>
                      <a:pt x="3521" y="3517"/>
                    </a:lnTo>
                    <a:lnTo>
                      <a:pt x="352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30"/>
              <p:cNvSpPr/>
              <p:nvPr/>
            </p:nvSpPr>
            <p:spPr>
              <a:xfrm>
                <a:off x="830209" y="2390533"/>
                <a:ext cx="53749" cy="53703"/>
              </a:xfrm>
              <a:custGeom>
                <a:rect b="b" l="l" r="r" t="t"/>
                <a:pathLst>
                  <a:path extrusionOk="0" h="3448" w="3451">
                    <a:moveTo>
                      <a:pt x="0" y="0"/>
                    </a:moveTo>
                    <a:lnTo>
                      <a:pt x="0" y="3448"/>
                    </a:lnTo>
                    <a:lnTo>
                      <a:pt x="3450" y="3448"/>
                    </a:lnTo>
                    <a:lnTo>
                      <a:pt x="3450"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5" name="Google Shape;3895;p30"/>
              <p:cNvSpPr/>
              <p:nvPr/>
            </p:nvSpPr>
            <p:spPr>
              <a:xfrm>
                <a:off x="776460" y="3411256"/>
                <a:ext cx="53765" cy="53749"/>
              </a:xfrm>
              <a:custGeom>
                <a:rect b="b" l="l" r="r" t="t"/>
                <a:pathLst>
                  <a:path extrusionOk="0" h="3451" w="3452">
                    <a:moveTo>
                      <a:pt x="1" y="0"/>
                    </a:moveTo>
                    <a:lnTo>
                      <a:pt x="1" y="3450"/>
                    </a:lnTo>
                    <a:lnTo>
                      <a:pt x="3451" y="3450"/>
                    </a:lnTo>
                    <a:lnTo>
                      <a:pt x="345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6" name="Google Shape;3896;p30"/>
              <p:cNvSpPr/>
              <p:nvPr/>
            </p:nvSpPr>
            <p:spPr>
              <a:xfrm>
                <a:off x="775915" y="2389988"/>
                <a:ext cx="54855" cy="54793"/>
              </a:xfrm>
              <a:custGeom>
                <a:rect b="b" l="l" r="r" t="t"/>
                <a:pathLst>
                  <a:path extrusionOk="0" h="3518" w="3522">
                    <a:moveTo>
                      <a:pt x="0" y="1"/>
                    </a:moveTo>
                    <a:lnTo>
                      <a:pt x="0" y="3517"/>
                    </a:lnTo>
                    <a:lnTo>
                      <a:pt x="3522" y="3517"/>
                    </a:lnTo>
                    <a:lnTo>
                      <a:pt x="3522"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30"/>
              <p:cNvSpPr/>
              <p:nvPr/>
            </p:nvSpPr>
            <p:spPr>
              <a:xfrm>
                <a:off x="776460" y="2390533"/>
                <a:ext cx="53765" cy="53703"/>
              </a:xfrm>
              <a:custGeom>
                <a:rect b="b" l="l" r="r" t="t"/>
                <a:pathLst>
                  <a:path extrusionOk="0" h="3448" w="3452">
                    <a:moveTo>
                      <a:pt x="1" y="0"/>
                    </a:moveTo>
                    <a:lnTo>
                      <a:pt x="1" y="3448"/>
                    </a:lnTo>
                    <a:lnTo>
                      <a:pt x="3451" y="3448"/>
                    </a:lnTo>
                    <a:lnTo>
                      <a:pt x="345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8" name="Google Shape;3898;p30"/>
              <p:cNvSpPr/>
              <p:nvPr/>
            </p:nvSpPr>
            <p:spPr>
              <a:xfrm>
                <a:off x="722243" y="3356961"/>
                <a:ext cx="54777" cy="54840"/>
              </a:xfrm>
              <a:custGeom>
                <a:rect b="b" l="l" r="r" t="t"/>
                <a:pathLst>
                  <a:path extrusionOk="0" h="3521" w="3517">
                    <a:moveTo>
                      <a:pt x="0" y="0"/>
                    </a:moveTo>
                    <a:lnTo>
                      <a:pt x="0" y="3521"/>
                    </a:lnTo>
                    <a:lnTo>
                      <a:pt x="3516" y="3521"/>
                    </a:lnTo>
                    <a:lnTo>
                      <a:pt x="3516"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9" name="Google Shape;3899;p30"/>
              <p:cNvSpPr/>
              <p:nvPr/>
            </p:nvSpPr>
            <p:spPr>
              <a:xfrm>
                <a:off x="722773" y="3357507"/>
                <a:ext cx="53703" cy="53765"/>
              </a:xfrm>
              <a:custGeom>
                <a:rect b="b" l="l" r="r" t="t"/>
                <a:pathLst>
                  <a:path extrusionOk="0" h="3452" w="3448">
                    <a:moveTo>
                      <a:pt x="0" y="1"/>
                    </a:moveTo>
                    <a:lnTo>
                      <a:pt x="0" y="3451"/>
                    </a:lnTo>
                    <a:lnTo>
                      <a:pt x="3448" y="3451"/>
                    </a:lnTo>
                    <a:lnTo>
                      <a:pt x="3448"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0" name="Google Shape;3900;p30"/>
              <p:cNvSpPr/>
              <p:nvPr/>
            </p:nvSpPr>
            <p:spPr>
              <a:xfrm>
                <a:off x="722243" y="3303274"/>
                <a:ext cx="54777" cy="54793"/>
              </a:xfrm>
              <a:custGeom>
                <a:rect b="b" l="l" r="r" t="t"/>
                <a:pathLst>
                  <a:path extrusionOk="0" h="3518" w="3517">
                    <a:moveTo>
                      <a:pt x="0" y="1"/>
                    </a:moveTo>
                    <a:lnTo>
                      <a:pt x="0" y="3517"/>
                    </a:lnTo>
                    <a:lnTo>
                      <a:pt x="3516" y="3517"/>
                    </a:lnTo>
                    <a:lnTo>
                      <a:pt x="3516"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1" name="Google Shape;3901;p30"/>
              <p:cNvSpPr/>
              <p:nvPr/>
            </p:nvSpPr>
            <p:spPr>
              <a:xfrm>
                <a:off x="722773" y="3303820"/>
                <a:ext cx="53703" cy="53703"/>
              </a:xfrm>
              <a:custGeom>
                <a:rect b="b" l="l" r="r" t="t"/>
                <a:pathLst>
                  <a:path extrusionOk="0" h="3448" w="3448">
                    <a:moveTo>
                      <a:pt x="0" y="0"/>
                    </a:moveTo>
                    <a:lnTo>
                      <a:pt x="0" y="3448"/>
                    </a:lnTo>
                    <a:lnTo>
                      <a:pt x="3448" y="3448"/>
                    </a:lnTo>
                    <a:lnTo>
                      <a:pt x="3448"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2" name="Google Shape;3902;p30"/>
              <p:cNvSpPr/>
              <p:nvPr/>
            </p:nvSpPr>
            <p:spPr>
              <a:xfrm>
                <a:off x="722243" y="3249541"/>
                <a:ext cx="54777" cy="54824"/>
              </a:xfrm>
              <a:custGeom>
                <a:rect b="b" l="l" r="r" t="t"/>
                <a:pathLst>
                  <a:path extrusionOk="0" h="3520" w="3517">
                    <a:moveTo>
                      <a:pt x="0" y="1"/>
                    </a:moveTo>
                    <a:lnTo>
                      <a:pt x="0" y="3520"/>
                    </a:lnTo>
                    <a:lnTo>
                      <a:pt x="3516" y="3520"/>
                    </a:lnTo>
                    <a:lnTo>
                      <a:pt x="3516"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30"/>
              <p:cNvSpPr/>
              <p:nvPr/>
            </p:nvSpPr>
            <p:spPr>
              <a:xfrm>
                <a:off x="722773" y="3250086"/>
                <a:ext cx="53703" cy="53749"/>
              </a:xfrm>
              <a:custGeom>
                <a:rect b="b" l="l" r="r" t="t"/>
                <a:pathLst>
                  <a:path extrusionOk="0" h="3451" w="3448">
                    <a:moveTo>
                      <a:pt x="0" y="0"/>
                    </a:moveTo>
                    <a:lnTo>
                      <a:pt x="0" y="3450"/>
                    </a:lnTo>
                    <a:lnTo>
                      <a:pt x="3448" y="3450"/>
                    </a:lnTo>
                    <a:lnTo>
                      <a:pt x="3448"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p30"/>
              <p:cNvSpPr/>
              <p:nvPr/>
            </p:nvSpPr>
            <p:spPr>
              <a:xfrm>
                <a:off x="722243" y="3195791"/>
                <a:ext cx="54777" cy="54840"/>
              </a:xfrm>
              <a:custGeom>
                <a:rect b="b" l="l" r="r" t="t"/>
                <a:pathLst>
                  <a:path extrusionOk="0" h="3521" w="3517">
                    <a:moveTo>
                      <a:pt x="0" y="0"/>
                    </a:moveTo>
                    <a:lnTo>
                      <a:pt x="0" y="3521"/>
                    </a:lnTo>
                    <a:lnTo>
                      <a:pt x="3516" y="3521"/>
                    </a:lnTo>
                    <a:lnTo>
                      <a:pt x="3516"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30"/>
              <p:cNvSpPr/>
              <p:nvPr/>
            </p:nvSpPr>
            <p:spPr>
              <a:xfrm>
                <a:off x="722773" y="3196352"/>
                <a:ext cx="53703" cy="53749"/>
              </a:xfrm>
              <a:custGeom>
                <a:rect b="b" l="l" r="r" t="t"/>
                <a:pathLst>
                  <a:path extrusionOk="0" h="3451" w="3448">
                    <a:moveTo>
                      <a:pt x="0" y="0"/>
                    </a:moveTo>
                    <a:lnTo>
                      <a:pt x="0" y="3450"/>
                    </a:lnTo>
                    <a:lnTo>
                      <a:pt x="3448" y="3450"/>
                    </a:lnTo>
                    <a:lnTo>
                      <a:pt x="3448"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30"/>
              <p:cNvSpPr/>
              <p:nvPr/>
            </p:nvSpPr>
            <p:spPr>
              <a:xfrm>
                <a:off x="722243" y="3142120"/>
                <a:ext cx="54777" cy="54777"/>
              </a:xfrm>
              <a:custGeom>
                <a:rect b="b" l="l" r="r" t="t"/>
                <a:pathLst>
                  <a:path extrusionOk="0" h="3517" w="3517">
                    <a:moveTo>
                      <a:pt x="0" y="0"/>
                    </a:moveTo>
                    <a:lnTo>
                      <a:pt x="0" y="3517"/>
                    </a:lnTo>
                    <a:lnTo>
                      <a:pt x="3516" y="3517"/>
                    </a:lnTo>
                    <a:lnTo>
                      <a:pt x="3516"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7" name="Google Shape;3907;p30"/>
              <p:cNvSpPr/>
              <p:nvPr/>
            </p:nvSpPr>
            <p:spPr>
              <a:xfrm>
                <a:off x="722773" y="3142649"/>
                <a:ext cx="53703" cy="53718"/>
              </a:xfrm>
              <a:custGeom>
                <a:rect b="b" l="l" r="r" t="t"/>
                <a:pathLst>
                  <a:path extrusionOk="0" h="3449" w="3448">
                    <a:moveTo>
                      <a:pt x="0" y="1"/>
                    </a:moveTo>
                    <a:lnTo>
                      <a:pt x="0" y="3448"/>
                    </a:lnTo>
                    <a:lnTo>
                      <a:pt x="3448" y="3448"/>
                    </a:lnTo>
                    <a:lnTo>
                      <a:pt x="3448"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8" name="Google Shape;3908;p30"/>
              <p:cNvSpPr/>
              <p:nvPr/>
            </p:nvSpPr>
            <p:spPr>
              <a:xfrm>
                <a:off x="722243" y="3088371"/>
                <a:ext cx="54777" cy="54824"/>
              </a:xfrm>
              <a:custGeom>
                <a:rect b="b" l="l" r="r" t="t"/>
                <a:pathLst>
                  <a:path extrusionOk="0" h="3520" w="3517">
                    <a:moveTo>
                      <a:pt x="0" y="1"/>
                    </a:moveTo>
                    <a:lnTo>
                      <a:pt x="0" y="3520"/>
                    </a:lnTo>
                    <a:lnTo>
                      <a:pt x="3516" y="3520"/>
                    </a:lnTo>
                    <a:lnTo>
                      <a:pt x="3516"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30"/>
              <p:cNvSpPr/>
              <p:nvPr/>
            </p:nvSpPr>
            <p:spPr>
              <a:xfrm>
                <a:off x="722773" y="3088916"/>
                <a:ext cx="53703" cy="53749"/>
              </a:xfrm>
              <a:custGeom>
                <a:rect b="b" l="l" r="r" t="t"/>
                <a:pathLst>
                  <a:path extrusionOk="0" h="3451" w="3448">
                    <a:moveTo>
                      <a:pt x="0" y="0"/>
                    </a:moveTo>
                    <a:lnTo>
                      <a:pt x="0" y="3451"/>
                    </a:lnTo>
                    <a:lnTo>
                      <a:pt x="3448" y="3451"/>
                    </a:lnTo>
                    <a:lnTo>
                      <a:pt x="3448"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0" name="Google Shape;3910;p30"/>
              <p:cNvSpPr/>
              <p:nvPr/>
            </p:nvSpPr>
            <p:spPr>
              <a:xfrm>
                <a:off x="722243" y="3034621"/>
                <a:ext cx="54777" cy="54840"/>
              </a:xfrm>
              <a:custGeom>
                <a:rect b="b" l="l" r="r" t="t"/>
                <a:pathLst>
                  <a:path extrusionOk="0" h="3521" w="3517">
                    <a:moveTo>
                      <a:pt x="0" y="0"/>
                    </a:moveTo>
                    <a:lnTo>
                      <a:pt x="0" y="3521"/>
                    </a:lnTo>
                    <a:lnTo>
                      <a:pt x="3516" y="3521"/>
                    </a:lnTo>
                    <a:lnTo>
                      <a:pt x="3516"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p30"/>
              <p:cNvSpPr/>
              <p:nvPr/>
            </p:nvSpPr>
            <p:spPr>
              <a:xfrm>
                <a:off x="722773" y="3035151"/>
                <a:ext cx="53703" cy="53780"/>
              </a:xfrm>
              <a:custGeom>
                <a:rect b="b" l="l" r="r" t="t"/>
                <a:pathLst>
                  <a:path extrusionOk="0" h="3453" w="3448">
                    <a:moveTo>
                      <a:pt x="0" y="1"/>
                    </a:moveTo>
                    <a:lnTo>
                      <a:pt x="0" y="3452"/>
                    </a:lnTo>
                    <a:lnTo>
                      <a:pt x="3448" y="3452"/>
                    </a:lnTo>
                    <a:lnTo>
                      <a:pt x="3448"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2" name="Google Shape;3912;p30"/>
              <p:cNvSpPr/>
              <p:nvPr/>
            </p:nvSpPr>
            <p:spPr>
              <a:xfrm>
                <a:off x="722243" y="2980950"/>
                <a:ext cx="54777" cy="54762"/>
              </a:xfrm>
              <a:custGeom>
                <a:rect b="b" l="l" r="r" t="t"/>
                <a:pathLst>
                  <a:path extrusionOk="0" h="3516" w="3517">
                    <a:moveTo>
                      <a:pt x="0" y="0"/>
                    </a:moveTo>
                    <a:lnTo>
                      <a:pt x="0" y="3515"/>
                    </a:lnTo>
                    <a:lnTo>
                      <a:pt x="3516" y="3515"/>
                    </a:lnTo>
                    <a:lnTo>
                      <a:pt x="3516"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3" name="Google Shape;3913;p30"/>
              <p:cNvSpPr/>
              <p:nvPr/>
            </p:nvSpPr>
            <p:spPr>
              <a:xfrm>
                <a:off x="722773" y="2981479"/>
                <a:ext cx="53703" cy="53687"/>
              </a:xfrm>
              <a:custGeom>
                <a:rect b="b" l="l" r="r" t="t"/>
                <a:pathLst>
                  <a:path extrusionOk="0" h="3447" w="3448">
                    <a:moveTo>
                      <a:pt x="0" y="1"/>
                    </a:moveTo>
                    <a:lnTo>
                      <a:pt x="0" y="3447"/>
                    </a:lnTo>
                    <a:lnTo>
                      <a:pt x="3448" y="3447"/>
                    </a:lnTo>
                    <a:lnTo>
                      <a:pt x="3448"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p30"/>
              <p:cNvSpPr/>
              <p:nvPr/>
            </p:nvSpPr>
            <p:spPr>
              <a:xfrm>
                <a:off x="722243" y="2927185"/>
                <a:ext cx="54777" cy="54855"/>
              </a:xfrm>
              <a:custGeom>
                <a:rect b="b" l="l" r="r" t="t"/>
                <a:pathLst>
                  <a:path extrusionOk="0" h="3522" w="3517">
                    <a:moveTo>
                      <a:pt x="0" y="1"/>
                    </a:moveTo>
                    <a:lnTo>
                      <a:pt x="0" y="3521"/>
                    </a:lnTo>
                    <a:lnTo>
                      <a:pt x="3516" y="3521"/>
                    </a:lnTo>
                    <a:lnTo>
                      <a:pt x="3516"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p30"/>
              <p:cNvSpPr/>
              <p:nvPr/>
            </p:nvSpPr>
            <p:spPr>
              <a:xfrm>
                <a:off x="722773" y="2927730"/>
                <a:ext cx="53703" cy="53765"/>
              </a:xfrm>
              <a:custGeom>
                <a:rect b="b" l="l" r="r" t="t"/>
                <a:pathLst>
                  <a:path extrusionOk="0" h="3452" w="3448">
                    <a:moveTo>
                      <a:pt x="0" y="0"/>
                    </a:moveTo>
                    <a:lnTo>
                      <a:pt x="0" y="3452"/>
                    </a:lnTo>
                    <a:lnTo>
                      <a:pt x="3448" y="3452"/>
                    </a:lnTo>
                    <a:lnTo>
                      <a:pt x="3448"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6" name="Google Shape;3916;p30"/>
              <p:cNvSpPr/>
              <p:nvPr/>
            </p:nvSpPr>
            <p:spPr>
              <a:xfrm>
                <a:off x="722243" y="2873498"/>
                <a:ext cx="54777" cy="54793"/>
              </a:xfrm>
              <a:custGeom>
                <a:rect b="b" l="l" r="r" t="t"/>
                <a:pathLst>
                  <a:path extrusionOk="0" h="3518" w="3517">
                    <a:moveTo>
                      <a:pt x="0" y="0"/>
                    </a:moveTo>
                    <a:lnTo>
                      <a:pt x="0" y="3518"/>
                    </a:lnTo>
                    <a:lnTo>
                      <a:pt x="3516" y="3518"/>
                    </a:lnTo>
                    <a:lnTo>
                      <a:pt x="3516"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30"/>
              <p:cNvSpPr/>
              <p:nvPr/>
            </p:nvSpPr>
            <p:spPr>
              <a:xfrm>
                <a:off x="722773" y="2874059"/>
                <a:ext cx="53703" cy="53687"/>
              </a:xfrm>
              <a:custGeom>
                <a:rect b="b" l="l" r="r" t="t"/>
                <a:pathLst>
                  <a:path extrusionOk="0" h="3447" w="3448">
                    <a:moveTo>
                      <a:pt x="0" y="0"/>
                    </a:moveTo>
                    <a:lnTo>
                      <a:pt x="0" y="3446"/>
                    </a:lnTo>
                    <a:lnTo>
                      <a:pt x="3448" y="3446"/>
                    </a:lnTo>
                    <a:lnTo>
                      <a:pt x="3448"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30"/>
              <p:cNvSpPr/>
              <p:nvPr/>
            </p:nvSpPr>
            <p:spPr>
              <a:xfrm>
                <a:off x="722243" y="2819764"/>
                <a:ext cx="54777" cy="54840"/>
              </a:xfrm>
              <a:custGeom>
                <a:rect b="b" l="l" r="r" t="t"/>
                <a:pathLst>
                  <a:path extrusionOk="0" h="3521" w="3517">
                    <a:moveTo>
                      <a:pt x="0" y="0"/>
                    </a:moveTo>
                    <a:lnTo>
                      <a:pt x="0" y="3520"/>
                    </a:lnTo>
                    <a:lnTo>
                      <a:pt x="3516" y="3520"/>
                    </a:lnTo>
                    <a:lnTo>
                      <a:pt x="3516"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9" name="Google Shape;3919;p30"/>
              <p:cNvSpPr/>
              <p:nvPr/>
            </p:nvSpPr>
            <p:spPr>
              <a:xfrm>
                <a:off x="722773" y="2820309"/>
                <a:ext cx="53703" cy="53765"/>
              </a:xfrm>
              <a:custGeom>
                <a:rect b="b" l="l" r="r" t="t"/>
                <a:pathLst>
                  <a:path extrusionOk="0" h="3452" w="3448">
                    <a:moveTo>
                      <a:pt x="0" y="1"/>
                    </a:moveTo>
                    <a:lnTo>
                      <a:pt x="0" y="3451"/>
                    </a:lnTo>
                    <a:lnTo>
                      <a:pt x="3448" y="3451"/>
                    </a:lnTo>
                    <a:lnTo>
                      <a:pt x="3448"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0" name="Google Shape;3920;p30"/>
              <p:cNvSpPr/>
              <p:nvPr/>
            </p:nvSpPr>
            <p:spPr>
              <a:xfrm>
                <a:off x="722243" y="2766015"/>
                <a:ext cx="54777" cy="54855"/>
              </a:xfrm>
              <a:custGeom>
                <a:rect b="b" l="l" r="r" t="t"/>
                <a:pathLst>
                  <a:path extrusionOk="0" h="3522" w="3517">
                    <a:moveTo>
                      <a:pt x="0" y="1"/>
                    </a:moveTo>
                    <a:lnTo>
                      <a:pt x="0" y="3521"/>
                    </a:lnTo>
                    <a:lnTo>
                      <a:pt x="3516" y="3521"/>
                    </a:lnTo>
                    <a:lnTo>
                      <a:pt x="3516"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1" name="Google Shape;3921;p30"/>
              <p:cNvSpPr/>
              <p:nvPr/>
            </p:nvSpPr>
            <p:spPr>
              <a:xfrm>
                <a:off x="722773" y="2766560"/>
                <a:ext cx="53703" cy="53765"/>
              </a:xfrm>
              <a:custGeom>
                <a:rect b="b" l="l" r="r" t="t"/>
                <a:pathLst>
                  <a:path extrusionOk="0" h="3452" w="3448">
                    <a:moveTo>
                      <a:pt x="0" y="0"/>
                    </a:moveTo>
                    <a:lnTo>
                      <a:pt x="0" y="3452"/>
                    </a:lnTo>
                    <a:lnTo>
                      <a:pt x="3448" y="3452"/>
                    </a:lnTo>
                    <a:lnTo>
                      <a:pt x="3448"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2" name="Google Shape;3922;p30"/>
              <p:cNvSpPr/>
              <p:nvPr/>
            </p:nvSpPr>
            <p:spPr>
              <a:xfrm>
                <a:off x="722243" y="2712328"/>
                <a:ext cx="54777" cy="54808"/>
              </a:xfrm>
              <a:custGeom>
                <a:rect b="b" l="l" r="r" t="t"/>
                <a:pathLst>
                  <a:path extrusionOk="0" h="3519" w="3517">
                    <a:moveTo>
                      <a:pt x="0" y="0"/>
                    </a:moveTo>
                    <a:lnTo>
                      <a:pt x="0" y="3518"/>
                    </a:lnTo>
                    <a:lnTo>
                      <a:pt x="3516" y="3518"/>
                    </a:lnTo>
                    <a:lnTo>
                      <a:pt x="3516"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p30"/>
              <p:cNvSpPr/>
              <p:nvPr/>
            </p:nvSpPr>
            <p:spPr>
              <a:xfrm>
                <a:off x="722773" y="2712888"/>
                <a:ext cx="53703" cy="53687"/>
              </a:xfrm>
              <a:custGeom>
                <a:rect b="b" l="l" r="r" t="t"/>
                <a:pathLst>
                  <a:path extrusionOk="0" h="3447" w="3448">
                    <a:moveTo>
                      <a:pt x="0" y="0"/>
                    </a:moveTo>
                    <a:lnTo>
                      <a:pt x="0" y="3446"/>
                    </a:lnTo>
                    <a:lnTo>
                      <a:pt x="3448" y="3446"/>
                    </a:lnTo>
                    <a:lnTo>
                      <a:pt x="3448"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4" name="Google Shape;3924;p30"/>
              <p:cNvSpPr/>
              <p:nvPr/>
            </p:nvSpPr>
            <p:spPr>
              <a:xfrm>
                <a:off x="722243" y="2658594"/>
                <a:ext cx="54777" cy="54840"/>
              </a:xfrm>
              <a:custGeom>
                <a:rect b="b" l="l" r="r" t="t"/>
                <a:pathLst>
                  <a:path extrusionOk="0" h="3521" w="3517">
                    <a:moveTo>
                      <a:pt x="0" y="0"/>
                    </a:moveTo>
                    <a:lnTo>
                      <a:pt x="0" y="3521"/>
                    </a:lnTo>
                    <a:lnTo>
                      <a:pt x="3516" y="3521"/>
                    </a:lnTo>
                    <a:lnTo>
                      <a:pt x="3516"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5" name="Google Shape;3925;p30"/>
              <p:cNvSpPr/>
              <p:nvPr/>
            </p:nvSpPr>
            <p:spPr>
              <a:xfrm>
                <a:off x="722773" y="2659124"/>
                <a:ext cx="53703" cy="53780"/>
              </a:xfrm>
              <a:custGeom>
                <a:rect b="b" l="l" r="r" t="t"/>
                <a:pathLst>
                  <a:path extrusionOk="0" h="3453" w="3448">
                    <a:moveTo>
                      <a:pt x="0" y="1"/>
                    </a:moveTo>
                    <a:lnTo>
                      <a:pt x="0" y="3452"/>
                    </a:lnTo>
                    <a:lnTo>
                      <a:pt x="3448" y="3452"/>
                    </a:lnTo>
                    <a:lnTo>
                      <a:pt x="3448"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6" name="Google Shape;3926;p30"/>
              <p:cNvSpPr/>
              <p:nvPr/>
            </p:nvSpPr>
            <p:spPr>
              <a:xfrm>
                <a:off x="722243" y="2604860"/>
                <a:ext cx="54777" cy="54840"/>
              </a:xfrm>
              <a:custGeom>
                <a:rect b="b" l="l" r="r" t="t"/>
                <a:pathLst>
                  <a:path extrusionOk="0" h="3521" w="3517">
                    <a:moveTo>
                      <a:pt x="0" y="0"/>
                    </a:moveTo>
                    <a:lnTo>
                      <a:pt x="0" y="3520"/>
                    </a:lnTo>
                    <a:lnTo>
                      <a:pt x="3516" y="3520"/>
                    </a:lnTo>
                    <a:lnTo>
                      <a:pt x="3516"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7" name="Google Shape;3927;p30"/>
              <p:cNvSpPr/>
              <p:nvPr/>
            </p:nvSpPr>
            <p:spPr>
              <a:xfrm>
                <a:off x="722773" y="2605390"/>
                <a:ext cx="53703" cy="53749"/>
              </a:xfrm>
              <a:custGeom>
                <a:rect b="b" l="l" r="r" t="t"/>
                <a:pathLst>
                  <a:path extrusionOk="0" h="3451" w="3448">
                    <a:moveTo>
                      <a:pt x="0" y="1"/>
                    </a:moveTo>
                    <a:lnTo>
                      <a:pt x="0" y="3451"/>
                    </a:lnTo>
                    <a:lnTo>
                      <a:pt x="3448" y="3451"/>
                    </a:lnTo>
                    <a:lnTo>
                      <a:pt x="3448"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8" name="Google Shape;3928;p30"/>
              <p:cNvSpPr/>
              <p:nvPr/>
            </p:nvSpPr>
            <p:spPr>
              <a:xfrm>
                <a:off x="722243" y="2551158"/>
                <a:ext cx="54777" cy="54808"/>
              </a:xfrm>
              <a:custGeom>
                <a:rect b="b" l="l" r="r" t="t"/>
                <a:pathLst>
                  <a:path extrusionOk="0" h="3519" w="3517">
                    <a:moveTo>
                      <a:pt x="0" y="1"/>
                    </a:moveTo>
                    <a:lnTo>
                      <a:pt x="0" y="3518"/>
                    </a:lnTo>
                    <a:lnTo>
                      <a:pt x="3516" y="3518"/>
                    </a:lnTo>
                    <a:lnTo>
                      <a:pt x="3516"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9" name="Google Shape;3929;p30"/>
              <p:cNvSpPr/>
              <p:nvPr/>
            </p:nvSpPr>
            <p:spPr>
              <a:xfrm>
                <a:off x="722773" y="2551703"/>
                <a:ext cx="53703" cy="53703"/>
              </a:xfrm>
              <a:custGeom>
                <a:rect b="b" l="l" r="r" t="t"/>
                <a:pathLst>
                  <a:path extrusionOk="0" h="3448" w="3448">
                    <a:moveTo>
                      <a:pt x="0" y="0"/>
                    </a:moveTo>
                    <a:lnTo>
                      <a:pt x="0" y="3448"/>
                    </a:lnTo>
                    <a:lnTo>
                      <a:pt x="3448" y="3448"/>
                    </a:lnTo>
                    <a:lnTo>
                      <a:pt x="3448"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0" name="Google Shape;3930;p30"/>
              <p:cNvSpPr/>
              <p:nvPr/>
            </p:nvSpPr>
            <p:spPr>
              <a:xfrm>
                <a:off x="722243" y="2497424"/>
                <a:ext cx="54777" cy="54840"/>
              </a:xfrm>
              <a:custGeom>
                <a:rect b="b" l="l" r="r" t="t"/>
                <a:pathLst>
                  <a:path extrusionOk="0" h="3521" w="3517">
                    <a:moveTo>
                      <a:pt x="0" y="0"/>
                    </a:moveTo>
                    <a:lnTo>
                      <a:pt x="0" y="3521"/>
                    </a:lnTo>
                    <a:lnTo>
                      <a:pt x="3516" y="3521"/>
                    </a:lnTo>
                    <a:lnTo>
                      <a:pt x="3516"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1" name="Google Shape;3931;p30"/>
              <p:cNvSpPr/>
              <p:nvPr/>
            </p:nvSpPr>
            <p:spPr>
              <a:xfrm>
                <a:off x="722773" y="2497953"/>
                <a:ext cx="53703" cy="53765"/>
              </a:xfrm>
              <a:custGeom>
                <a:rect b="b" l="l" r="r" t="t"/>
                <a:pathLst>
                  <a:path extrusionOk="0" h="3452" w="3448">
                    <a:moveTo>
                      <a:pt x="0" y="1"/>
                    </a:moveTo>
                    <a:lnTo>
                      <a:pt x="0" y="3451"/>
                    </a:lnTo>
                    <a:lnTo>
                      <a:pt x="3448" y="3451"/>
                    </a:lnTo>
                    <a:lnTo>
                      <a:pt x="3448"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2" name="Google Shape;3932;p30"/>
              <p:cNvSpPr/>
              <p:nvPr/>
            </p:nvSpPr>
            <p:spPr>
              <a:xfrm>
                <a:off x="722243" y="2443659"/>
                <a:ext cx="54777" cy="54855"/>
              </a:xfrm>
              <a:custGeom>
                <a:rect b="b" l="l" r="r" t="t"/>
                <a:pathLst>
                  <a:path extrusionOk="0" h="3522" w="3517">
                    <a:moveTo>
                      <a:pt x="0" y="1"/>
                    </a:moveTo>
                    <a:lnTo>
                      <a:pt x="0" y="3521"/>
                    </a:lnTo>
                    <a:lnTo>
                      <a:pt x="3516" y="3521"/>
                    </a:lnTo>
                    <a:lnTo>
                      <a:pt x="3516"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3" name="Google Shape;3933;p30"/>
              <p:cNvSpPr/>
              <p:nvPr/>
            </p:nvSpPr>
            <p:spPr>
              <a:xfrm>
                <a:off x="722773" y="2444220"/>
                <a:ext cx="53703" cy="53749"/>
              </a:xfrm>
              <a:custGeom>
                <a:rect b="b" l="l" r="r" t="t"/>
                <a:pathLst>
                  <a:path extrusionOk="0" h="3451" w="3448">
                    <a:moveTo>
                      <a:pt x="0" y="1"/>
                    </a:moveTo>
                    <a:lnTo>
                      <a:pt x="0" y="3451"/>
                    </a:lnTo>
                    <a:lnTo>
                      <a:pt x="3448" y="3451"/>
                    </a:lnTo>
                    <a:lnTo>
                      <a:pt x="3448"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7" name="Shape 3937"/>
        <p:cNvGrpSpPr/>
        <p:nvPr/>
      </p:nvGrpSpPr>
      <p:grpSpPr>
        <a:xfrm>
          <a:off x="0" y="0"/>
          <a:ext cx="0" cy="0"/>
          <a:chOff x="0" y="0"/>
          <a:chExt cx="0" cy="0"/>
        </a:xfrm>
      </p:grpSpPr>
      <p:sp>
        <p:nvSpPr>
          <p:cNvPr id="3938" name="Google Shape;3938;p31"/>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RETRO VIDEO GAMES NEWSLETTER INFOGRAPHICS</a:t>
            </a:r>
            <a:endParaRPr/>
          </a:p>
        </p:txBody>
      </p:sp>
      <p:grpSp>
        <p:nvGrpSpPr>
          <p:cNvPr id="3939" name="Google Shape;3939;p31"/>
          <p:cNvGrpSpPr/>
          <p:nvPr/>
        </p:nvGrpSpPr>
        <p:grpSpPr>
          <a:xfrm rot="-5400000">
            <a:off x="271246" y="535371"/>
            <a:ext cx="242781" cy="161857"/>
            <a:chOff x="2500050" y="3730175"/>
            <a:chExt cx="2619000" cy="1746025"/>
          </a:xfrm>
        </p:grpSpPr>
        <p:sp>
          <p:nvSpPr>
            <p:cNvPr id="3940" name="Google Shape;3940;p31"/>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31"/>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2" name="Google Shape;3942;p31"/>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3" name="Google Shape;3943;p31"/>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44" name="Google Shape;3944;p31"/>
          <p:cNvGrpSpPr/>
          <p:nvPr/>
        </p:nvGrpSpPr>
        <p:grpSpPr>
          <a:xfrm rot="5400000">
            <a:off x="8691846" y="535371"/>
            <a:ext cx="242781" cy="161857"/>
            <a:chOff x="2500050" y="3730175"/>
            <a:chExt cx="2619000" cy="1746025"/>
          </a:xfrm>
        </p:grpSpPr>
        <p:sp>
          <p:nvSpPr>
            <p:cNvPr id="3945" name="Google Shape;3945;p31"/>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6" name="Google Shape;3946;p31"/>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7" name="Google Shape;3947;p31"/>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8" name="Google Shape;3948;p31"/>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3949" name="Google Shape;3949;p31"/>
          <p:cNvGraphicFramePr/>
          <p:nvPr/>
        </p:nvGraphicFramePr>
        <p:xfrm>
          <a:off x="1237425" y="1263850"/>
          <a:ext cx="3000000" cy="3000000"/>
        </p:xfrm>
        <a:graphic>
          <a:graphicData uri="http://schemas.openxmlformats.org/drawingml/2006/table">
            <a:tbl>
              <a:tblPr>
                <a:noFill/>
                <a:tableStyleId>{88DE8978-1B7F-4263-84BC-C1956A274098}</a:tableStyleId>
              </a:tblPr>
              <a:tblGrid>
                <a:gridCol w="2223050"/>
                <a:gridCol w="2223050"/>
                <a:gridCol w="2223050"/>
              </a:tblGrid>
              <a:tr h="608675">
                <a:tc>
                  <a:txBody>
                    <a:bodyPr/>
                    <a:lstStyle/>
                    <a:p>
                      <a:pPr indent="0" lvl="0" marL="0" marR="0" rtl="0" algn="ctr">
                        <a:lnSpc>
                          <a:spcPct val="100000"/>
                        </a:lnSpc>
                        <a:spcBef>
                          <a:spcPts val="0"/>
                        </a:spcBef>
                        <a:spcAft>
                          <a:spcPts val="0"/>
                        </a:spcAft>
                        <a:buNone/>
                      </a:pPr>
                      <a:r>
                        <a:rPr lang="en" sz="1300">
                          <a:solidFill>
                            <a:schemeClr val="accent6"/>
                          </a:solidFill>
                          <a:latin typeface="Orbitron ExtraBold"/>
                          <a:ea typeface="Orbitron ExtraBold"/>
                          <a:cs typeface="Orbitron ExtraBold"/>
                          <a:sym typeface="Orbitron ExtraBold"/>
                        </a:rPr>
                        <a:t>PLAYER</a:t>
                      </a:r>
                      <a:endParaRPr sz="1300">
                        <a:solidFill>
                          <a:schemeClr val="accent6"/>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lang="en" sz="1300">
                          <a:solidFill>
                            <a:schemeClr val="accent6"/>
                          </a:solidFill>
                          <a:latin typeface="Orbitron ExtraBold"/>
                          <a:ea typeface="Orbitron ExtraBold"/>
                          <a:cs typeface="Orbitron ExtraBold"/>
                          <a:sym typeface="Orbitron ExtraBold"/>
                        </a:rPr>
                        <a:t>TURN</a:t>
                      </a:r>
                      <a:endParaRPr sz="1300">
                        <a:solidFill>
                          <a:schemeClr val="accent6"/>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lang="en" sz="1300">
                          <a:solidFill>
                            <a:schemeClr val="accent6"/>
                          </a:solidFill>
                          <a:latin typeface="Orbitron ExtraBold"/>
                          <a:ea typeface="Orbitron ExtraBold"/>
                          <a:cs typeface="Orbitron ExtraBold"/>
                          <a:sym typeface="Orbitron ExtraBold"/>
                        </a:rPr>
                        <a:t>SCORE</a:t>
                      </a:r>
                      <a:endParaRPr sz="1300">
                        <a:solidFill>
                          <a:schemeClr val="accent6"/>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r>
              <a:tr h="527500">
                <a:tc>
                  <a:txBody>
                    <a:bodyPr/>
                    <a:lstStyle/>
                    <a:p>
                      <a:pPr indent="0" lvl="0" marL="0" marR="0" rtl="0" algn="ctr">
                        <a:lnSpc>
                          <a:spcPct val="100000"/>
                        </a:lnSpc>
                        <a:spcBef>
                          <a:spcPts val="0"/>
                        </a:spcBef>
                        <a:spcAft>
                          <a:spcPts val="1600"/>
                        </a:spcAft>
                        <a:buNone/>
                      </a:pPr>
                      <a:r>
                        <a:rPr lang="en">
                          <a:solidFill>
                            <a:schemeClr val="lt1"/>
                          </a:solidFill>
                          <a:latin typeface="Advent Pro Medium"/>
                          <a:ea typeface="Advent Pro Medium"/>
                          <a:cs typeface="Advent Pro Medium"/>
                          <a:sym typeface="Advent Pro Medium"/>
                        </a:rPr>
                        <a:t>Player 1</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1600"/>
                        </a:spcAft>
                        <a:buNone/>
                      </a:pPr>
                      <a:r>
                        <a:rPr lang="en">
                          <a:solidFill>
                            <a:schemeClr val="lt1"/>
                          </a:solidFill>
                          <a:latin typeface="Advent Pro Medium"/>
                          <a:ea typeface="Advent Pro Medium"/>
                          <a:cs typeface="Advent Pro Medium"/>
                          <a:sym typeface="Advent Pro Medium"/>
                        </a:rPr>
                        <a:t>1</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8</a:t>
                      </a:r>
                      <a:endParaRPr sz="1300">
                        <a:solidFill>
                          <a:schemeClr val="accent1"/>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527500">
                <a:tc>
                  <a:txBody>
                    <a:bodyPr/>
                    <a:lstStyle/>
                    <a:p>
                      <a:pPr indent="0" lvl="0" marL="0" marR="0" rtl="0" algn="ctr">
                        <a:lnSpc>
                          <a:spcPct val="100000"/>
                        </a:lnSpc>
                        <a:spcBef>
                          <a:spcPts val="0"/>
                        </a:spcBef>
                        <a:spcAft>
                          <a:spcPts val="1600"/>
                        </a:spcAft>
                        <a:buNone/>
                      </a:pPr>
                      <a:r>
                        <a:rPr lang="en">
                          <a:solidFill>
                            <a:schemeClr val="lt1"/>
                          </a:solidFill>
                          <a:latin typeface="Advent Pro Medium"/>
                          <a:ea typeface="Advent Pro Medium"/>
                          <a:cs typeface="Advent Pro Medium"/>
                          <a:sym typeface="Advent Pro Medium"/>
                        </a:rPr>
                        <a:t>Player 2</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1600"/>
                        </a:spcAft>
                        <a:buNone/>
                      </a:pPr>
                      <a:r>
                        <a:rPr lang="en">
                          <a:solidFill>
                            <a:schemeClr val="lt1"/>
                          </a:solidFill>
                          <a:latin typeface="Advent Pro Medium"/>
                          <a:ea typeface="Advent Pro Medium"/>
                          <a:cs typeface="Advent Pro Medium"/>
                          <a:sym typeface="Advent Pro Medium"/>
                        </a:rPr>
                        <a:t>2</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7</a:t>
                      </a:r>
                      <a:endParaRPr sz="1300">
                        <a:solidFill>
                          <a:schemeClr val="accent1"/>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527500">
                <a:tc>
                  <a:txBody>
                    <a:bodyPr/>
                    <a:lstStyle/>
                    <a:p>
                      <a:pPr indent="0" lvl="0" marL="0" marR="0" rtl="0" algn="ctr">
                        <a:lnSpc>
                          <a:spcPct val="100000"/>
                        </a:lnSpc>
                        <a:spcBef>
                          <a:spcPts val="0"/>
                        </a:spcBef>
                        <a:spcAft>
                          <a:spcPts val="1600"/>
                        </a:spcAft>
                        <a:buNone/>
                      </a:pPr>
                      <a:r>
                        <a:rPr lang="en">
                          <a:solidFill>
                            <a:schemeClr val="lt1"/>
                          </a:solidFill>
                          <a:latin typeface="Advent Pro Medium"/>
                          <a:ea typeface="Advent Pro Medium"/>
                          <a:cs typeface="Advent Pro Medium"/>
                          <a:sym typeface="Advent Pro Medium"/>
                        </a:rPr>
                        <a:t>Player 3</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1600"/>
                        </a:spcAft>
                        <a:buNone/>
                      </a:pPr>
                      <a:r>
                        <a:rPr lang="en">
                          <a:solidFill>
                            <a:schemeClr val="lt1"/>
                          </a:solidFill>
                          <a:latin typeface="Advent Pro Medium"/>
                          <a:ea typeface="Advent Pro Medium"/>
                          <a:cs typeface="Advent Pro Medium"/>
                          <a:sym typeface="Advent Pro Medium"/>
                        </a:rPr>
                        <a:t>3</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9</a:t>
                      </a:r>
                      <a:endParaRPr sz="1300">
                        <a:solidFill>
                          <a:schemeClr val="accent1"/>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527500">
                <a:tc>
                  <a:txBody>
                    <a:bodyPr/>
                    <a:lstStyle/>
                    <a:p>
                      <a:pPr indent="0" lvl="0" marL="0" marR="0" rtl="0" algn="ctr">
                        <a:lnSpc>
                          <a:spcPct val="100000"/>
                        </a:lnSpc>
                        <a:spcBef>
                          <a:spcPts val="0"/>
                        </a:spcBef>
                        <a:spcAft>
                          <a:spcPts val="1600"/>
                        </a:spcAft>
                        <a:buNone/>
                      </a:pPr>
                      <a:r>
                        <a:rPr lang="en">
                          <a:solidFill>
                            <a:schemeClr val="lt1"/>
                          </a:solidFill>
                          <a:latin typeface="Advent Pro Medium"/>
                          <a:ea typeface="Advent Pro Medium"/>
                          <a:cs typeface="Advent Pro Medium"/>
                          <a:sym typeface="Advent Pro Medium"/>
                        </a:rPr>
                        <a:t>Player 4</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1600"/>
                        </a:spcAft>
                        <a:buNone/>
                      </a:pPr>
                      <a:r>
                        <a:rPr lang="en">
                          <a:solidFill>
                            <a:schemeClr val="lt1"/>
                          </a:solidFill>
                          <a:latin typeface="Advent Pro Medium"/>
                          <a:ea typeface="Advent Pro Medium"/>
                          <a:cs typeface="Advent Pro Medium"/>
                          <a:sym typeface="Advent Pro Medium"/>
                        </a:rPr>
                        <a:t>4</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10</a:t>
                      </a:r>
                      <a:endParaRPr sz="1300">
                        <a:solidFill>
                          <a:schemeClr val="accent1"/>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527500">
                <a:tc>
                  <a:txBody>
                    <a:bodyPr/>
                    <a:lstStyle/>
                    <a:p>
                      <a:pPr indent="0" lvl="0" marL="0" marR="0" rtl="0" algn="ctr">
                        <a:lnSpc>
                          <a:spcPct val="100000"/>
                        </a:lnSpc>
                        <a:spcBef>
                          <a:spcPts val="0"/>
                        </a:spcBef>
                        <a:spcAft>
                          <a:spcPts val="1600"/>
                        </a:spcAft>
                        <a:buNone/>
                      </a:pPr>
                      <a:r>
                        <a:rPr lang="en">
                          <a:solidFill>
                            <a:schemeClr val="lt1"/>
                          </a:solidFill>
                          <a:latin typeface="Advent Pro Medium"/>
                          <a:ea typeface="Advent Pro Medium"/>
                          <a:cs typeface="Advent Pro Medium"/>
                          <a:sym typeface="Advent Pro Medium"/>
                        </a:rPr>
                        <a:t>Player 5</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1600"/>
                        </a:spcAft>
                        <a:buNone/>
                      </a:pPr>
                      <a:r>
                        <a:rPr lang="en">
                          <a:solidFill>
                            <a:schemeClr val="lt1"/>
                          </a:solidFill>
                          <a:latin typeface="Advent Pro Medium"/>
                          <a:ea typeface="Advent Pro Medium"/>
                          <a:cs typeface="Advent Pro Medium"/>
                          <a:sym typeface="Advent Pro Medium"/>
                        </a:rPr>
                        <a:t>5</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5</a:t>
                      </a:r>
                      <a:endParaRPr sz="1300">
                        <a:solidFill>
                          <a:schemeClr val="accent1"/>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3" name="Shape 3953"/>
        <p:cNvGrpSpPr/>
        <p:nvPr/>
      </p:nvGrpSpPr>
      <p:grpSpPr>
        <a:xfrm>
          <a:off x="0" y="0"/>
          <a:ext cx="0" cy="0"/>
          <a:chOff x="0" y="0"/>
          <a:chExt cx="0" cy="0"/>
        </a:xfrm>
      </p:grpSpPr>
      <p:sp>
        <p:nvSpPr>
          <p:cNvPr id="3954" name="Google Shape;3954;p32"/>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RETRO VIDEO GAMES NEWSLETTER INFOGRAPHICS</a:t>
            </a:r>
            <a:endParaRPr/>
          </a:p>
        </p:txBody>
      </p:sp>
      <p:grpSp>
        <p:nvGrpSpPr>
          <p:cNvPr id="3955" name="Google Shape;3955;p32"/>
          <p:cNvGrpSpPr/>
          <p:nvPr/>
        </p:nvGrpSpPr>
        <p:grpSpPr>
          <a:xfrm rot="-5400000">
            <a:off x="271246" y="535371"/>
            <a:ext cx="242781" cy="161857"/>
            <a:chOff x="2500050" y="3730175"/>
            <a:chExt cx="2619000" cy="1746025"/>
          </a:xfrm>
        </p:grpSpPr>
        <p:sp>
          <p:nvSpPr>
            <p:cNvPr id="3956" name="Google Shape;3956;p32"/>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32"/>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p32"/>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32"/>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60" name="Google Shape;3960;p32"/>
          <p:cNvGrpSpPr/>
          <p:nvPr/>
        </p:nvGrpSpPr>
        <p:grpSpPr>
          <a:xfrm rot="5400000">
            <a:off x="8691846" y="535371"/>
            <a:ext cx="242781" cy="161857"/>
            <a:chOff x="2500050" y="3730175"/>
            <a:chExt cx="2619000" cy="1746025"/>
          </a:xfrm>
        </p:grpSpPr>
        <p:sp>
          <p:nvSpPr>
            <p:cNvPr id="3961" name="Google Shape;3961;p32"/>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32"/>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32"/>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p32"/>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65" name="Google Shape;3965;p32"/>
          <p:cNvGrpSpPr/>
          <p:nvPr/>
        </p:nvGrpSpPr>
        <p:grpSpPr>
          <a:xfrm>
            <a:off x="719450" y="1473400"/>
            <a:ext cx="3000000" cy="3036600"/>
            <a:chOff x="719450" y="1473400"/>
            <a:chExt cx="3000000" cy="3036600"/>
          </a:xfrm>
        </p:grpSpPr>
        <p:sp>
          <p:nvSpPr>
            <p:cNvPr id="3966" name="Google Shape;3966;p32"/>
            <p:cNvSpPr txBox="1"/>
            <p:nvPr/>
          </p:nvSpPr>
          <p:spPr>
            <a:xfrm>
              <a:off x="719450" y="3247900"/>
              <a:ext cx="3000000" cy="1262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Enhanced graphics</a:t>
              </a:r>
              <a:endParaRPr>
                <a:solidFill>
                  <a:schemeClr val="lt1"/>
                </a:solidFill>
                <a:latin typeface="Advent Pro Medium"/>
                <a:ea typeface="Advent Pro Medium"/>
                <a:cs typeface="Advent Pro Medium"/>
                <a:sym typeface="Advent Pro Medium"/>
              </a:endParaRPr>
            </a:p>
            <a:p>
              <a:pPr indent="-317500" lvl="0" marL="457200" marR="0" rtl="0" algn="l">
                <a:lnSpc>
                  <a:spcPct val="100000"/>
                </a:lnSpc>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New playable characters</a:t>
              </a:r>
              <a:endParaRPr>
                <a:solidFill>
                  <a:schemeClr val="lt1"/>
                </a:solidFill>
                <a:latin typeface="Advent Pro Medium"/>
                <a:ea typeface="Advent Pro Medium"/>
                <a:cs typeface="Advent Pro Medium"/>
                <a:sym typeface="Advent Pro Medium"/>
              </a:endParaRPr>
            </a:p>
            <a:p>
              <a:pPr indent="-317500" lvl="0" marL="457200" marR="0" rtl="0" algn="l">
                <a:lnSpc>
                  <a:spcPct val="100000"/>
                </a:lnSpc>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Expanded levels</a:t>
              </a:r>
              <a:endParaRPr>
                <a:solidFill>
                  <a:schemeClr val="lt1"/>
                </a:solidFill>
                <a:latin typeface="Advent Pro Medium"/>
                <a:ea typeface="Advent Pro Medium"/>
                <a:cs typeface="Advent Pro Medium"/>
                <a:sym typeface="Advent Pro Medium"/>
              </a:endParaRPr>
            </a:p>
            <a:p>
              <a:pPr indent="-317500" lvl="0" marL="457200" marR="0" rtl="0" algn="l">
                <a:lnSpc>
                  <a:spcPct val="100000"/>
                </a:lnSpc>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Power-ups and special abilities</a:t>
              </a:r>
              <a:endParaRPr>
                <a:solidFill>
                  <a:schemeClr val="lt1"/>
                </a:solidFill>
                <a:latin typeface="Advent Pro Medium"/>
                <a:ea typeface="Advent Pro Medium"/>
                <a:cs typeface="Advent Pro Medium"/>
                <a:sym typeface="Advent Pro Medium"/>
              </a:endParaRPr>
            </a:p>
            <a:p>
              <a:pPr indent="-317500" lvl="0" marL="457200" marR="0" rtl="0" algn="l">
                <a:lnSpc>
                  <a:spcPct val="100000"/>
                </a:lnSpc>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Multiplayer mode</a:t>
              </a:r>
              <a:endParaRPr>
                <a:solidFill>
                  <a:schemeClr val="lt1"/>
                </a:solidFill>
                <a:latin typeface="Advent Pro Medium"/>
                <a:ea typeface="Advent Pro Medium"/>
                <a:cs typeface="Advent Pro Medium"/>
                <a:sym typeface="Advent Pro Medium"/>
              </a:endParaRPr>
            </a:p>
          </p:txBody>
        </p:sp>
        <p:sp>
          <p:nvSpPr>
            <p:cNvPr id="3967" name="Google Shape;3967;p32"/>
            <p:cNvSpPr/>
            <p:nvPr/>
          </p:nvSpPr>
          <p:spPr>
            <a:xfrm>
              <a:off x="719450" y="2844400"/>
              <a:ext cx="3000000" cy="403500"/>
            </a:xfrm>
            <a:prstGeom prst="roundRect">
              <a:avLst>
                <a:gd fmla="val 0" name="adj"/>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NEW FEATURES</a:t>
              </a:r>
              <a:endParaRPr sz="1300">
                <a:solidFill>
                  <a:schemeClr val="accent1"/>
                </a:solidFill>
                <a:latin typeface="Orbitron ExtraBold"/>
                <a:ea typeface="Orbitron ExtraBold"/>
                <a:cs typeface="Orbitron ExtraBold"/>
                <a:sym typeface="Orbitron ExtraBold"/>
              </a:endParaRPr>
            </a:p>
          </p:txBody>
        </p:sp>
        <p:sp>
          <p:nvSpPr>
            <p:cNvPr id="3968" name="Google Shape;3968;p32"/>
            <p:cNvSpPr txBox="1"/>
            <p:nvPr/>
          </p:nvSpPr>
          <p:spPr>
            <a:xfrm>
              <a:off x="1796950" y="1473400"/>
              <a:ext cx="847200" cy="761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800">
                  <a:solidFill>
                    <a:schemeClr val="accent6"/>
                  </a:solidFill>
                  <a:latin typeface="Orbitron ExtraBold"/>
                  <a:ea typeface="Orbitron ExtraBold"/>
                  <a:cs typeface="Orbitron ExtraBold"/>
                  <a:sym typeface="Orbitron ExtraBold"/>
                </a:rPr>
                <a:t>01</a:t>
              </a:r>
              <a:endParaRPr sz="2800">
                <a:solidFill>
                  <a:schemeClr val="accent6"/>
                </a:solidFill>
                <a:latin typeface="Orbitron ExtraBold"/>
                <a:ea typeface="Orbitron ExtraBold"/>
                <a:cs typeface="Orbitron ExtraBold"/>
                <a:sym typeface="Orbitron ExtraBold"/>
              </a:endParaRPr>
            </a:p>
          </p:txBody>
        </p:sp>
      </p:grpSp>
      <p:grpSp>
        <p:nvGrpSpPr>
          <p:cNvPr id="3969" name="Google Shape;3969;p32"/>
          <p:cNvGrpSpPr/>
          <p:nvPr/>
        </p:nvGrpSpPr>
        <p:grpSpPr>
          <a:xfrm>
            <a:off x="3072000" y="974925"/>
            <a:ext cx="3000000" cy="3061525"/>
            <a:chOff x="3072000" y="974925"/>
            <a:chExt cx="3000000" cy="3061525"/>
          </a:xfrm>
        </p:grpSpPr>
        <p:sp>
          <p:nvSpPr>
            <p:cNvPr id="3970" name="Google Shape;3970;p32"/>
            <p:cNvSpPr txBox="1"/>
            <p:nvPr/>
          </p:nvSpPr>
          <p:spPr>
            <a:xfrm>
              <a:off x="3072000" y="1378425"/>
              <a:ext cx="3000000" cy="1262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Refined controls</a:t>
              </a:r>
              <a:endParaRPr>
                <a:solidFill>
                  <a:schemeClr val="lt1"/>
                </a:solidFill>
                <a:latin typeface="Advent Pro Medium"/>
                <a:ea typeface="Advent Pro Medium"/>
                <a:cs typeface="Advent Pro Medium"/>
                <a:sym typeface="Advent Pro Medium"/>
              </a:endParaRPr>
            </a:p>
            <a:p>
              <a:pPr indent="-317500" lvl="0" marL="457200" marR="0" rtl="0" algn="l">
                <a:lnSpc>
                  <a:spcPct val="100000"/>
                </a:lnSpc>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Balanced difficulty</a:t>
              </a:r>
              <a:endParaRPr>
                <a:solidFill>
                  <a:schemeClr val="lt1"/>
                </a:solidFill>
                <a:latin typeface="Advent Pro Medium"/>
                <a:ea typeface="Advent Pro Medium"/>
                <a:cs typeface="Advent Pro Medium"/>
                <a:sym typeface="Advent Pro Medium"/>
              </a:endParaRPr>
            </a:p>
            <a:p>
              <a:pPr indent="-317500" lvl="0" marL="457200" marR="0" rtl="0" algn="l">
                <a:lnSpc>
                  <a:spcPct val="100000"/>
                </a:lnSpc>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New enemy types and boss battles</a:t>
              </a:r>
              <a:endParaRPr>
                <a:solidFill>
                  <a:schemeClr val="lt1"/>
                </a:solidFill>
                <a:latin typeface="Advent Pro Medium"/>
                <a:ea typeface="Advent Pro Medium"/>
                <a:cs typeface="Advent Pro Medium"/>
                <a:sym typeface="Advent Pro Medium"/>
              </a:endParaRPr>
            </a:p>
            <a:p>
              <a:pPr indent="-317500" lvl="0" marL="457200" marR="0" rtl="0" algn="l">
                <a:lnSpc>
                  <a:spcPct val="100000"/>
                </a:lnSpc>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Updated AI behavior</a:t>
              </a:r>
              <a:endParaRPr>
                <a:solidFill>
                  <a:schemeClr val="lt1"/>
                </a:solidFill>
                <a:latin typeface="Advent Pro Medium"/>
                <a:ea typeface="Advent Pro Medium"/>
                <a:cs typeface="Advent Pro Medium"/>
                <a:sym typeface="Advent Pro Medium"/>
              </a:endParaRPr>
            </a:p>
            <a:p>
              <a:pPr indent="-317500" lvl="0" marL="457200" marR="0" rtl="0" algn="l">
                <a:lnSpc>
                  <a:spcPct val="100000"/>
                </a:lnSpc>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Improved level design</a:t>
              </a:r>
              <a:endParaRPr>
                <a:solidFill>
                  <a:schemeClr val="lt1"/>
                </a:solidFill>
                <a:latin typeface="Advent Pro Medium"/>
                <a:ea typeface="Advent Pro Medium"/>
                <a:cs typeface="Advent Pro Medium"/>
                <a:sym typeface="Advent Pro Medium"/>
              </a:endParaRPr>
            </a:p>
          </p:txBody>
        </p:sp>
        <p:sp>
          <p:nvSpPr>
            <p:cNvPr id="3971" name="Google Shape;3971;p32"/>
            <p:cNvSpPr/>
            <p:nvPr/>
          </p:nvSpPr>
          <p:spPr>
            <a:xfrm>
              <a:off x="3072000" y="974925"/>
              <a:ext cx="3000000" cy="403500"/>
            </a:xfrm>
            <a:prstGeom prst="roundRect">
              <a:avLst>
                <a:gd fmla="val 0" name="adj"/>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GAMEPLAY IMPROVEMENTS</a:t>
              </a:r>
              <a:endParaRPr sz="1300">
                <a:solidFill>
                  <a:schemeClr val="accent1"/>
                </a:solidFill>
                <a:latin typeface="Orbitron ExtraBold"/>
                <a:ea typeface="Orbitron ExtraBold"/>
                <a:cs typeface="Orbitron ExtraBold"/>
                <a:sym typeface="Orbitron ExtraBold"/>
              </a:endParaRPr>
            </a:p>
          </p:txBody>
        </p:sp>
        <p:sp>
          <p:nvSpPr>
            <p:cNvPr id="3972" name="Google Shape;3972;p32"/>
            <p:cNvSpPr txBox="1"/>
            <p:nvPr/>
          </p:nvSpPr>
          <p:spPr>
            <a:xfrm>
              <a:off x="4147850" y="3275050"/>
              <a:ext cx="847200" cy="761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800">
                  <a:solidFill>
                    <a:schemeClr val="accent6"/>
                  </a:solidFill>
                  <a:latin typeface="Orbitron ExtraBold"/>
                  <a:ea typeface="Orbitron ExtraBold"/>
                  <a:cs typeface="Orbitron ExtraBold"/>
                  <a:sym typeface="Orbitron ExtraBold"/>
                </a:rPr>
                <a:t>02</a:t>
              </a:r>
              <a:endParaRPr sz="2800">
                <a:solidFill>
                  <a:schemeClr val="accent6"/>
                </a:solidFill>
                <a:latin typeface="Orbitron ExtraBold"/>
                <a:ea typeface="Orbitron ExtraBold"/>
                <a:cs typeface="Orbitron ExtraBold"/>
                <a:sym typeface="Orbitron ExtraBold"/>
              </a:endParaRPr>
            </a:p>
          </p:txBody>
        </p:sp>
      </p:grpSp>
      <p:grpSp>
        <p:nvGrpSpPr>
          <p:cNvPr id="3973" name="Google Shape;3973;p32"/>
          <p:cNvGrpSpPr/>
          <p:nvPr/>
        </p:nvGrpSpPr>
        <p:grpSpPr>
          <a:xfrm>
            <a:off x="5423450" y="1473400"/>
            <a:ext cx="3000000" cy="3036600"/>
            <a:chOff x="5423450" y="1473400"/>
            <a:chExt cx="3000000" cy="3036600"/>
          </a:xfrm>
        </p:grpSpPr>
        <p:sp>
          <p:nvSpPr>
            <p:cNvPr id="3974" name="Google Shape;3974;p32"/>
            <p:cNvSpPr txBox="1"/>
            <p:nvPr/>
          </p:nvSpPr>
          <p:spPr>
            <a:xfrm>
              <a:off x="5423450" y="3247900"/>
              <a:ext cx="3000000" cy="1262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Save/load functionality</a:t>
              </a:r>
              <a:endParaRPr>
                <a:solidFill>
                  <a:schemeClr val="lt1"/>
                </a:solidFill>
                <a:latin typeface="Advent Pro Medium"/>
                <a:ea typeface="Advent Pro Medium"/>
                <a:cs typeface="Advent Pro Medium"/>
                <a:sym typeface="Advent Pro Medium"/>
              </a:endParaRPr>
            </a:p>
            <a:p>
              <a:pPr indent="-317500" lvl="0" marL="457200" marR="0" rtl="0" algn="l">
                <a:lnSpc>
                  <a:spcPct val="100000"/>
                </a:lnSpc>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Checkpoint system</a:t>
              </a:r>
              <a:endParaRPr>
                <a:solidFill>
                  <a:schemeClr val="lt1"/>
                </a:solidFill>
                <a:latin typeface="Advent Pro Medium"/>
                <a:ea typeface="Advent Pro Medium"/>
                <a:cs typeface="Advent Pro Medium"/>
                <a:sym typeface="Advent Pro Medium"/>
              </a:endParaRPr>
            </a:p>
            <a:p>
              <a:pPr indent="-317500" lvl="0" marL="457200" marR="0" rtl="0" algn="l">
                <a:lnSpc>
                  <a:spcPct val="100000"/>
                </a:lnSpc>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Improved user interface</a:t>
              </a:r>
              <a:endParaRPr>
                <a:solidFill>
                  <a:schemeClr val="lt1"/>
                </a:solidFill>
                <a:latin typeface="Advent Pro Medium"/>
                <a:ea typeface="Advent Pro Medium"/>
                <a:cs typeface="Advent Pro Medium"/>
                <a:sym typeface="Advent Pro Medium"/>
              </a:endParaRPr>
            </a:p>
            <a:p>
              <a:pPr indent="-317500" lvl="0" marL="457200" marR="0" rtl="0" algn="l">
                <a:lnSpc>
                  <a:spcPct val="100000"/>
                </a:lnSpc>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Enhanced sound effects and music</a:t>
              </a:r>
              <a:endParaRPr>
                <a:solidFill>
                  <a:schemeClr val="lt1"/>
                </a:solidFill>
                <a:latin typeface="Advent Pro Medium"/>
                <a:ea typeface="Advent Pro Medium"/>
                <a:cs typeface="Advent Pro Medium"/>
                <a:sym typeface="Advent Pro Medium"/>
              </a:endParaRPr>
            </a:p>
            <a:p>
              <a:pPr indent="-317500" lvl="0" marL="457200" marR="0" rtl="0" algn="l">
                <a:lnSpc>
                  <a:spcPct val="100000"/>
                </a:lnSpc>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Performance optimization</a:t>
              </a:r>
              <a:endParaRPr>
                <a:solidFill>
                  <a:schemeClr val="lt1"/>
                </a:solidFill>
                <a:latin typeface="Advent Pro Medium"/>
                <a:ea typeface="Advent Pro Medium"/>
                <a:cs typeface="Advent Pro Medium"/>
                <a:sym typeface="Advent Pro Medium"/>
              </a:endParaRPr>
            </a:p>
          </p:txBody>
        </p:sp>
        <p:sp>
          <p:nvSpPr>
            <p:cNvPr id="3975" name="Google Shape;3975;p32"/>
            <p:cNvSpPr/>
            <p:nvPr/>
          </p:nvSpPr>
          <p:spPr>
            <a:xfrm>
              <a:off x="5423450" y="2844400"/>
              <a:ext cx="3000000" cy="403500"/>
            </a:xfrm>
            <a:prstGeom prst="roundRect">
              <a:avLst>
                <a:gd fmla="val 0" name="adj"/>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QUALITY ENHANCEMENTS</a:t>
              </a:r>
              <a:endParaRPr sz="1300">
                <a:solidFill>
                  <a:schemeClr val="accent1"/>
                </a:solidFill>
                <a:latin typeface="Orbitron ExtraBold"/>
                <a:ea typeface="Orbitron ExtraBold"/>
                <a:cs typeface="Orbitron ExtraBold"/>
                <a:sym typeface="Orbitron ExtraBold"/>
              </a:endParaRPr>
            </a:p>
          </p:txBody>
        </p:sp>
        <p:sp>
          <p:nvSpPr>
            <p:cNvPr id="3976" name="Google Shape;3976;p32"/>
            <p:cNvSpPr txBox="1"/>
            <p:nvPr/>
          </p:nvSpPr>
          <p:spPr>
            <a:xfrm>
              <a:off x="6499850" y="1473400"/>
              <a:ext cx="847200" cy="761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800">
                  <a:solidFill>
                    <a:schemeClr val="accent6"/>
                  </a:solidFill>
                  <a:latin typeface="Orbitron ExtraBold"/>
                  <a:ea typeface="Orbitron ExtraBold"/>
                  <a:cs typeface="Orbitron ExtraBold"/>
                  <a:sym typeface="Orbitron ExtraBold"/>
                </a:rPr>
                <a:t>03</a:t>
              </a:r>
              <a:endParaRPr sz="2800">
                <a:solidFill>
                  <a:schemeClr val="accent6"/>
                </a:solidFill>
                <a:latin typeface="Orbitron ExtraBold"/>
                <a:ea typeface="Orbitron ExtraBold"/>
                <a:cs typeface="Orbitron ExtraBold"/>
                <a:sym typeface="Orbitron ExtraBold"/>
              </a:endParaRPr>
            </a:p>
          </p:txBody>
        </p:sp>
      </p:grpSp>
      <p:cxnSp>
        <p:nvCxnSpPr>
          <p:cNvPr id="3977" name="Google Shape;3977;p32"/>
          <p:cNvCxnSpPr>
            <a:stCxn id="3968" idx="2"/>
            <a:endCxn id="3967" idx="0"/>
          </p:cNvCxnSpPr>
          <p:nvPr/>
        </p:nvCxnSpPr>
        <p:spPr>
          <a:xfrm flipH="1">
            <a:off x="2219350" y="2234800"/>
            <a:ext cx="1200" cy="609600"/>
          </a:xfrm>
          <a:prstGeom prst="straightConnector1">
            <a:avLst/>
          </a:prstGeom>
          <a:noFill/>
          <a:ln cap="flat" cmpd="sng" w="19050">
            <a:solidFill>
              <a:schemeClr val="accent1"/>
            </a:solidFill>
            <a:prstDash val="solid"/>
            <a:round/>
            <a:headEnd len="med" w="med" type="none"/>
            <a:tailEnd len="med" w="med" type="oval"/>
          </a:ln>
        </p:spPr>
      </p:cxnSp>
      <p:cxnSp>
        <p:nvCxnSpPr>
          <p:cNvPr id="3978" name="Google Shape;3978;p32"/>
          <p:cNvCxnSpPr>
            <a:stCxn id="3972" idx="0"/>
            <a:endCxn id="3970" idx="2"/>
          </p:cNvCxnSpPr>
          <p:nvPr/>
        </p:nvCxnSpPr>
        <p:spPr>
          <a:xfrm flipH="1" rot="10800000">
            <a:off x="4571450" y="2640550"/>
            <a:ext cx="600" cy="634500"/>
          </a:xfrm>
          <a:prstGeom prst="straightConnector1">
            <a:avLst/>
          </a:prstGeom>
          <a:noFill/>
          <a:ln cap="flat" cmpd="sng" w="19050">
            <a:solidFill>
              <a:schemeClr val="accent1"/>
            </a:solidFill>
            <a:prstDash val="solid"/>
            <a:round/>
            <a:headEnd len="med" w="med" type="none"/>
            <a:tailEnd len="med" w="med" type="oval"/>
          </a:ln>
        </p:spPr>
      </p:cxnSp>
      <p:cxnSp>
        <p:nvCxnSpPr>
          <p:cNvPr id="3979" name="Google Shape;3979;p32"/>
          <p:cNvCxnSpPr>
            <a:stCxn id="3976" idx="2"/>
            <a:endCxn id="3975" idx="0"/>
          </p:cNvCxnSpPr>
          <p:nvPr/>
        </p:nvCxnSpPr>
        <p:spPr>
          <a:xfrm>
            <a:off x="6923450" y="2234800"/>
            <a:ext cx="0" cy="609600"/>
          </a:xfrm>
          <a:prstGeom prst="straightConnector1">
            <a:avLst/>
          </a:prstGeom>
          <a:noFill/>
          <a:ln cap="flat" cmpd="sng" w="19050">
            <a:solidFill>
              <a:schemeClr val="accent1"/>
            </a:solidFill>
            <a:prstDash val="solid"/>
            <a:round/>
            <a:headEnd len="med" w="med" type="none"/>
            <a:tailEnd len="med" w="med" type="oval"/>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3" name="Shape 3983"/>
        <p:cNvGrpSpPr/>
        <p:nvPr/>
      </p:nvGrpSpPr>
      <p:grpSpPr>
        <a:xfrm>
          <a:off x="0" y="0"/>
          <a:ext cx="0" cy="0"/>
          <a:chOff x="0" y="0"/>
          <a:chExt cx="0" cy="0"/>
        </a:xfrm>
      </p:grpSpPr>
      <p:sp>
        <p:nvSpPr>
          <p:cNvPr id="3984" name="Google Shape;3984;p33"/>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RETRO VIDEO GAMES NEWSLETTER INFOGRAPHICS</a:t>
            </a:r>
            <a:endParaRPr/>
          </a:p>
        </p:txBody>
      </p:sp>
      <p:grpSp>
        <p:nvGrpSpPr>
          <p:cNvPr id="3985" name="Google Shape;3985;p33"/>
          <p:cNvGrpSpPr/>
          <p:nvPr/>
        </p:nvGrpSpPr>
        <p:grpSpPr>
          <a:xfrm rot="-5400000">
            <a:off x="271246" y="535371"/>
            <a:ext cx="242781" cy="161857"/>
            <a:chOff x="2500050" y="3730175"/>
            <a:chExt cx="2619000" cy="1746025"/>
          </a:xfrm>
        </p:grpSpPr>
        <p:sp>
          <p:nvSpPr>
            <p:cNvPr id="3986" name="Google Shape;3986;p33"/>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7" name="Google Shape;3987;p33"/>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8" name="Google Shape;3988;p33"/>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p33"/>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0" name="Google Shape;3990;p33"/>
          <p:cNvGrpSpPr/>
          <p:nvPr/>
        </p:nvGrpSpPr>
        <p:grpSpPr>
          <a:xfrm rot="5400000">
            <a:off x="8691846" y="535371"/>
            <a:ext cx="242781" cy="161857"/>
            <a:chOff x="2500050" y="3730175"/>
            <a:chExt cx="2619000" cy="1746025"/>
          </a:xfrm>
        </p:grpSpPr>
        <p:sp>
          <p:nvSpPr>
            <p:cNvPr id="3991" name="Google Shape;3991;p33"/>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2" name="Google Shape;3992;p33"/>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3" name="Google Shape;3993;p33"/>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p33"/>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5" name="Google Shape;3995;p33"/>
          <p:cNvGrpSpPr/>
          <p:nvPr/>
        </p:nvGrpSpPr>
        <p:grpSpPr>
          <a:xfrm>
            <a:off x="2740738" y="2395213"/>
            <a:ext cx="4296000" cy="885924"/>
            <a:chOff x="2657275" y="2319175"/>
            <a:chExt cx="4296000" cy="885924"/>
          </a:xfrm>
        </p:grpSpPr>
        <p:sp>
          <p:nvSpPr>
            <p:cNvPr id="3996" name="Google Shape;3996;p33"/>
            <p:cNvSpPr txBox="1"/>
            <p:nvPr/>
          </p:nvSpPr>
          <p:spPr>
            <a:xfrm>
              <a:off x="2657275" y="2898499"/>
              <a:ext cx="4296000" cy="306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—JACKSON STONEFIELD</a:t>
              </a:r>
              <a:endParaRPr sz="1300">
                <a:solidFill>
                  <a:schemeClr val="accent1"/>
                </a:solidFill>
                <a:latin typeface="Orbitron ExtraBold"/>
                <a:ea typeface="Orbitron ExtraBold"/>
                <a:cs typeface="Orbitron ExtraBold"/>
                <a:sym typeface="Orbitron ExtraBold"/>
              </a:endParaRPr>
            </a:p>
          </p:txBody>
        </p:sp>
        <p:sp>
          <p:nvSpPr>
            <p:cNvPr id="3997" name="Google Shape;3997;p33"/>
            <p:cNvSpPr txBox="1"/>
            <p:nvPr/>
          </p:nvSpPr>
          <p:spPr>
            <a:xfrm>
              <a:off x="2657275" y="2319175"/>
              <a:ext cx="4296000" cy="52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chemeClr val="lt1"/>
                  </a:solidFill>
                  <a:latin typeface="Advent Pro Medium"/>
                  <a:ea typeface="Advent Pro Medium"/>
                  <a:cs typeface="Advent Pro Medium"/>
                  <a:sym typeface="Advent Pro Medium"/>
                </a:rPr>
                <a:t>“Mercury is the closest planet to the Sun and also the smallest one in the Solar System”</a:t>
              </a:r>
              <a:endParaRPr>
                <a:solidFill>
                  <a:schemeClr val="lt1"/>
                </a:solidFill>
                <a:latin typeface="Advent Pro Medium"/>
                <a:ea typeface="Advent Pro Medium"/>
                <a:cs typeface="Advent Pro Medium"/>
                <a:sym typeface="Advent Pro Medium"/>
              </a:endParaRPr>
            </a:p>
          </p:txBody>
        </p:sp>
      </p:grpSp>
      <p:grpSp>
        <p:nvGrpSpPr>
          <p:cNvPr id="3998" name="Google Shape;3998;p33"/>
          <p:cNvGrpSpPr/>
          <p:nvPr/>
        </p:nvGrpSpPr>
        <p:grpSpPr>
          <a:xfrm>
            <a:off x="4127450" y="3624150"/>
            <a:ext cx="4296000" cy="885849"/>
            <a:chOff x="3601800" y="3472050"/>
            <a:chExt cx="4296000" cy="885849"/>
          </a:xfrm>
        </p:grpSpPr>
        <p:sp>
          <p:nvSpPr>
            <p:cNvPr id="3999" name="Google Shape;3999;p33"/>
            <p:cNvSpPr txBox="1"/>
            <p:nvPr/>
          </p:nvSpPr>
          <p:spPr>
            <a:xfrm>
              <a:off x="3601800" y="4051299"/>
              <a:ext cx="4296000" cy="306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—OLIVIA WHITAKER</a:t>
              </a:r>
              <a:endParaRPr sz="1300">
                <a:solidFill>
                  <a:schemeClr val="accent1"/>
                </a:solidFill>
                <a:latin typeface="Orbitron ExtraBold"/>
                <a:ea typeface="Orbitron ExtraBold"/>
                <a:cs typeface="Orbitron ExtraBold"/>
                <a:sym typeface="Orbitron ExtraBold"/>
              </a:endParaRPr>
            </a:p>
          </p:txBody>
        </p:sp>
        <p:sp>
          <p:nvSpPr>
            <p:cNvPr id="4000" name="Google Shape;4000;p33"/>
            <p:cNvSpPr txBox="1"/>
            <p:nvPr/>
          </p:nvSpPr>
          <p:spPr>
            <a:xfrm>
              <a:off x="3601800" y="3472050"/>
              <a:ext cx="4296000" cy="52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chemeClr val="lt1"/>
                  </a:solidFill>
                  <a:latin typeface="Advent Pro Medium"/>
                  <a:ea typeface="Advent Pro Medium"/>
                  <a:cs typeface="Advent Pro Medium"/>
                  <a:sym typeface="Advent Pro Medium"/>
                </a:rPr>
                <a:t>“Despite being red, Mars is a cold place. It’s full of iron oxide dust, which gives the planet its reddish cast”</a:t>
              </a:r>
              <a:endParaRPr>
                <a:solidFill>
                  <a:schemeClr val="lt1"/>
                </a:solidFill>
                <a:latin typeface="Advent Pro Medium"/>
                <a:ea typeface="Advent Pro Medium"/>
                <a:cs typeface="Advent Pro Medium"/>
                <a:sym typeface="Advent Pro Medium"/>
              </a:endParaRPr>
            </a:p>
          </p:txBody>
        </p:sp>
      </p:grpSp>
      <p:grpSp>
        <p:nvGrpSpPr>
          <p:cNvPr id="4001" name="Google Shape;4001;p33"/>
          <p:cNvGrpSpPr/>
          <p:nvPr/>
        </p:nvGrpSpPr>
        <p:grpSpPr>
          <a:xfrm>
            <a:off x="1352950" y="1166300"/>
            <a:ext cx="4296000" cy="885900"/>
            <a:chOff x="1712775" y="1166300"/>
            <a:chExt cx="4296000" cy="885900"/>
          </a:xfrm>
        </p:grpSpPr>
        <p:sp>
          <p:nvSpPr>
            <p:cNvPr id="4002" name="Google Shape;4002;p33"/>
            <p:cNvSpPr txBox="1"/>
            <p:nvPr/>
          </p:nvSpPr>
          <p:spPr>
            <a:xfrm>
              <a:off x="1712775" y="1745600"/>
              <a:ext cx="4296000" cy="306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—AMELIA ROSEWOOD</a:t>
              </a:r>
              <a:endParaRPr sz="1300">
                <a:solidFill>
                  <a:schemeClr val="accent1"/>
                </a:solidFill>
                <a:latin typeface="Orbitron ExtraBold"/>
                <a:ea typeface="Orbitron ExtraBold"/>
                <a:cs typeface="Orbitron ExtraBold"/>
                <a:sym typeface="Orbitron ExtraBold"/>
              </a:endParaRPr>
            </a:p>
          </p:txBody>
        </p:sp>
        <p:sp>
          <p:nvSpPr>
            <p:cNvPr id="4003" name="Google Shape;4003;p33"/>
            <p:cNvSpPr txBox="1"/>
            <p:nvPr/>
          </p:nvSpPr>
          <p:spPr>
            <a:xfrm>
              <a:off x="1712775" y="1166300"/>
              <a:ext cx="4296000" cy="52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chemeClr val="lt1"/>
                  </a:solidFill>
                  <a:latin typeface="Advent Pro Medium"/>
                  <a:ea typeface="Advent Pro Medium"/>
                  <a:cs typeface="Advent Pro Medium"/>
                  <a:sym typeface="Advent Pro Medium"/>
                </a:rPr>
                <a:t>“Neptune is the farthest planet from the Sun and the fourth-largest in the Solar System!”</a:t>
              </a:r>
              <a:endParaRPr>
                <a:solidFill>
                  <a:schemeClr val="lt1"/>
                </a:solidFill>
                <a:latin typeface="Advent Pro Medium"/>
                <a:ea typeface="Advent Pro Medium"/>
                <a:cs typeface="Advent Pro Medium"/>
                <a:sym typeface="Advent Pro Medium"/>
              </a:endParaRPr>
            </a:p>
          </p:txBody>
        </p:sp>
      </p:grpSp>
      <p:grpSp>
        <p:nvGrpSpPr>
          <p:cNvPr id="4004" name="Google Shape;4004;p33"/>
          <p:cNvGrpSpPr/>
          <p:nvPr/>
        </p:nvGrpSpPr>
        <p:grpSpPr>
          <a:xfrm>
            <a:off x="719447" y="1368711"/>
            <a:ext cx="481112" cy="481089"/>
            <a:chOff x="964950" y="1832225"/>
            <a:chExt cx="531850" cy="531825"/>
          </a:xfrm>
        </p:grpSpPr>
        <p:sp>
          <p:nvSpPr>
            <p:cNvPr id="4005" name="Google Shape;4005;p33"/>
            <p:cNvSpPr/>
            <p:nvPr/>
          </p:nvSpPr>
          <p:spPr>
            <a:xfrm>
              <a:off x="965000" y="1832225"/>
              <a:ext cx="531800" cy="531825"/>
            </a:xfrm>
            <a:custGeom>
              <a:rect b="b" l="l" r="r" t="t"/>
              <a:pathLst>
                <a:path extrusionOk="0" h="21273" w="21272">
                  <a:moveTo>
                    <a:pt x="6474" y="0"/>
                  </a:moveTo>
                  <a:lnTo>
                    <a:pt x="6474" y="1387"/>
                  </a:lnTo>
                  <a:lnTo>
                    <a:pt x="4161" y="1387"/>
                  </a:lnTo>
                  <a:lnTo>
                    <a:pt x="4161" y="2775"/>
                  </a:lnTo>
                  <a:lnTo>
                    <a:pt x="2775" y="2775"/>
                  </a:lnTo>
                  <a:lnTo>
                    <a:pt x="2775" y="4161"/>
                  </a:lnTo>
                  <a:lnTo>
                    <a:pt x="1387" y="4161"/>
                  </a:lnTo>
                  <a:lnTo>
                    <a:pt x="1387" y="6473"/>
                  </a:lnTo>
                  <a:lnTo>
                    <a:pt x="0" y="6473"/>
                  </a:lnTo>
                  <a:lnTo>
                    <a:pt x="0" y="14798"/>
                  </a:lnTo>
                  <a:lnTo>
                    <a:pt x="1387" y="14798"/>
                  </a:lnTo>
                  <a:lnTo>
                    <a:pt x="1387" y="17110"/>
                  </a:lnTo>
                  <a:lnTo>
                    <a:pt x="2775" y="17110"/>
                  </a:lnTo>
                  <a:lnTo>
                    <a:pt x="2775" y="17572"/>
                  </a:lnTo>
                  <a:lnTo>
                    <a:pt x="2775" y="18497"/>
                  </a:lnTo>
                  <a:lnTo>
                    <a:pt x="4161" y="18497"/>
                  </a:lnTo>
                  <a:lnTo>
                    <a:pt x="4161" y="18960"/>
                  </a:lnTo>
                  <a:lnTo>
                    <a:pt x="4161" y="19885"/>
                  </a:lnTo>
                  <a:lnTo>
                    <a:pt x="6474" y="19885"/>
                  </a:lnTo>
                  <a:lnTo>
                    <a:pt x="6474" y="20347"/>
                  </a:lnTo>
                  <a:lnTo>
                    <a:pt x="6474" y="21273"/>
                  </a:lnTo>
                  <a:lnTo>
                    <a:pt x="14798" y="21273"/>
                  </a:lnTo>
                  <a:lnTo>
                    <a:pt x="14798" y="20347"/>
                  </a:lnTo>
                  <a:lnTo>
                    <a:pt x="14798" y="19885"/>
                  </a:lnTo>
                  <a:lnTo>
                    <a:pt x="17111" y="19885"/>
                  </a:lnTo>
                  <a:lnTo>
                    <a:pt x="17111" y="18960"/>
                  </a:lnTo>
                  <a:lnTo>
                    <a:pt x="17111" y="18497"/>
                  </a:lnTo>
                  <a:lnTo>
                    <a:pt x="18497" y="18497"/>
                  </a:lnTo>
                  <a:lnTo>
                    <a:pt x="18497" y="17572"/>
                  </a:lnTo>
                  <a:lnTo>
                    <a:pt x="18497" y="17110"/>
                  </a:lnTo>
                  <a:lnTo>
                    <a:pt x="19885" y="17110"/>
                  </a:lnTo>
                  <a:lnTo>
                    <a:pt x="19885" y="14798"/>
                  </a:lnTo>
                  <a:lnTo>
                    <a:pt x="21271" y="14798"/>
                  </a:lnTo>
                  <a:lnTo>
                    <a:pt x="21271" y="6473"/>
                  </a:lnTo>
                  <a:lnTo>
                    <a:pt x="19885" y="6473"/>
                  </a:lnTo>
                  <a:lnTo>
                    <a:pt x="19885" y="4161"/>
                  </a:lnTo>
                  <a:lnTo>
                    <a:pt x="18497" y="4161"/>
                  </a:lnTo>
                  <a:lnTo>
                    <a:pt x="18497" y="2775"/>
                  </a:lnTo>
                  <a:lnTo>
                    <a:pt x="17111" y="2775"/>
                  </a:lnTo>
                  <a:lnTo>
                    <a:pt x="17111" y="1387"/>
                  </a:lnTo>
                  <a:lnTo>
                    <a:pt x="14798" y="1387"/>
                  </a:lnTo>
                  <a:lnTo>
                    <a:pt x="14798"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6" name="Google Shape;4006;p33"/>
            <p:cNvSpPr/>
            <p:nvPr/>
          </p:nvSpPr>
          <p:spPr>
            <a:xfrm>
              <a:off x="964950" y="1832225"/>
              <a:ext cx="531850" cy="196550"/>
            </a:xfrm>
            <a:custGeom>
              <a:rect b="b" l="l" r="r" t="t"/>
              <a:pathLst>
                <a:path extrusionOk="0" h="7862" w="21274">
                  <a:moveTo>
                    <a:pt x="6476" y="0"/>
                  </a:moveTo>
                  <a:lnTo>
                    <a:pt x="6476" y="1387"/>
                  </a:lnTo>
                  <a:lnTo>
                    <a:pt x="4163" y="1387"/>
                  </a:lnTo>
                  <a:lnTo>
                    <a:pt x="4163" y="2775"/>
                  </a:lnTo>
                  <a:lnTo>
                    <a:pt x="2777" y="2775"/>
                  </a:lnTo>
                  <a:lnTo>
                    <a:pt x="2777" y="4161"/>
                  </a:lnTo>
                  <a:lnTo>
                    <a:pt x="1389" y="4161"/>
                  </a:lnTo>
                  <a:lnTo>
                    <a:pt x="1389" y="6473"/>
                  </a:lnTo>
                  <a:lnTo>
                    <a:pt x="1" y="6473"/>
                  </a:lnTo>
                  <a:lnTo>
                    <a:pt x="1" y="7861"/>
                  </a:lnTo>
                  <a:lnTo>
                    <a:pt x="2777" y="7861"/>
                  </a:lnTo>
                  <a:lnTo>
                    <a:pt x="2777" y="6473"/>
                  </a:lnTo>
                  <a:lnTo>
                    <a:pt x="2777" y="5549"/>
                  </a:lnTo>
                  <a:lnTo>
                    <a:pt x="4163" y="5549"/>
                  </a:lnTo>
                  <a:lnTo>
                    <a:pt x="4163" y="4161"/>
                  </a:lnTo>
                  <a:lnTo>
                    <a:pt x="5551" y="4161"/>
                  </a:lnTo>
                  <a:lnTo>
                    <a:pt x="5551" y="2775"/>
                  </a:lnTo>
                  <a:lnTo>
                    <a:pt x="15725" y="2775"/>
                  </a:lnTo>
                  <a:lnTo>
                    <a:pt x="15725" y="4161"/>
                  </a:lnTo>
                  <a:lnTo>
                    <a:pt x="17113" y="4161"/>
                  </a:lnTo>
                  <a:lnTo>
                    <a:pt x="17113" y="5549"/>
                  </a:lnTo>
                  <a:lnTo>
                    <a:pt x="18499" y="5549"/>
                  </a:lnTo>
                  <a:lnTo>
                    <a:pt x="18499" y="6473"/>
                  </a:lnTo>
                  <a:lnTo>
                    <a:pt x="18499" y="7861"/>
                  </a:lnTo>
                  <a:lnTo>
                    <a:pt x="21273" y="7861"/>
                  </a:lnTo>
                  <a:lnTo>
                    <a:pt x="21273" y="6473"/>
                  </a:lnTo>
                  <a:lnTo>
                    <a:pt x="19887" y="6473"/>
                  </a:lnTo>
                  <a:lnTo>
                    <a:pt x="19887" y="4161"/>
                  </a:lnTo>
                  <a:lnTo>
                    <a:pt x="18499" y="4161"/>
                  </a:lnTo>
                  <a:lnTo>
                    <a:pt x="18499" y="2775"/>
                  </a:lnTo>
                  <a:lnTo>
                    <a:pt x="17113" y="2775"/>
                  </a:lnTo>
                  <a:lnTo>
                    <a:pt x="17113" y="1387"/>
                  </a:lnTo>
                  <a:lnTo>
                    <a:pt x="14800" y="1387"/>
                  </a:lnTo>
                  <a:lnTo>
                    <a:pt x="14800"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7" name="Google Shape;4007;p33"/>
            <p:cNvSpPr/>
            <p:nvPr/>
          </p:nvSpPr>
          <p:spPr>
            <a:xfrm>
              <a:off x="1069025" y="1866875"/>
              <a:ext cx="57825" cy="34725"/>
            </a:xfrm>
            <a:custGeom>
              <a:rect b="b" l="l" r="r" t="t"/>
              <a:pathLst>
                <a:path extrusionOk="0" h="1389" w="2313">
                  <a:moveTo>
                    <a:pt x="0" y="1"/>
                  </a:moveTo>
                  <a:lnTo>
                    <a:pt x="0"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8" name="Google Shape;4008;p33"/>
            <p:cNvSpPr/>
            <p:nvPr/>
          </p:nvSpPr>
          <p:spPr>
            <a:xfrm>
              <a:off x="1034350" y="1901575"/>
              <a:ext cx="34700" cy="34675"/>
            </a:xfrm>
            <a:custGeom>
              <a:rect b="b" l="l" r="r" t="t"/>
              <a:pathLst>
                <a:path extrusionOk="0" h="1387" w="1388">
                  <a:moveTo>
                    <a:pt x="1" y="1"/>
                  </a:moveTo>
                  <a:lnTo>
                    <a:pt x="1"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9" name="Google Shape;4009;p33"/>
            <p:cNvSpPr/>
            <p:nvPr/>
          </p:nvSpPr>
          <p:spPr>
            <a:xfrm>
              <a:off x="999650" y="1936225"/>
              <a:ext cx="34725" cy="57850"/>
            </a:xfrm>
            <a:custGeom>
              <a:rect b="b" l="l" r="r" t="t"/>
              <a:pathLst>
                <a:path extrusionOk="0" h="2314" w="1389">
                  <a:moveTo>
                    <a:pt x="1" y="1"/>
                  </a:moveTo>
                  <a:lnTo>
                    <a:pt x="1" y="2313"/>
                  </a:lnTo>
                  <a:lnTo>
                    <a:pt x="1389" y="2313"/>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0" name="Google Shape;4010;p33"/>
            <p:cNvSpPr/>
            <p:nvPr/>
          </p:nvSpPr>
          <p:spPr>
            <a:xfrm>
              <a:off x="999650" y="2202150"/>
              <a:ext cx="34725" cy="57850"/>
            </a:xfrm>
            <a:custGeom>
              <a:rect b="b" l="l" r="r" t="t"/>
              <a:pathLst>
                <a:path extrusionOk="0" h="2314" w="1389">
                  <a:moveTo>
                    <a:pt x="1" y="1"/>
                  </a:moveTo>
                  <a:lnTo>
                    <a:pt x="1" y="2313"/>
                  </a:lnTo>
                  <a:lnTo>
                    <a:pt x="1389" y="2313"/>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1" name="Google Shape;4011;p33"/>
            <p:cNvSpPr/>
            <p:nvPr/>
          </p:nvSpPr>
          <p:spPr>
            <a:xfrm>
              <a:off x="1034350" y="2259975"/>
              <a:ext cx="34700" cy="34675"/>
            </a:xfrm>
            <a:custGeom>
              <a:rect b="b" l="l" r="r" t="t"/>
              <a:pathLst>
                <a:path extrusionOk="0" h="1387" w="1388">
                  <a:moveTo>
                    <a:pt x="1" y="0"/>
                  </a:moveTo>
                  <a:lnTo>
                    <a:pt x="1" y="1387"/>
                  </a:lnTo>
                  <a:lnTo>
                    <a:pt x="1387" y="1387"/>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33"/>
            <p:cNvSpPr/>
            <p:nvPr/>
          </p:nvSpPr>
          <p:spPr>
            <a:xfrm>
              <a:off x="1069025" y="2294625"/>
              <a:ext cx="57825" cy="34725"/>
            </a:xfrm>
            <a:custGeom>
              <a:rect b="b" l="l" r="r" t="t"/>
              <a:pathLst>
                <a:path extrusionOk="0" h="1389" w="2313">
                  <a:moveTo>
                    <a:pt x="0" y="1"/>
                  </a:moveTo>
                  <a:lnTo>
                    <a:pt x="0"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3" name="Google Shape;4013;p33"/>
            <p:cNvSpPr/>
            <p:nvPr/>
          </p:nvSpPr>
          <p:spPr>
            <a:xfrm>
              <a:off x="1126825" y="1832225"/>
              <a:ext cx="208150" cy="34675"/>
            </a:xfrm>
            <a:custGeom>
              <a:rect b="b" l="l" r="r" t="t"/>
              <a:pathLst>
                <a:path extrusionOk="0" h="1387" w="8326">
                  <a:moveTo>
                    <a:pt x="1" y="0"/>
                  </a:moveTo>
                  <a:lnTo>
                    <a:pt x="1" y="1387"/>
                  </a:lnTo>
                  <a:lnTo>
                    <a:pt x="8325" y="1387"/>
                  </a:lnTo>
                  <a:lnTo>
                    <a:pt x="8325"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4" name="Google Shape;4014;p33"/>
            <p:cNvSpPr/>
            <p:nvPr/>
          </p:nvSpPr>
          <p:spPr>
            <a:xfrm>
              <a:off x="1126825" y="2329325"/>
              <a:ext cx="208150" cy="34725"/>
            </a:xfrm>
            <a:custGeom>
              <a:rect b="b" l="l" r="r" t="t"/>
              <a:pathLst>
                <a:path extrusionOk="0" h="1389" w="8326">
                  <a:moveTo>
                    <a:pt x="1" y="1"/>
                  </a:moveTo>
                  <a:lnTo>
                    <a:pt x="1" y="1389"/>
                  </a:lnTo>
                  <a:lnTo>
                    <a:pt x="8325" y="1389"/>
                  </a:lnTo>
                  <a:lnTo>
                    <a:pt x="832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5" name="Google Shape;4015;p33"/>
            <p:cNvSpPr/>
            <p:nvPr/>
          </p:nvSpPr>
          <p:spPr>
            <a:xfrm>
              <a:off x="964950" y="1994050"/>
              <a:ext cx="34725" cy="208125"/>
            </a:xfrm>
            <a:custGeom>
              <a:rect b="b" l="l" r="r" t="t"/>
              <a:pathLst>
                <a:path extrusionOk="0" h="8325" w="1389">
                  <a:moveTo>
                    <a:pt x="1" y="0"/>
                  </a:moveTo>
                  <a:lnTo>
                    <a:pt x="1" y="8325"/>
                  </a:lnTo>
                  <a:lnTo>
                    <a:pt x="1389" y="8325"/>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6" name="Google Shape;4016;p33"/>
            <p:cNvSpPr/>
            <p:nvPr/>
          </p:nvSpPr>
          <p:spPr>
            <a:xfrm>
              <a:off x="1334950" y="1866875"/>
              <a:ext cx="57825" cy="34725"/>
            </a:xfrm>
            <a:custGeom>
              <a:rect b="b" l="l" r="r" t="t"/>
              <a:pathLst>
                <a:path extrusionOk="0" h="1389" w="2313">
                  <a:moveTo>
                    <a:pt x="0" y="1"/>
                  </a:moveTo>
                  <a:lnTo>
                    <a:pt x="0"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7" name="Google Shape;4017;p33"/>
            <p:cNvSpPr/>
            <p:nvPr/>
          </p:nvSpPr>
          <p:spPr>
            <a:xfrm>
              <a:off x="1392750" y="1901575"/>
              <a:ext cx="34700" cy="34675"/>
            </a:xfrm>
            <a:custGeom>
              <a:rect b="b" l="l" r="r" t="t"/>
              <a:pathLst>
                <a:path extrusionOk="0" h="1387" w="1388">
                  <a:moveTo>
                    <a:pt x="1" y="1"/>
                  </a:moveTo>
                  <a:lnTo>
                    <a:pt x="1"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p33"/>
            <p:cNvSpPr/>
            <p:nvPr/>
          </p:nvSpPr>
          <p:spPr>
            <a:xfrm>
              <a:off x="1427425" y="1936225"/>
              <a:ext cx="34725" cy="57850"/>
            </a:xfrm>
            <a:custGeom>
              <a:rect b="b" l="l" r="r" t="t"/>
              <a:pathLst>
                <a:path extrusionOk="0" h="2314" w="1389">
                  <a:moveTo>
                    <a:pt x="0" y="1"/>
                  </a:moveTo>
                  <a:lnTo>
                    <a:pt x="0" y="2313"/>
                  </a:lnTo>
                  <a:lnTo>
                    <a:pt x="1388" y="2313"/>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9" name="Google Shape;4019;p33"/>
            <p:cNvSpPr/>
            <p:nvPr/>
          </p:nvSpPr>
          <p:spPr>
            <a:xfrm>
              <a:off x="1427425" y="2202150"/>
              <a:ext cx="34725" cy="57850"/>
            </a:xfrm>
            <a:custGeom>
              <a:rect b="b" l="l" r="r" t="t"/>
              <a:pathLst>
                <a:path extrusionOk="0" h="2314" w="1389">
                  <a:moveTo>
                    <a:pt x="0" y="1"/>
                  </a:moveTo>
                  <a:lnTo>
                    <a:pt x="0" y="2313"/>
                  </a:lnTo>
                  <a:lnTo>
                    <a:pt x="1388" y="2313"/>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0" name="Google Shape;4020;p33"/>
            <p:cNvSpPr/>
            <p:nvPr/>
          </p:nvSpPr>
          <p:spPr>
            <a:xfrm>
              <a:off x="1392750" y="2259975"/>
              <a:ext cx="34700" cy="34675"/>
            </a:xfrm>
            <a:custGeom>
              <a:rect b="b" l="l" r="r" t="t"/>
              <a:pathLst>
                <a:path extrusionOk="0" h="1387" w="1388">
                  <a:moveTo>
                    <a:pt x="1" y="0"/>
                  </a:moveTo>
                  <a:lnTo>
                    <a:pt x="1" y="1387"/>
                  </a:lnTo>
                  <a:lnTo>
                    <a:pt x="1387" y="1387"/>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1" name="Google Shape;4021;p33"/>
            <p:cNvSpPr/>
            <p:nvPr/>
          </p:nvSpPr>
          <p:spPr>
            <a:xfrm>
              <a:off x="1334950" y="2294625"/>
              <a:ext cx="57825" cy="34725"/>
            </a:xfrm>
            <a:custGeom>
              <a:rect b="b" l="l" r="r" t="t"/>
              <a:pathLst>
                <a:path extrusionOk="0" h="1389" w="2313">
                  <a:moveTo>
                    <a:pt x="0" y="1"/>
                  </a:moveTo>
                  <a:lnTo>
                    <a:pt x="0"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2" name="Google Shape;4022;p33"/>
            <p:cNvSpPr/>
            <p:nvPr/>
          </p:nvSpPr>
          <p:spPr>
            <a:xfrm>
              <a:off x="1462125" y="1994050"/>
              <a:ext cx="34675" cy="208125"/>
            </a:xfrm>
            <a:custGeom>
              <a:rect b="b" l="l" r="r" t="t"/>
              <a:pathLst>
                <a:path extrusionOk="0" h="8325" w="1387">
                  <a:moveTo>
                    <a:pt x="0" y="0"/>
                  </a:moveTo>
                  <a:lnTo>
                    <a:pt x="0" y="8325"/>
                  </a:lnTo>
                  <a:lnTo>
                    <a:pt x="1386" y="8325"/>
                  </a:lnTo>
                  <a:lnTo>
                    <a:pt x="1386"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3" name="Google Shape;4023;p33"/>
            <p:cNvSpPr/>
            <p:nvPr/>
          </p:nvSpPr>
          <p:spPr>
            <a:xfrm>
              <a:off x="1103725" y="2155900"/>
              <a:ext cx="34675" cy="69400"/>
            </a:xfrm>
            <a:custGeom>
              <a:rect b="b" l="l" r="r" t="t"/>
              <a:pathLst>
                <a:path extrusionOk="0" h="2776" w="1387">
                  <a:moveTo>
                    <a:pt x="0" y="1"/>
                  </a:moveTo>
                  <a:lnTo>
                    <a:pt x="0" y="2775"/>
                  </a:lnTo>
                  <a:lnTo>
                    <a:pt x="1387" y="2775"/>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4" name="Google Shape;4024;p33"/>
            <p:cNvSpPr/>
            <p:nvPr/>
          </p:nvSpPr>
          <p:spPr>
            <a:xfrm>
              <a:off x="1323350" y="2155900"/>
              <a:ext cx="34725" cy="69400"/>
            </a:xfrm>
            <a:custGeom>
              <a:rect b="b" l="l" r="r" t="t"/>
              <a:pathLst>
                <a:path extrusionOk="0" h="2776" w="1389">
                  <a:moveTo>
                    <a:pt x="1" y="1"/>
                  </a:moveTo>
                  <a:lnTo>
                    <a:pt x="1" y="2775"/>
                  </a:lnTo>
                  <a:lnTo>
                    <a:pt x="1389" y="2775"/>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5" name="Google Shape;4025;p33"/>
            <p:cNvSpPr/>
            <p:nvPr/>
          </p:nvSpPr>
          <p:spPr>
            <a:xfrm>
              <a:off x="1138375" y="2225275"/>
              <a:ext cx="185000" cy="34725"/>
            </a:xfrm>
            <a:custGeom>
              <a:rect b="b" l="l" r="r" t="t"/>
              <a:pathLst>
                <a:path extrusionOk="0" h="1389" w="7400">
                  <a:moveTo>
                    <a:pt x="1" y="0"/>
                  </a:moveTo>
                  <a:lnTo>
                    <a:pt x="1" y="1388"/>
                  </a:lnTo>
                  <a:lnTo>
                    <a:pt x="7400" y="1388"/>
                  </a:lnTo>
                  <a:lnTo>
                    <a:pt x="7400"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6" name="Google Shape;4026;p33"/>
            <p:cNvSpPr/>
            <p:nvPr/>
          </p:nvSpPr>
          <p:spPr>
            <a:xfrm>
              <a:off x="1092175" y="1970925"/>
              <a:ext cx="69375" cy="138750"/>
            </a:xfrm>
            <a:custGeom>
              <a:rect b="b" l="l" r="r" t="t"/>
              <a:pathLst>
                <a:path extrusionOk="0" h="5550" w="2775">
                  <a:moveTo>
                    <a:pt x="0" y="1"/>
                  </a:moveTo>
                  <a:lnTo>
                    <a:pt x="0" y="5550"/>
                  </a:lnTo>
                  <a:lnTo>
                    <a:pt x="2775" y="5550"/>
                  </a:lnTo>
                  <a:lnTo>
                    <a:pt x="277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7" name="Google Shape;4027;p33"/>
            <p:cNvSpPr/>
            <p:nvPr/>
          </p:nvSpPr>
          <p:spPr>
            <a:xfrm>
              <a:off x="1300250" y="1970925"/>
              <a:ext cx="69375" cy="138750"/>
            </a:xfrm>
            <a:custGeom>
              <a:rect b="b" l="l" r="r" t="t"/>
              <a:pathLst>
                <a:path extrusionOk="0" h="5550" w="2775">
                  <a:moveTo>
                    <a:pt x="0" y="1"/>
                  </a:moveTo>
                  <a:lnTo>
                    <a:pt x="0" y="5550"/>
                  </a:lnTo>
                  <a:lnTo>
                    <a:pt x="2775" y="5550"/>
                  </a:lnTo>
                  <a:lnTo>
                    <a:pt x="277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8" name="Google Shape;4028;p33"/>
          <p:cNvGrpSpPr/>
          <p:nvPr/>
        </p:nvGrpSpPr>
        <p:grpSpPr>
          <a:xfrm>
            <a:off x="2107256" y="2597631"/>
            <a:ext cx="481089" cy="481089"/>
            <a:chOff x="4370900" y="3372950"/>
            <a:chExt cx="531825" cy="531825"/>
          </a:xfrm>
        </p:grpSpPr>
        <p:sp>
          <p:nvSpPr>
            <p:cNvPr id="4029" name="Google Shape;4029;p33"/>
            <p:cNvSpPr/>
            <p:nvPr/>
          </p:nvSpPr>
          <p:spPr>
            <a:xfrm>
              <a:off x="4370900" y="3372950"/>
              <a:ext cx="531825" cy="531825"/>
            </a:xfrm>
            <a:custGeom>
              <a:rect b="b" l="l" r="r" t="t"/>
              <a:pathLst>
                <a:path extrusionOk="0" h="21273" w="21273">
                  <a:moveTo>
                    <a:pt x="6475" y="0"/>
                  </a:moveTo>
                  <a:lnTo>
                    <a:pt x="6475" y="1386"/>
                  </a:lnTo>
                  <a:lnTo>
                    <a:pt x="4162" y="1386"/>
                  </a:lnTo>
                  <a:lnTo>
                    <a:pt x="4162" y="2774"/>
                  </a:lnTo>
                  <a:lnTo>
                    <a:pt x="2775" y="2774"/>
                  </a:lnTo>
                  <a:lnTo>
                    <a:pt x="2775" y="4161"/>
                  </a:lnTo>
                  <a:lnTo>
                    <a:pt x="1388" y="4161"/>
                  </a:lnTo>
                  <a:lnTo>
                    <a:pt x="1388" y="6473"/>
                  </a:lnTo>
                  <a:lnTo>
                    <a:pt x="0" y="6473"/>
                  </a:lnTo>
                  <a:lnTo>
                    <a:pt x="0" y="14798"/>
                  </a:lnTo>
                  <a:lnTo>
                    <a:pt x="1388" y="14798"/>
                  </a:lnTo>
                  <a:lnTo>
                    <a:pt x="1388" y="17110"/>
                  </a:lnTo>
                  <a:lnTo>
                    <a:pt x="2775" y="17110"/>
                  </a:lnTo>
                  <a:lnTo>
                    <a:pt x="2775" y="17572"/>
                  </a:lnTo>
                  <a:lnTo>
                    <a:pt x="2775" y="18497"/>
                  </a:lnTo>
                  <a:lnTo>
                    <a:pt x="4162" y="18497"/>
                  </a:lnTo>
                  <a:lnTo>
                    <a:pt x="4162" y="18960"/>
                  </a:lnTo>
                  <a:lnTo>
                    <a:pt x="4162" y="19885"/>
                  </a:lnTo>
                  <a:lnTo>
                    <a:pt x="6475" y="19885"/>
                  </a:lnTo>
                  <a:lnTo>
                    <a:pt x="6475" y="20347"/>
                  </a:lnTo>
                  <a:lnTo>
                    <a:pt x="6475" y="21272"/>
                  </a:lnTo>
                  <a:lnTo>
                    <a:pt x="14798" y="21272"/>
                  </a:lnTo>
                  <a:lnTo>
                    <a:pt x="14798" y="20347"/>
                  </a:lnTo>
                  <a:lnTo>
                    <a:pt x="14798" y="19885"/>
                  </a:lnTo>
                  <a:lnTo>
                    <a:pt x="17110" y="19885"/>
                  </a:lnTo>
                  <a:lnTo>
                    <a:pt x="17110" y="18960"/>
                  </a:lnTo>
                  <a:lnTo>
                    <a:pt x="17110" y="18497"/>
                  </a:lnTo>
                  <a:lnTo>
                    <a:pt x="18498" y="18497"/>
                  </a:lnTo>
                  <a:lnTo>
                    <a:pt x="18498" y="17572"/>
                  </a:lnTo>
                  <a:lnTo>
                    <a:pt x="18498" y="17110"/>
                  </a:lnTo>
                  <a:lnTo>
                    <a:pt x="19885" y="17110"/>
                  </a:lnTo>
                  <a:lnTo>
                    <a:pt x="19885" y="14798"/>
                  </a:lnTo>
                  <a:lnTo>
                    <a:pt x="21273" y="14798"/>
                  </a:lnTo>
                  <a:lnTo>
                    <a:pt x="21273" y="6473"/>
                  </a:lnTo>
                  <a:lnTo>
                    <a:pt x="19885" y="6473"/>
                  </a:lnTo>
                  <a:lnTo>
                    <a:pt x="19885" y="4161"/>
                  </a:lnTo>
                  <a:lnTo>
                    <a:pt x="18498" y="4161"/>
                  </a:lnTo>
                  <a:lnTo>
                    <a:pt x="18498" y="2774"/>
                  </a:lnTo>
                  <a:lnTo>
                    <a:pt x="17110" y="2774"/>
                  </a:lnTo>
                  <a:lnTo>
                    <a:pt x="17110" y="1386"/>
                  </a:lnTo>
                  <a:lnTo>
                    <a:pt x="14798" y="1386"/>
                  </a:lnTo>
                  <a:lnTo>
                    <a:pt x="14798"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0" name="Google Shape;4030;p33"/>
            <p:cNvSpPr/>
            <p:nvPr/>
          </p:nvSpPr>
          <p:spPr>
            <a:xfrm>
              <a:off x="4370900" y="3372950"/>
              <a:ext cx="531825" cy="196550"/>
            </a:xfrm>
            <a:custGeom>
              <a:rect b="b" l="l" r="r" t="t"/>
              <a:pathLst>
                <a:path extrusionOk="0" h="7862" w="21273">
                  <a:moveTo>
                    <a:pt x="6475" y="0"/>
                  </a:moveTo>
                  <a:lnTo>
                    <a:pt x="6475" y="1386"/>
                  </a:lnTo>
                  <a:lnTo>
                    <a:pt x="4162" y="1386"/>
                  </a:lnTo>
                  <a:lnTo>
                    <a:pt x="4162" y="2774"/>
                  </a:lnTo>
                  <a:lnTo>
                    <a:pt x="2775" y="2774"/>
                  </a:lnTo>
                  <a:lnTo>
                    <a:pt x="2775" y="4161"/>
                  </a:lnTo>
                  <a:lnTo>
                    <a:pt x="1388" y="4161"/>
                  </a:lnTo>
                  <a:lnTo>
                    <a:pt x="1388" y="6473"/>
                  </a:lnTo>
                  <a:lnTo>
                    <a:pt x="0" y="6473"/>
                  </a:lnTo>
                  <a:lnTo>
                    <a:pt x="0" y="7861"/>
                  </a:lnTo>
                  <a:lnTo>
                    <a:pt x="2775" y="7861"/>
                  </a:lnTo>
                  <a:lnTo>
                    <a:pt x="2775" y="6473"/>
                  </a:lnTo>
                  <a:lnTo>
                    <a:pt x="2775" y="5549"/>
                  </a:lnTo>
                  <a:lnTo>
                    <a:pt x="4162" y="5549"/>
                  </a:lnTo>
                  <a:lnTo>
                    <a:pt x="4162" y="4161"/>
                  </a:lnTo>
                  <a:lnTo>
                    <a:pt x="5549" y="4161"/>
                  </a:lnTo>
                  <a:lnTo>
                    <a:pt x="5549" y="2774"/>
                  </a:lnTo>
                  <a:lnTo>
                    <a:pt x="15724" y="2774"/>
                  </a:lnTo>
                  <a:lnTo>
                    <a:pt x="15724" y="4161"/>
                  </a:lnTo>
                  <a:lnTo>
                    <a:pt x="17110" y="4161"/>
                  </a:lnTo>
                  <a:lnTo>
                    <a:pt x="17110" y="5549"/>
                  </a:lnTo>
                  <a:lnTo>
                    <a:pt x="18498" y="5549"/>
                  </a:lnTo>
                  <a:lnTo>
                    <a:pt x="18498" y="6473"/>
                  </a:lnTo>
                  <a:lnTo>
                    <a:pt x="18498" y="7861"/>
                  </a:lnTo>
                  <a:lnTo>
                    <a:pt x="21273" y="7861"/>
                  </a:lnTo>
                  <a:lnTo>
                    <a:pt x="21273" y="6473"/>
                  </a:lnTo>
                  <a:lnTo>
                    <a:pt x="19885" y="6473"/>
                  </a:lnTo>
                  <a:lnTo>
                    <a:pt x="19885" y="4161"/>
                  </a:lnTo>
                  <a:lnTo>
                    <a:pt x="18498" y="4161"/>
                  </a:lnTo>
                  <a:lnTo>
                    <a:pt x="18498" y="2774"/>
                  </a:lnTo>
                  <a:lnTo>
                    <a:pt x="17110" y="2774"/>
                  </a:lnTo>
                  <a:lnTo>
                    <a:pt x="17110" y="1386"/>
                  </a:lnTo>
                  <a:lnTo>
                    <a:pt x="14798" y="1386"/>
                  </a:lnTo>
                  <a:lnTo>
                    <a:pt x="14798"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1" name="Google Shape;4031;p33"/>
            <p:cNvSpPr/>
            <p:nvPr/>
          </p:nvSpPr>
          <p:spPr>
            <a:xfrm>
              <a:off x="4474950" y="3407600"/>
              <a:ext cx="57825" cy="34725"/>
            </a:xfrm>
            <a:custGeom>
              <a:rect b="b" l="l" r="r" t="t"/>
              <a:pathLst>
                <a:path extrusionOk="0" h="1389" w="2313">
                  <a:moveTo>
                    <a:pt x="0" y="0"/>
                  </a:moveTo>
                  <a:lnTo>
                    <a:pt x="0" y="1388"/>
                  </a:lnTo>
                  <a:lnTo>
                    <a:pt x="2313" y="1388"/>
                  </a:lnTo>
                  <a:lnTo>
                    <a:pt x="2313"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2" name="Google Shape;4032;p33"/>
            <p:cNvSpPr/>
            <p:nvPr/>
          </p:nvSpPr>
          <p:spPr>
            <a:xfrm>
              <a:off x="4440250" y="3442300"/>
              <a:ext cx="34725" cy="34675"/>
            </a:xfrm>
            <a:custGeom>
              <a:rect b="b" l="l" r="r" t="t"/>
              <a:pathLst>
                <a:path extrusionOk="0" h="1387" w="1389">
                  <a:moveTo>
                    <a:pt x="1" y="0"/>
                  </a:moveTo>
                  <a:lnTo>
                    <a:pt x="1" y="1387"/>
                  </a:lnTo>
                  <a:lnTo>
                    <a:pt x="1388" y="1387"/>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3" name="Google Shape;4033;p33"/>
            <p:cNvSpPr/>
            <p:nvPr/>
          </p:nvSpPr>
          <p:spPr>
            <a:xfrm>
              <a:off x="4405550" y="3476950"/>
              <a:ext cx="34725" cy="57850"/>
            </a:xfrm>
            <a:custGeom>
              <a:rect b="b" l="l" r="r" t="t"/>
              <a:pathLst>
                <a:path extrusionOk="0" h="2314" w="1389">
                  <a:moveTo>
                    <a:pt x="1" y="1"/>
                  </a:moveTo>
                  <a:lnTo>
                    <a:pt x="1" y="2313"/>
                  </a:lnTo>
                  <a:lnTo>
                    <a:pt x="1389" y="2313"/>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4" name="Google Shape;4034;p33"/>
            <p:cNvSpPr/>
            <p:nvPr/>
          </p:nvSpPr>
          <p:spPr>
            <a:xfrm>
              <a:off x="4405550" y="3742875"/>
              <a:ext cx="34725" cy="57850"/>
            </a:xfrm>
            <a:custGeom>
              <a:rect b="b" l="l" r="r" t="t"/>
              <a:pathLst>
                <a:path extrusionOk="0" h="2314" w="1389">
                  <a:moveTo>
                    <a:pt x="1" y="1"/>
                  </a:moveTo>
                  <a:lnTo>
                    <a:pt x="1" y="2313"/>
                  </a:lnTo>
                  <a:lnTo>
                    <a:pt x="1389" y="2313"/>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5" name="Google Shape;4035;p33"/>
            <p:cNvSpPr/>
            <p:nvPr/>
          </p:nvSpPr>
          <p:spPr>
            <a:xfrm>
              <a:off x="4440250" y="3800700"/>
              <a:ext cx="34725" cy="34675"/>
            </a:xfrm>
            <a:custGeom>
              <a:rect b="b" l="l" r="r" t="t"/>
              <a:pathLst>
                <a:path extrusionOk="0" h="1387" w="1389">
                  <a:moveTo>
                    <a:pt x="1" y="0"/>
                  </a:moveTo>
                  <a:lnTo>
                    <a:pt x="1" y="1387"/>
                  </a:lnTo>
                  <a:lnTo>
                    <a:pt x="1388" y="1387"/>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6" name="Google Shape;4036;p33"/>
            <p:cNvSpPr/>
            <p:nvPr/>
          </p:nvSpPr>
          <p:spPr>
            <a:xfrm>
              <a:off x="4474950" y="3835350"/>
              <a:ext cx="57825" cy="34725"/>
            </a:xfrm>
            <a:custGeom>
              <a:rect b="b" l="l" r="r" t="t"/>
              <a:pathLst>
                <a:path extrusionOk="0" h="1389" w="2313">
                  <a:moveTo>
                    <a:pt x="0" y="1"/>
                  </a:moveTo>
                  <a:lnTo>
                    <a:pt x="0"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7" name="Google Shape;4037;p33"/>
            <p:cNvSpPr/>
            <p:nvPr/>
          </p:nvSpPr>
          <p:spPr>
            <a:xfrm>
              <a:off x="4532750" y="3372950"/>
              <a:ext cx="208100" cy="34675"/>
            </a:xfrm>
            <a:custGeom>
              <a:rect b="b" l="l" r="r" t="t"/>
              <a:pathLst>
                <a:path extrusionOk="0" h="1387" w="8324">
                  <a:moveTo>
                    <a:pt x="1" y="0"/>
                  </a:moveTo>
                  <a:lnTo>
                    <a:pt x="1" y="1386"/>
                  </a:lnTo>
                  <a:lnTo>
                    <a:pt x="8324" y="1386"/>
                  </a:lnTo>
                  <a:lnTo>
                    <a:pt x="8324"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8" name="Google Shape;4038;p33"/>
            <p:cNvSpPr/>
            <p:nvPr/>
          </p:nvSpPr>
          <p:spPr>
            <a:xfrm>
              <a:off x="4532750" y="3870050"/>
              <a:ext cx="208100" cy="34675"/>
            </a:xfrm>
            <a:custGeom>
              <a:rect b="b" l="l" r="r" t="t"/>
              <a:pathLst>
                <a:path extrusionOk="0" h="1387" w="8324">
                  <a:moveTo>
                    <a:pt x="1" y="1"/>
                  </a:moveTo>
                  <a:lnTo>
                    <a:pt x="1" y="1387"/>
                  </a:lnTo>
                  <a:lnTo>
                    <a:pt x="8324" y="1387"/>
                  </a:lnTo>
                  <a:lnTo>
                    <a:pt x="8324"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9" name="Google Shape;4039;p33"/>
            <p:cNvSpPr/>
            <p:nvPr/>
          </p:nvSpPr>
          <p:spPr>
            <a:xfrm>
              <a:off x="4370900" y="3534775"/>
              <a:ext cx="34725" cy="208125"/>
            </a:xfrm>
            <a:custGeom>
              <a:rect b="b" l="l" r="r" t="t"/>
              <a:pathLst>
                <a:path extrusionOk="0" h="8325" w="1389">
                  <a:moveTo>
                    <a:pt x="0" y="0"/>
                  </a:moveTo>
                  <a:lnTo>
                    <a:pt x="0" y="8325"/>
                  </a:lnTo>
                  <a:lnTo>
                    <a:pt x="1388" y="8325"/>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0" name="Google Shape;4040;p33"/>
            <p:cNvSpPr/>
            <p:nvPr/>
          </p:nvSpPr>
          <p:spPr>
            <a:xfrm>
              <a:off x="4740825" y="3407600"/>
              <a:ext cx="57850" cy="34725"/>
            </a:xfrm>
            <a:custGeom>
              <a:rect b="b" l="l" r="r" t="t"/>
              <a:pathLst>
                <a:path extrusionOk="0" h="1389" w="2314">
                  <a:moveTo>
                    <a:pt x="1" y="0"/>
                  </a:moveTo>
                  <a:lnTo>
                    <a:pt x="1" y="1388"/>
                  </a:lnTo>
                  <a:lnTo>
                    <a:pt x="2313" y="1388"/>
                  </a:lnTo>
                  <a:lnTo>
                    <a:pt x="2313"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1" name="Google Shape;4041;p33"/>
            <p:cNvSpPr/>
            <p:nvPr/>
          </p:nvSpPr>
          <p:spPr>
            <a:xfrm>
              <a:off x="4798650" y="3442300"/>
              <a:ext cx="34725" cy="34675"/>
            </a:xfrm>
            <a:custGeom>
              <a:rect b="b" l="l" r="r" t="t"/>
              <a:pathLst>
                <a:path extrusionOk="0" h="1387" w="1389">
                  <a:moveTo>
                    <a:pt x="0" y="0"/>
                  </a:moveTo>
                  <a:lnTo>
                    <a:pt x="0" y="1387"/>
                  </a:lnTo>
                  <a:lnTo>
                    <a:pt x="1388" y="1387"/>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2" name="Google Shape;4042;p33"/>
            <p:cNvSpPr/>
            <p:nvPr/>
          </p:nvSpPr>
          <p:spPr>
            <a:xfrm>
              <a:off x="4833350" y="3476950"/>
              <a:ext cx="34675" cy="57850"/>
            </a:xfrm>
            <a:custGeom>
              <a:rect b="b" l="l" r="r" t="t"/>
              <a:pathLst>
                <a:path extrusionOk="0" h="2314" w="1387">
                  <a:moveTo>
                    <a:pt x="0" y="1"/>
                  </a:moveTo>
                  <a:lnTo>
                    <a:pt x="0" y="2313"/>
                  </a:lnTo>
                  <a:lnTo>
                    <a:pt x="1387" y="2313"/>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3" name="Google Shape;4043;p33"/>
            <p:cNvSpPr/>
            <p:nvPr/>
          </p:nvSpPr>
          <p:spPr>
            <a:xfrm>
              <a:off x="4833350" y="3742875"/>
              <a:ext cx="34675" cy="57850"/>
            </a:xfrm>
            <a:custGeom>
              <a:rect b="b" l="l" r="r" t="t"/>
              <a:pathLst>
                <a:path extrusionOk="0" h="2314" w="1387">
                  <a:moveTo>
                    <a:pt x="0" y="1"/>
                  </a:moveTo>
                  <a:lnTo>
                    <a:pt x="0" y="2313"/>
                  </a:lnTo>
                  <a:lnTo>
                    <a:pt x="1387" y="2313"/>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4" name="Google Shape;4044;p33"/>
            <p:cNvSpPr/>
            <p:nvPr/>
          </p:nvSpPr>
          <p:spPr>
            <a:xfrm>
              <a:off x="4798650" y="3800700"/>
              <a:ext cx="34725" cy="34675"/>
            </a:xfrm>
            <a:custGeom>
              <a:rect b="b" l="l" r="r" t="t"/>
              <a:pathLst>
                <a:path extrusionOk="0" h="1387" w="1389">
                  <a:moveTo>
                    <a:pt x="0" y="0"/>
                  </a:moveTo>
                  <a:lnTo>
                    <a:pt x="0" y="1387"/>
                  </a:lnTo>
                  <a:lnTo>
                    <a:pt x="1388" y="1387"/>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5" name="Google Shape;4045;p33"/>
            <p:cNvSpPr/>
            <p:nvPr/>
          </p:nvSpPr>
          <p:spPr>
            <a:xfrm>
              <a:off x="4740825" y="3835350"/>
              <a:ext cx="57850" cy="34725"/>
            </a:xfrm>
            <a:custGeom>
              <a:rect b="b" l="l" r="r" t="t"/>
              <a:pathLst>
                <a:path extrusionOk="0" h="1389" w="2314">
                  <a:moveTo>
                    <a:pt x="1" y="1"/>
                  </a:moveTo>
                  <a:lnTo>
                    <a:pt x="1"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6" name="Google Shape;4046;p33"/>
            <p:cNvSpPr/>
            <p:nvPr/>
          </p:nvSpPr>
          <p:spPr>
            <a:xfrm>
              <a:off x="4868000" y="3534775"/>
              <a:ext cx="34725" cy="208125"/>
            </a:xfrm>
            <a:custGeom>
              <a:rect b="b" l="l" r="r" t="t"/>
              <a:pathLst>
                <a:path extrusionOk="0" h="8325" w="1389">
                  <a:moveTo>
                    <a:pt x="1" y="0"/>
                  </a:moveTo>
                  <a:lnTo>
                    <a:pt x="1" y="8325"/>
                  </a:lnTo>
                  <a:lnTo>
                    <a:pt x="1389" y="8325"/>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7" name="Google Shape;4047;p33"/>
            <p:cNvSpPr/>
            <p:nvPr/>
          </p:nvSpPr>
          <p:spPr>
            <a:xfrm>
              <a:off x="4509600" y="3661925"/>
              <a:ext cx="254400" cy="173450"/>
            </a:xfrm>
            <a:custGeom>
              <a:rect b="b" l="l" r="r" t="t"/>
              <a:pathLst>
                <a:path extrusionOk="0" h="6938" w="10176">
                  <a:moveTo>
                    <a:pt x="1" y="1"/>
                  </a:moveTo>
                  <a:lnTo>
                    <a:pt x="1" y="1389"/>
                  </a:lnTo>
                  <a:lnTo>
                    <a:pt x="1" y="4163"/>
                  </a:lnTo>
                  <a:lnTo>
                    <a:pt x="1389" y="4163"/>
                  </a:lnTo>
                  <a:lnTo>
                    <a:pt x="1389" y="5551"/>
                  </a:lnTo>
                  <a:lnTo>
                    <a:pt x="2775" y="5551"/>
                  </a:lnTo>
                  <a:lnTo>
                    <a:pt x="2775" y="6938"/>
                  </a:lnTo>
                  <a:lnTo>
                    <a:pt x="7400" y="6938"/>
                  </a:lnTo>
                  <a:lnTo>
                    <a:pt x="7400" y="5551"/>
                  </a:lnTo>
                  <a:lnTo>
                    <a:pt x="8788" y="5551"/>
                  </a:lnTo>
                  <a:lnTo>
                    <a:pt x="8788" y="4163"/>
                  </a:lnTo>
                  <a:lnTo>
                    <a:pt x="10176" y="4163"/>
                  </a:lnTo>
                  <a:lnTo>
                    <a:pt x="10176" y="1389"/>
                  </a:lnTo>
                  <a:lnTo>
                    <a:pt x="10176" y="1"/>
                  </a:lnTo>
                  <a:close/>
                </a:path>
              </a:pathLst>
            </a:cu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8" name="Google Shape;4048;p33"/>
            <p:cNvSpPr/>
            <p:nvPr/>
          </p:nvSpPr>
          <p:spPr>
            <a:xfrm>
              <a:off x="4451800" y="3557900"/>
              <a:ext cx="34725" cy="69400"/>
            </a:xfrm>
            <a:custGeom>
              <a:rect b="b" l="l" r="r" t="t"/>
              <a:pathLst>
                <a:path extrusionOk="0" h="2776" w="1389">
                  <a:moveTo>
                    <a:pt x="1" y="1"/>
                  </a:moveTo>
                  <a:lnTo>
                    <a:pt x="1" y="2775"/>
                  </a:lnTo>
                  <a:lnTo>
                    <a:pt x="1389" y="2775"/>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9" name="Google Shape;4049;p33"/>
            <p:cNvSpPr/>
            <p:nvPr/>
          </p:nvSpPr>
          <p:spPr>
            <a:xfrm>
              <a:off x="4555875" y="3557900"/>
              <a:ext cx="34700" cy="69400"/>
            </a:xfrm>
            <a:custGeom>
              <a:rect b="b" l="l" r="r" t="t"/>
              <a:pathLst>
                <a:path extrusionOk="0" h="2776" w="1388">
                  <a:moveTo>
                    <a:pt x="0" y="1"/>
                  </a:moveTo>
                  <a:lnTo>
                    <a:pt x="0" y="2775"/>
                  </a:lnTo>
                  <a:lnTo>
                    <a:pt x="1388" y="2775"/>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0" name="Google Shape;4050;p33"/>
            <p:cNvSpPr/>
            <p:nvPr/>
          </p:nvSpPr>
          <p:spPr>
            <a:xfrm>
              <a:off x="4486500" y="3523200"/>
              <a:ext cx="69400" cy="34725"/>
            </a:xfrm>
            <a:custGeom>
              <a:rect b="b" l="l" r="r" t="t"/>
              <a:pathLst>
                <a:path extrusionOk="0" h="1389" w="2776">
                  <a:moveTo>
                    <a:pt x="1" y="1"/>
                  </a:moveTo>
                  <a:lnTo>
                    <a:pt x="1" y="1389"/>
                  </a:lnTo>
                  <a:lnTo>
                    <a:pt x="2775" y="1389"/>
                  </a:lnTo>
                  <a:lnTo>
                    <a:pt x="277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1" name="Google Shape;4051;p33"/>
            <p:cNvSpPr/>
            <p:nvPr/>
          </p:nvSpPr>
          <p:spPr>
            <a:xfrm>
              <a:off x="4683025" y="3557900"/>
              <a:ext cx="34725" cy="69400"/>
            </a:xfrm>
            <a:custGeom>
              <a:rect b="b" l="l" r="r" t="t"/>
              <a:pathLst>
                <a:path extrusionOk="0" h="2776" w="1389">
                  <a:moveTo>
                    <a:pt x="1" y="1"/>
                  </a:moveTo>
                  <a:lnTo>
                    <a:pt x="1" y="2775"/>
                  </a:lnTo>
                  <a:lnTo>
                    <a:pt x="1389" y="2775"/>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2" name="Google Shape;4052;p33"/>
            <p:cNvSpPr/>
            <p:nvPr/>
          </p:nvSpPr>
          <p:spPr>
            <a:xfrm>
              <a:off x="4787100" y="3557900"/>
              <a:ext cx="34725" cy="69400"/>
            </a:xfrm>
            <a:custGeom>
              <a:rect b="b" l="l" r="r" t="t"/>
              <a:pathLst>
                <a:path extrusionOk="0" h="2776" w="1389">
                  <a:moveTo>
                    <a:pt x="0" y="1"/>
                  </a:moveTo>
                  <a:lnTo>
                    <a:pt x="0" y="2775"/>
                  </a:lnTo>
                  <a:lnTo>
                    <a:pt x="1388" y="2775"/>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3" name="Google Shape;4053;p33"/>
            <p:cNvSpPr/>
            <p:nvPr/>
          </p:nvSpPr>
          <p:spPr>
            <a:xfrm>
              <a:off x="4717725" y="3523200"/>
              <a:ext cx="69400" cy="34725"/>
            </a:xfrm>
            <a:custGeom>
              <a:rect b="b" l="l" r="r" t="t"/>
              <a:pathLst>
                <a:path extrusionOk="0" h="1389" w="2776">
                  <a:moveTo>
                    <a:pt x="1" y="1"/>
                  </a:moveTo>
                  <a:lnTo>
                    <a:pt x="1" y="1389"/>
                  </a:lnTo>
                  <a:lnTo>
                    <a:pt x="2775" y="1389"/>
                  </a:lnTo>
                  <a:lnTo>
                    <a:pt x="277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4" name="Google Shape;4054;p33"/>
            <p:cNvSpPr/>
            <p:nvPr/>
          </p:nvSpPr>
          <p:spPr>
            <a:xfrm>
              <a:off x="4578975" y="3800700"/>
              <a:ext cx="115625" cy="34675"/>
            </a:xfrm>
            <a:custGeom>
              <a:rect b="b" l="l" r="r" t="t"/>
              <a:pathLst>
                <a:path extrusionOk="0" h="1387" w="4625">
                  <a:moveTo>
                    <a:pt x="0" y="0"/>
                  </a:moveTo>
                  <a:lnTo>
                    <a:pt x="0" y="1387"/>
                  </a:lnTo>
                  <a:lnTo>
                    <a:pt x="4625" y="1387"/>
                  </a:lnTo>
                  <a:lnTo>
                    <a:pt x="4625"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5" name="Google Shape;4055;p33"/>
            <p:cNvSpPr/>
            <p:nvPr/>
          </p:nvSpPr>
          <p:spPr>
            <a:xfrm>
              <a:off x="4509600" y="3661925"/>
              <a:ext cx="254400" cy="104100"/>
            </a:xfrm>
            <a:custGeom>
              <a:rect b="b" l="l" r="r" t="t"/>
              <a:pathLst>
                <a:path extrusionOk="0" h="4164" w="10176">
                  <a:moveTo>
                    <a:pt x="1" y="1"/>
                  </a:moveTo>
                  <a:lnTo>
                    <a:pt x="1" y="1389"/>
                  </a:lnTo>
                  <a:lnTo>
                    <a:pt x="1" y="4163"/>
                  </a:lnTo>
                  <a:lnTo>
                    <a:pt x="1389" y="4163"/>
                  </a:lnTo>
                  <a:lnTo>
                    <a:pt x="1389" y="1389"/>
                  </a:lnTo>
                  <a:lnTo>
                    <a:pt x="8788" y="1389"/>
                  </a:lnTo>
                  <a:lnTo>
                    <a:pt x="8788" y="4163"/>
                  </a:lnTo>
                  <a:lnTo>
                    <a:pt x="10176" y="4163"/>
                  </a:lnTo>
                  <a:lnTo>
                    <a:pt x="10176" y="1389"/>
                  </a:lnTo>
                  <a:lnTo>
                    <a:pt x="10176"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6" name="Google Shape;4056;p33"/>
            <p:cNvSpPr/>
            <p:nvPr/>
          </p:nvSpPr>
          <p:spPr>
            <a:xfrm>
              <a:off x="4544300" y="3766000"/>
              <a:ext cx="34700" cy="34725"/>
            </a:xfrm>
            <a:custGeom>
              <a:rect b="b" l="l" r="r" t="t"/>
              <a:pathLst>
                <a:path extrusionOk="0" h="1389" w="1388">
                  <a:moveTo>
                    <a:pt x="1" y="0"/>
                  </a:moveTo>
                  <a:lnTo>
                    <a:pt x="1" y="1388"/>
                  </a:lnTo>
                  <a:lnTo>
                    <a:pt x="1387" y="1388"/>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7" name="Google Shape;4057;p33"/>
            <p:cNvSpPr/>
            <p:nvPr/>
          </p:nvSpPr>
          <p:spPr>
            <a:xfrm>
              <a:off x="4694575" y="3766000"/>
              <a:ext cx="34725" cy="34725"/>
            </a:xfrm>
            <a:custGeom>
              <a:rect b="b" l="l" r="r" t="t"/>
              <a:pathLst>
                <a:path extrusionOk="0" h="1389" w="1389">
                  <a:moveTo>
                    <a:pt x="1" y="0"/>
                  </a:moveTo>
                  <a:lnTo>
                    <a:pt x="1" y="1388"/>
                  </a:lnTo>
                  <a:lnTo>
                    <a:pt x="1389" y="1388"/>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58" name="Google Shape;4058;p33"/>
          <p:cNvGrpSpPr/>
          <p:nvPr/>
        </p:nvGrpSpPr>
        <p:grpSpPr>
          <a:xfrm>
            <a:off x="3493950" y="3826513"/>
            <a:ext cx="481089" cy="481112"/>
            <a:chOff x="1697525" y="4106150"/>
            <a:chExt cx="531825" cy="531850"/>
          </a:xfrm>
        </p:grpSpPr>
        <p:sp>
          <p:nvSpPr>
            <p:cNvPr id="4059" name="Google Shape;4059;p33"/>
            <p:cNvSpPr/>
            <p:nvPr/>
          </p:nvSpPr>
          <p:spPr>
            <a:xfrm>
              <a:off x="1697525" y="4106150"/>
              <a:ext cx="531825" cy="531850"/>
            </a:xfrm>
            <a:custGeom>
              <a:rect b="b" l="l" r="r" t="t"/>
              <a:pathLst>
                <a:path extrusionOk="0" h="21274" w="21273">
                  <a:moveTo>
                    <a:pt x="6475" y="1"/>
                  </a:moveTo>
                  <a:lnTo>
                    <a:pt x="6475" y="1387"/>
                  </a:lnTo>
                  <a:lnTo>
                    <a:pt x="4162" y="1387"/>
                  </a:lnTo>
                  <a:lnTo>
                    <a:pt x="4162" y="2775"/>
                  </a:lnTo>
                  <a:lnTo>
                    <a:pt x="2774" y="2775"/>
                  </a:lnTo>
                  <a:lnTo>
                    <a:pt x="2774" y="4163"/>
                  </a:lnTo>
                  <a:lnTo>
                    <a:pt x="1387" y="4163"/>
                  </a:lnTo>
                  <a:lnTo>
                    <a:pt x="1387" y="6475"/>
                  </a:lnTo>
                  <a:lnTo>
                    <a:pt x="0" y="6475"/>
                  </a:lnTo>
                  <a:lnTo>
                    <a:pt x="0" y="14799"/>
                  </a:lnTo>
                  <a:lnTo>
                    <a:pt x="1387" y="14799"/>
                  </a:lnTo>
                  <a:lnTo>
                    <a:pt x="1387" y="17111"/>
                  </a:lnTo>
                  <a:lnTo>
                    <a:pt x="2774" y="17111"/>
                  </a:lnTo>
                  <a:lnTo>
                    <a:pt x="2774" y="17573"/>
                  </a:lnTo>
                  <a:lnTo>
                    <a:pt x="2774" y="18499"/>
                  </a:lnTo>
                  <a:lnTo>
                    <a:pt x="4162" y="18499"/>
                  </a:lnTo>
                  <a:lnTo>
                    <a:pt x="4162" y="18961"/>
                  </a:lnTo>
                  <a:lnTo>
                    <a:pt x="4162" y="19885"/>
                  </a:lnTo>
                  <a:lnTo>
                    <a:pt x="6475" y="19885"/>
                  </a:lnTo>
                  <a:lnTo>
                    <a:pt x="6475" y="20348"/>
                  </a:lnTo>
                  <a:lnTo>
                    <a:pt x="6475" y="21273"/>
                  </a:lnTo>
                  <a:lnTo>
                    <a:pt x="14798" y="21273"/>
                  </a:lnTo>
                  <a:lnTo>
                    <a:pt x="14798" y="20348"/>
                  </a:lnTo>
                  <a:lnTo>
                    <a:pt x="14798" y="19885"/>
                  </a:lnTo>
                  <a:lnTo>
                    <a:pt x="17110" y="19885"/>
                  </a:lnTo>
                  <a:lnTo>
                    <a:pt x="17110" y="18961"/>
                  </a:lnTo>
                  <a:lnTo>
                    <a:pt x="17110" y="18499"/>
                  </a:lnTo>
                  <a:lnTo>
                    <a:pt x="18498" y="18499"/>
                  </a:lnTo>
                  <a:lnTo>
                    <a:pt x="18498" y="17573"/>
                  </a:lnTo>
                  <a:lnTo>
                    <a:pt x="18498" y="17111"/>
                  </a:lnTo>
                  <a:lnTo>
                    <a:pt x="19885" y="17111"/>
                  </a:lnTo>
                  <a:lnTo>
                    <a:pt x="19885" y="14799"/>
                  </a:lnTo>
                  <a:lnTo>
                    <a:pt x="21273" y="14799"/>
                  </a:lnTo>
                  <a:lnTo>
                    <a:pt x="21273" y="6475"/>
                  </a:lnTo>
                  <a:lnTo>
                    <a:pt x="19885" y="6475"/>
                  </a:lnTo>
                  <a:lnTo>
                    <a:pt x="19885" y="4163"/>
                  </a:lnTo>
                  <a:lnTo>
                    <a:pt x="18498" y="4163"/>
                  </a:lnTo>
                  <a:lnTo>
                    <a:pt x="18498" y="2775"/>
                  </a:lnTo>
                  <a:lnTo>
                    <a:pt x="17110" y="2775"/>
                  </a:lnTo>
                  <a:lnTo>
                    <a:pt x="17110" y="1387"/>
                  </a:lnTo>
                  <a:lnTo>
                    <a:pt x="14798" y="1387"/>
                  </a:lnTo>
                  <a:lnTo>
                    <a:pt x="14798"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0" name="Google Shape;4060;p33"/>
            <p:cNvSpPr/>
            <p:nvPr/>
          </p:nvSpPr>
          <p:spPr>
            <a:xfrm>
              <a:off x="1697525" y="4106150"/>
              <a:ext cx="531825" cy="196550"/>
            </a:xfrm>
            <a:custGeom>
              <a:rect b="b" l="l" r="r" t="t"/>
              <a:pathLst>
                <a:path extrusionOk="0" h="7862" w="21273">
                  <a:moveTo>
                    <a:pt x="6475" y="1"/>
                  </a:moveTo>
                  <a:lnTo>
                    <a:pt x="6475" y="1387"/>
                  </a:lnTo>
                  <a:lnTo>
                    <a:pt x="4162" y="1387"/>
                  </a:lnTo>
                  <a:lnTo>
                    <a:pt x="4162" y="2775"/>
                  </a:lnTo>
                  <a:lnTo>
                    <a:pt x="2774" y="2775"/>
                  </a:lnTo>
                  <a:lnTo>
                    <a:pt x="2774" y="4163"/>
                  </a:lnTo>
                  <a:lnTo>
                    <a:pt x="1387" y="4163"/>
                  </a:lnTo>
                  <a:lnTo>
                    <a:pt x="1387" y="6475"/>
                  </a:lnTo>
                  <a:lnTo>
                    <a:pt x="0" y="6475"/>
                  </a:lnTo>
                  <a:lnTo>
                    <a:pt x="0" y="7862"/>
                  </a:lnTo>
                  <a:lnTo>
                    <a:pt x="2774" y="7862"/>
                  </a:lnTo>
                  <a:lnTo>
                    <a:pt x="2774" y="6475"/>
                  </a:lnTo>
                  <a:lnTo>
                    <a:pt x="2774" y="5550"/>
                  </a:lnTo>
                  <a:lnTo>
                    <a:pt x="4162" y="5550"/>
                  </a:lnTo>
                  <a:lnTo>
                    <a:pt x="4162" y="4163"/>
                  </a:lnTo>
                  <a:lnTo>
                    <a:pt x="5549" y="4163"/>
                  </a:lnTo>
                  <a:lnTo>
                    <a:pt x="5549" y="2775"/>
                  </a:lnTo>
                  <a:lnTo>
                    <a:pt x="15724" y="2775"/>
                  </a:lnTo>
                  <a:lnTo>
                    <a:pt x="15724" y="4163"/>
                  </a:lnTo>
                  <a:lnTo>
                    <a:pt x="17110" y="4163"/>
                  </a:lnTo>
                  <a:lnTo>
                    <a:pt x="17110" y="5550"/>
                  </a:lnTo>
                  <a:lnTo>
                    <a:pt x="18498" y="5550"/>
                  </a:lnTo>
                  <a:lnTo>
                    <a:pt x="18498" y="6475"/>
                  </a:lnTo>
                  <a:lnTo>
                    <a:pt x="18498" y="7862"/>
                  </a:lnTo>
                  <a:lnTo>
                    <a:pt x="21273" y="7862"/>
                  </a:lnTo>
                  <a:lnTo>
                    <a:pt x="21273" y="6475"/>
                  </a:lnTo>
                  <a:lnTo>
                    <a:pt x="19885" y="6475"/>
                  </a:lnTo>
                  <a:lnTo>
                    <a:pt x="19885" y="4163"/>
                  </a:lnTo>
                  <a:lnTo>
                    <a:pt x="18498" y="4163"/>
                  </a:lnTo>
                  <a:lnTo>
                    <a:pt x="18498" y="2775"/>
                  </a:lnTo>
                  <a:lnTo>
                    <a:pt x="17110" y="2775"/>
                  </a:lnTo>
                  <a:lnTo>
                    <a:pt x="17110" y="1387"/>
                  </a:lnTo>
                  <a:lnTo>
                    <a:pt x="14798" y="1387"/>
                  </a:lnTo>
                  <a:lnTo>
                    <a:pt x="14798"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1" name="Google Shape;4061;p33"/>
            <p:cNvSpPr/>
            <p:nvPr/>
          </p:nvSpPr>
          <p:spPr>
            <a:xfrm>
              <a:off x="1801575" y="4140825"/>
              <a:ext cx="57825" cy="34725"/>
            </a:xfrm>
            <a:custGeom>
              <a:rect b="b" l="l" r="r" t="t"/>
              <a:pathLst>
                <a:path extrusionOk="0" h="1389" w="2313">
                  <a:moveTo>
                    <a:pt x="0" y="0"/>
                  </a:moveTo>
                  <a:lnTo>
                    <a:pt x="0" y="1388"/>
                  </a:lnTo>
                  <a:lnTo>
                    <a:pt x="2313" y="1388"/>
                  </a:lnTo>
                  <a:lnTo>
                    <a:pt x="2313"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2" name="Google Shape;4062;p33"/>
            <p:cNvSpPr/>
            <p:nvPr/>
          </p:nvSpPr>
          <p:spPr>
            <a:xfrm>
              <a:off x="1766875" y="4175525"/>
              <a:ext cx="34725" cy="34725"/>
            </a:xfrm>
            <a:custGeom>
              <a:rect b="b" l="l" r="r" t="t"/>
              <a:pathLst>
                <a:path extrusionOk="0" h="1389" w="1389">
                  <a:moveTo>
                    <a:pt x="0" y="0"/>
                  </a:moveTo>
                  <a:lnTo>
                    <a:pt x="0" y="1388"/>
                  </a:lnTo>
                  <a:lnTo>
                    <a:pt x="1388" y="1388"/>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3" name="Google Shape;4063;p33"/>
            <p:cNvSpPr/>
            <p:nvPr/>
          </p:nvSpPr>
          <p:spPr>
            <a:xfrm>
              <a:off x="1732175" y="4210175"/>
              <a:ext cx="34725" cy="57825"/>
            </a:xfrm>
            <a:custGeom>
              <a:rect b="b" l="l" r="r" t="t"/>
              <a:pathLst>
                <a:path extrusionOk="0" h="2313" w="1389">
                  <a:moveTo>
                    <a:pt x="1" y="1"/>
                  </a:moveTo>
                  <a:lnTo>
                    <a:pt x="1" y="2313"/>
                  </a:lnTo>
                  <a:lnTo>
                    <a:pt x="1388" y="2313"/>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4" name="Google Shape;4064;p33"/>
            <p:cNvSpPr/>
            <p:nvPr/>
          </p:nvSpPr>
          <p:spPr>
            <a:xfrm>
              <a:off x="1732175" y="4476100"/>
              <a:ext cx="34725" cy="57825"/>
            </a:xfrm>
            <a:custGeom>
              <a:rect b="b" l="l" r="r" t="t"/>
              <a:pathLst>
                <a:path extrusionOk="0" h="2313" w="1389">
                  <a:moveTo>
                    <a:pt x="1" y="1"/>
                  </a:moveTo>
                  <a:lnTo>
                    <a:pt x="1" y="2313"/>
                  </a:lnTo>
                  <a:lnTo>
                    <a:pt x="1388" y="2313"/>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5" name="Google Shape;4065;p33"/>
            <p:cNvSpPr/>
            <p:nvPr/>
          </p:nvSpPr>
          <p:spPr>
            <a:xfrm>
              <a:off x="1766875" y="4533900"/>
              <a:ext cx="34725" cy="34700"/>
            </a:xfrm>
            <a:custGeom>
              <a:rect b="b" l="l" r="r" t="t"/>
              <a:pathLst>
                <a:path extrusionOk="0" h="1388" w="1389">
                  <a:moveTo>
                    <a:pt x="0" y="1"/>
                  </a:moveTo>
                  <a:lnTo>
                    <a:pt x="0" y="1387"/>
                  </a:lnTo>
                  <a:lnTo>
                    <a:pt x="1388" y="1387"/>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6" name="Google Shape;4066;p33"/>
            <p:cNvSpPr/>
            <p:nvPr/>
          </p:nvSpPr>
          <p:spPr>
            <a:xfrm>
              <a:off x="1801575" y="4568600"/>
              <a:ext cx="57825" cy="34700"/>
            </a:xfrm>
            <a:custGeom>
              <a:rect b="b" l="l" r="r" t="t"/>
              <a:pathLst>
                <a:path extrusionOk="0" h="1388" w="2313">
                  <a:moveTo>
                    <a:pt x="0" y="1"/>
                  </a:moveTo>
                  <a:lnTo>
                    <a:pt x="0" y="1387"/>
                  </a:lnTo>
                  <a:lnTo>
                    <a:pt x="2313" y="1387"/>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7" name="Google Shape;4067;p33"/>
            <p:cNvSpPr/>
            <p:nvPr/>
          </p:nvSpPr>
          <p:spPr>
            <a:xfrm>
              <a:off x="1859375" y="4106150"/>
              <a:ext cx="208100" cy="34700"/>
            </a:xfrm>
            <a:custGeom>
              <a:rect b="b" l="l" r="r" t="t"/>
              <a:pathLst>
                <a:path extrusionOk="0" h="1388" w="8324">
                  <a:moveTo>
                    <a:pt x="1" y="1"/>
                  </a:moveTo>
                  <a:lnTo>
                    <a:pt x="1" y="1387"/>
                  </a:lnTo>
                  <a:lnTo>
                    <a:pt x="8324" y="1387"/>
                  </a:lnTo>
                  <a:lnTo>
                    <a:pt x="8324"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8" name="Google Shape;4068;p33"/>
            <p:cNvSpPr/>
            <p:nvPr/>
          </p:nvSpPr>
          <p:spPr>
            <a:xfrm>
              <a:off x="1859375" y="4603275"/>
              <a:ext cx="208100" cy="34725"/>
            </a:xfrm>
            <a:custGeom>
              <a:rect b="b" l="l" r="r" t="t"/>
              <a:pathLst>
                <a:path extrusionOk="0" h="1389" w="8324">
                  <a:moveTo>
                    <a:pt x="1" y="0"/>
                  </a:moveTo>
                  <a:lnTo>
                    <a:pt x="1" y="1388"/>
                  </a:lnTo>
                  <a:lnTo>
                    <a:pt x="8324" y="1388"/>
                  </a:lnTo>
                  <a:lnTo>
                    <a:pt x="8324"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9" name="Google Shape;4069;p33"/>
            <p:cNvSpPr/>
            <p:nvPr/>
          </p:nvSpPr>
          <p:spPr>
            <a:xfrm>
              <a:off x="1697525" y="4267975"/>
              <a:ext cx="34725" cy="208150"/>
            </a:xfrm>
            <a:custGeom>
              <a:rect b="b" l="l" r="r" t="t"/>
              <a:pathLst>
                <a:path extrusionOk="0" h="8326" w="1389">
                  <a:moveTo>
                    <a:pt x="0" y="1"/>
                  </a:moveTo>
                  <a:lnTo>
                    <a:pt x="0" y="8326"/>
                  </a:lnTo>
                  <a:lnTo>
                    <a:pt x="1388" y="8326"/>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0" name="Google Shape;4070;p33"/>
            <p:cNvSpPr/>
            <p:nvPr/>
          </p:nvSpPr>
          <p:spPr>
            <a:xfrm>
              <a:off x="2067450" y="4140825"/>
              <a:ext cx="57850" cy="34725"/>
            </a:xfrm>
            <a:custGeom>
              <a:rect b="b" l="l" r="r" t="t"/>
              <a:pathLst>
                <a:path extrusionOk="0" h="1389" w="2314">
                  <a:moveTo>
                    <a:pt x="1" y="0"/>
                  </a:moveTo>
                  <a:lnTo>
                    <a:pt x="1" y="1388"/>
                  </a:lnTo>
                  <a:lnTo>
                    <a:pt x="2313" y="1388"/>
                  </a:lnTo>
                  <a:lnTo>
                    <a:pt x="2313"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1" name="Google Shape;4071;p33"/>
            <p:cNvSpPr/>
            <p:nvPr/>
          </p:nvSpPr>
          <p:spPr>
            <a:xfrm>
              <a:off x="2125275" y="4175525"/>
              <a:ext cx="34725" cy="34725"/>
            </a:xfrm>
            <a:custGeom>
              <a:rect b="b" l="l" r="r" t="t"/>
              <a:pathLst>
                <a:path extrusionOk="0" h="1389" w="1389">
                  <a:moveTo>
                    <a:pt x="0" y="0"/>
                  </a:moveTo>
                  <a:lnTo>
                    <a:pt x="0" y="1388"/>
                  </a:lnTo>
                  <a:lnTo>
                    <a:pt x="1388" y="1388"/>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2" name="Google Shape;4072;p33"/>
            <p:cNvSpPr/>
            <p:nvPr/>
          </p:nvSpPr>
          <p:spPr>
            <a:xfrm>
              <a:off x="2159975" y="4210175"/>
              <a:ext cx="34675" cy="57825"/>
            </a:xfrm>
            <a:custGeom>
              <a:rect b="b" l="l" r="r" t="t"/>
              <a:pathLst>
                <a:path extrusionOk="0" h="2313" w="1387">
                  <a:moveTo>
                    <a:pt x="0" y="1"/>
                  </a:moveTo>
                  <a:lnTo>
                    <a:pt x="0" y="2313"/>
                  </a:lnTo>
                  <a:lnTo>
                    <a:pt x="1387" y="2313"/>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3" name="Google Shape;4073;p33"/>
            <p:cNvSpPr/>
            <p:nvPr/>
          </p:nvSpPr>
          <p:spPr>
            <a:xfrm>
              <a:off x="2159975" y="4476100"/>
              <a:ext cx="34675" cy="57825"/>
            </a:xfrm>
            <a:custGeom>
              <a:rect b="b" l="l" r="r" t="t"/>
              <a:pathLst>
                <a:path extrusionOk="0" h="2313" w="1387">
                  <a:moveTo>
                    <a:pt x="0" y="1"/>
                  </a:moveTo>
                  <a:lnTo>
                    <a:pt x="0" y="2313"/>
                  </a:lnTo>
                  <a:lnTo>
                    <a:pt x="1387" y="2313"/>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4" name="Google Shape;4074;p33"/>
            <p:cNvSpPr/>
            <p:nvPr/>
          </p:nvSpPr>
          <p:spPr>
            <a:xfrm>
              <a:off x="2125275" y="4533900"/>
              <a:ext cx="34725" cy="34700"/>
            </a:xfrm>
            <a:custGeom>
              <a:rect b="b" l="l" r="r" t="t"/>
              <a:pathLst>
                <a:path extrusionOk="0" h="1388" w="1389">
                  <a:moveTo>
                    <a:pt x="0" y="1"/>
                  </a:moveTo>
                  <a:lnTo>
                    <a:pt x="0" y="1387"/>
                  </a:lnTo>
                  <a:lnTo>
                    <a:pt x="1388" y="1387"/>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5" name="Google Shape;4075;p33"/>
            <p:cNvSpPr/>
            <p:nvPr/>
          </p:nvSpPr>
          <p:spPr>
            <a:xfrm>
              <a:off x="2067450" y="4568600"/>
              <a:ext cx="57850" cy="34700"/>
            </a:xfrm>
            <a:custGeom>
              <a:rect b="b" l="l" r="r" t="t"/>
              <a:pathLst>
                <a:path extrusionOk="0" h="1388" w="2314">
                  <a:moveTo>
                    <a:pt x="1" y="1"/>
                  </a:moveTo>
                  <a:lnTo>
                    <a:pt x="1" y="1387"/>
                  </a:lnTo>
                  <a:lnTo>
                    <a:pt x="2313" y="1387"/>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6" name="Google Shape;4076;p33"/>
            <p:cNvSpPr/>
            <p:nvPr/>
          </p:nvSpPr>
          <p:spPr>
            <a:xfrm>
              <a:off x="2194625" y="4267975"/>
              <a:ext cx="34725" cy="208150"/>
            </a:xfrm>
            <a:custGeom>
              <a:rect b="b" l="l" r="r" t="t"/>
              <a:pathLst>
                <a:path extrusionOk="0" h="8326" w="1389">
                  <a:moveTo>
                    <a:pt x="1" y="1"/>
                  </a:moveTo>
                  <a:lnTo>
                    <a:pt x="1" y="8326"/>
                  </a:lnTo>
                  <a:lnTo>
                    <a:pt x="1389" y="8326"/>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7" name="Google Shape;4077;p33"/>
            <p:cNvSpPr/>
            <p:nvPr/>
          </p:nvSpPr>
          <p:spPr>
            <a:xfrm>
              <a:off x="1870925" y="4464550"/>
              <a:ext cx="185000" cy="34675"/>
            </a:xfrm>
            <a:custGeom>
              <a:rect b="b" l="l" r="r" t="t"/>
              <a:pathLst>
                <a:path extrusionOk="0" h="1387" w="7400">
                  <a:moveTo>
                    <a:pt x="1" y="1"/>
                  </a:moveTo>
                  <a:lnTo>
                    <a:pt x="1" y="1387"/>
                  </a:lnTo>
                  <a:lnTo>
                    <a:pt x="7400" y="1387"/>
                  </a:lnTo>
                  <a:lnTo>
                    <a:pt x="7400"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8" name="Google Shape;4078;p33"/>
            <p:cNvSpPr/>
            <p:nvPr/>
          </p:nvSpPr>
          <p:spPr>
            <a:xfrm>
              <a:off x="1859375" y="4348950"/>
              <a:ext cx="34700" cy="34675"/>
            </a:xfrm>
            <a:custGeom>
              <a:rect b="b" l="l" r="r" t="t"/>
              <a:pathLst>
                <a:path extrusionOk="0" h="1387" w="1388">
                  <a:moveTo>
                    <a:pt x="1" y="0"/>
                  </a:moveTo>
                  <a:lnTo>
                    <a:pt x="1" y="1386"/>
                  </a:lnTo>
                  <a:lnTo>
                    <a:pt x="1387" y="1386"/>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9" name="Google Shape;4079;p33"/>
            <p:cNvSpPr/>
            <p:nvPr/>
          </p:nvSpPr>
          <p:spPr>
            <a:xfrm>
              <a:off x="1824675" y="4314250"/>
              <a:ext cx="34725" cy="34725"/>
            </a:xfrm>
            <a:custGeom>
              <a:rect b="b" l="l" r="r" t="t"/>
              <a:pathLst>
                <a:path extrusionOk="0" h="1389" w="1389">
                  <a:moveTo>
                    <a:pt x="1" y="0"/>
                  </a:moveTo>
                  <a:lnTo>
                    <a:pt x="1" y="1388"/>
                  </a:lnTo>
                  <a:lnTo>
                    <a:pt x="1389" y="1388"/>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0" name="Google Shape;4080;p33"/>
            <p:cNvSpPr/>
            <p:nvPr/>
          </p:nvSpPr>
          <p:spPr>
            <a:xfrm>
              <a:off x="1824675" y="4383600"/>
              <a:ext cx="34725" cy="34725"/>
            </a:xfrm>
            <a:custGeom>
              <a:rect b="b" l="l" r="r" t="t"/>
              <a:pathLst>
                <a:path extrusionOk="0" h="1389" w="1389">
                  <a:moveTo>
                    <a:pt x="1" y="0"/>
                  </a:moveTo>
                  <a:lnTo>
                    <a:pt x="1" y="1388"/>
                  </a:lnTo>
                  <a:lnTo>
                    <a:pt x="1389" y="1388"/>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1" name="Google Shape;4081;p33"/>
            <p:cNvSpPr/>
            <p:nvPr/>
          </p:nvSpPr>
          <p:spPr>
            <a:xfrm>
              <a:off x="1789975" y="4279575"/>
              <a:ext cx="34725" cy="34700"/>
            </a:xfrm>
            <a:custGeom>
              <a:rect b="b" l="l" r="r" t="t"/>
              <a:pathLst>
                <a:path extrusionOk="0" h="1388" w="1389">
                  <a:moveTo>
                    <a:pt x="1" y="1"/>
                  </a:moveTo>
                  <a:lnTo>
                    <a:pt x="1" y="1387"/>
                  </a:lnTo>
                  <a:lnTo>
                    <a:pt x="1389" y="1387"/>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2" name="Google Shape;4082;p33"/>
            <p:cNvSpPr/>
            <p:nvPr/>
          </p:nvSpPr>
          <p:spPr>
            <a:xfrm>
              <a:off x="1789975" y="4418300"/>
              <a:ext cx="34725" cy="34725"/>
            </a:xfrm>
            <a:custGeom>
              <a:rect b="b" l="l" r="r" t="t"/>
              <a:pathLst>
                <a:path extrusionOk="0" h="1389" w="1389">
                  <a:moveTo>
                    <a:pt x="1" y="0"/>
                  </a:moveTo>
                  <a:lnTo>
                    <a:pt x="1" y="1388"/>
                  </a:lnTo>
                  <a:lnTo>
                    <a:pt x="1389" y="1388"/>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3" name="Google Shape;4083;p33"/>
            <p:cNvSpPr/>
            <p:nvPr/>
          </p:nvSpPr>
          <p:spPr>
            <a:xfrm>
              <a:off x="2021200" y="4348950"/>
              <a:ext cx="34725" cy="34675"/>
            </a:xfrm>
            <a:custGeom>
              <a:rect b="b" l="l" r="r" t="t"/>
              <a:pathLst>
                <a:path extrusionOk="0" h="1387" w="1389">
                  <a:moveTo>
                    <a:pt x="1" y="0"/>
                  </a:moveTo>
                  <a:lnTo>
                    <a:pt x="1" y="1386"/>
                  </a:lnTo>
                  <a:lnTo>
                    <a:pt x="1389" y="1386"/>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4" name="Google Shape;4084;p33"/>
            <p:cNvSpPr/>
            <p:nvPr/>
          </p:nvSpPr>
          <p:spPr>
            <a:xfrm>
              <a:off x="2055900" y="4314250"/>
              <a:ext cx="34725" cy="34725"/>
            </a:xfrm>
            <a:custGeom>
              <a:rect b="b" l="l" r="r" t="t"/>
              <a:pathLst>
                <a:path extrusionOk="0" h="1389" w="1389">
                  <a:moveTo>
                    <a:pt x="1" y="0"/>
                  </a:moveTo>
                  <a:lnTo>
                    <a:pt x="1" y="1388"/>
                  </a:lnTo>
                  <a:lnTo>
                    <a:pt x="1389" y="1388"/>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5" name="Google Shape;4085;p33"/>
            <p:cNvSpPr/>
            <p:nvPr/>
          </p:nvSpPr>
          <p:spPr>
            <a:xfrm>
              <a:off x="2055900" y="4383600"/>
              <a:ext cx="34725" cy="34725"/>
            </a:xfrm>
            <a:custGeom>
              <a:rect b="b" l="l" r="r" t="t"/>
              <a:pathLst>
                <a:path extrusionOk="0" h="1389" w="1389">
                  <a:moveTo>
                    <a:pt x="1" y="0"/>
                  </a:moveTo>
                  <a:lnTo>
                    <a:pt x="1" y="1388"/>
                  </a:lnTo>
                  <a:lnTo>
                    <a:pt x="1389" y="1388"/>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6" name="Google Shape;4086;p33"/>
            <p:cNvSpPr/>
            <p:nvPr/>
          </p:nvSpPr>
          <p:spPr>
            <a:xfrm>
              <a:off x="2090600" y="4279575"/>
              <a:ext cx="34700" cy="34700"/>
            </a:xfrm>
            <a:custGeom>
              <a:rect b="b" l="l" r="r" t="t"/>
              <a:pathLst>
                <a:path extrusionOk="0" h="1388" w="1388">
                  <a:moveTo>
                    <a:pt x="1" y="1"/>
                  </a:moveTo>
                  <a:lnTo>
                    <a:pt x="1"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7" name="Google Shape;4087;p33"/>
            <p:cNvSpPr/>
            <p:nvPr/>
          </p:nvSpPr>
          <p:spPr>
            <a:xfrm>
              <a:off x="2090600" y="4418300"/>
              <a:ext cx="34700" cy="34725"/>
            </a:xfrm>
            <a:custGeom>
              <a:rect b="b" l="l" r="r" t="t"/>
              <a:pathLst>
                <a:path extrusionOk="0" h="1389" w="1388">
                  <a:moveTo>
                    <a:pt x="1" y="0"/>
                  </a:moveTo>
                  <a:lnTo>
                    <a:pt x="1" y="1388"/>
                  </a:lnTo>
                  <a:lnTo>
                    <a:pt x="1387" y="1388"/>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9" name="Shape 2329"/>
        <p:cNvGrpSpPr/>
        <p:nvPr/>
      </p:nvGrpSpPr>
      <p:grpSpPr>
        <a:xfrm>
          <a:off x="0" y="0"/>
          <a:ext cx="0" cy="0"/>
          <a:chOff x="0" y="0"/>
          <a:chExt cx="0" cy="0"/>
        </a:xfrm>
      </p:grpSpPr>
      <p:sp>
        <p:nvSpPr>
          <p:cNvPr id="2330" name="Google Shape;2330;p16"/>
          <p:cNvSpPr txBox="1"/>
          <p:nvPr>
            <p:ph idx="1" type="body"/>
          </p:nvPr>
        </p:nvSpPr>
        <p:spPr>
          <a:xfrm>
            <a:off x="778900" y="1381275"/>
            <a:ext cx="7789200" cy="2660100"/>
          </a:xfrm>
          <a:prstGeom prst="rect">
            <a:avLst/>
          </a:prstGeom>
        </p:spPr>
        <p:txBody>
          <a:bodyPr anchorCtr="0" anchor="t" bIns="91425" lIns="91425" spcFirstLastPara="1" rIns="91425" wrap="square" tIns="91425">
            <a:noAutofit/>
          </a:bodyPr>
          <a:lstStyle/>
          <a:p>
            <a:pPr indent="-79375" lvl="0" marL="91440" rtl="0" algn="l">
              <a:lnSpc>
                <a:spcPct val="115000"/>
              </a:lnSpc>
              <a:spcBef>
                <a:spcPts val="0"/>
              </a:spcBef>
              <a:spcAft>
                <a:spcPts val="0"/>
              </a:spcAft>
              <a:buClr>
                <a:schemeClr val="accent1"/>
              </a:buClr>
              <a:buSzPts val="1250"/>
              <a:buFont typeface="Advent Pro"/>
              <a:buChar char="●"/>
            </a:pPr>
            <a:r>
              <a:rPr lang="en" sz="1250">
                <a:latin typeface="Advent Pro"/>
                <a:ea typeface="Advent Pro"/>
                <a:cs typeface="Advent Pro"/>
                <a:sym typeface="Advent Pro"/>
              </a:rPr>
              <a:t>This template contains an assortment of complementary infographic resources for the </a:t>
            </a:r>
            <a:r>
              <a:rPr b="1" lang="en" sz="1250" u="sng">
                <a:solidFill>
                  <a:schemeClr val="hlink"/>
                </a:solidFill>
                <a:latin typeface="Advent Pro"/>
                <a:ea typeface="Advent Pro"/>
                <a:cs typeface="Advent Pro"/>
                <a:sym typeface="Advent Pro"/>
                <a:hlinkClick r:id="rId3"/>
              </a:rPr>
              <a:t>Retro Video Games Newsletter</a:t>
            </a:r>
            <a:r>
              <a:rPr lang="en" sz="1250">
                <a:latin typeface="Advent Pro"/>
                <a:ea typeface="Advent Pro"/>
                <a:cs typeface="Advent Pro"/>
                <a:sym typeface="Advent Pro"/>
              </a:rPr>
              <a:t> presentation.</a:t>
            </a:r>
            <a:endParaRPr sz="1250">
              <a:latin typeface="Advent Pro"/>
              <a:ea typeface="Advent Pro"/>
              <a:cs typeface="Advent Pro"/>
              <a:sym typeface="Advent Pro"/>
            </a:endParaRPr>
          </a:p>
          <a:p>
            <a:pPr indent="-79375" lvl="0" marL="91440" rtl="0" algn="l">
              <a:lnSpc>
                <a:spcPct val="115000"/>
              </a:lnSpc>
              <a:spcBef>
                <a:spcPts val="1600"/>
              </a:spcBef>
              <a:spcAft>
                <a:spcPts val="0"/>
              </a:spcAft>
              <a:buClr>
                <a:schemeClr val="accent1"/>
              </a:buClr>
              <a:buSzPts val="1250"/>
              <a:buFont typeface="Advent Pro"/>
              <a:buChar char="●"/>
            </a:pPr>
            <a:r>
              <a:rPr lang="en" sz="1250">
                <a:latin typeface="Advent Pro"/>
                <a:ea typeface="Advent Pro"/>
                <a:cs typeface="Advent Pro"/>
                <a:sym typeface="Advent Pro"/>
              </a:rPr>
              <a:t>These infographics are adapted to the style of the aforementioned presentation, so you can insert them easily and have them completely integrated at once. You just need to do the following:</a:t>
            </a:r>
            <a:endParaRPr sz="1250">
              <a:latin typeface="Advent Pro"/>
              <a:ea typeface="Advent Pro"/>
              <a:cs typeface="Advent Pro"/>
              <a:sym typeface="Advent Pro"/>
            </a:endParaRPr>
          </a:p>
          <a:p>
            <a:pPr indent="-79375" lvl="1" marL="228600" rtl="0" algn="l">
              <a:lnSpc>
                <a:spcPct val="115000"/>
              </a:lnSpc>
              <a:spcBef>
                <a:spcPts val="1600"/>
              </a:spcBef>
              <a:spcAft>
                <a:spcPts val="0"/>
              </a:spcAft>
              <a:buClr>
                <a:schemeClr val="accent1"/>
              </a:buClr>
              <a:buSzPts val="1250"/>
              <a:buFont typeface="Advent Pro"/>
              <a:buChar char="○"/>
            </a:pPr>
            <a:r>
              <a:rPr lang="en" sz="1250">
                <a:latin typeface="Advent Pro"/>
                <a:ea typeface="Advent Pro"/>
                <a:cs typeface="Advent Pro"/>
                <a:sym typeface="Advent Pro"/>
              </a:rPr>
              <a:t>Select the element that you want to copy</a:t>
            </a:r>
            <a:endParaRPr sz="1250">
              <a:latin typeface="Advent Pro"/>
              <a:ea typeface="Advent Pro"/>
              <a:cs typeface="Advent Pro"/>
              <a:sym typeface="Advent Pro"/>
            </a:endParaRPr>
          </a:p>
          <a:p>
            <a:pPr indent="-79375" lvl="1" marL="228600" rtl="0" algn="l">
              <a:lnSpc>
                <a:spcPct val="115000"/>
              </a:lnSpc>
              <a:spcBef>
                <a:spcPts val="0"/>
              </a:spcBef>
              <a:spcAft>
                <a:spcPts val="0"/>
              </a:spcAft>
              <a:buClr>
                <a:schemeClr val="accent1"/>
              </a:buClr>
              <a:buSzPts val="1250"/>
              <a:buFont typeface="Advent Pro"/>
              <a:buChar char="○"/>
            </a:pPr>
            <a:r>
              <a:rPr lang="en" sz="1250">
                <a:latin typeface="Advent Pro"/>
                <a:ea typeface="Advent Pro"/>
                <a:cs typeface="Advent Pro"/>
                <a:sym typeface="Advent Pro"/>
              </a:rPr>
              <a:t>Right-click and choose “Copy”</a:t>
            </a:r>
            <a:endParaRPr sz="1250">
              <a:latin typeface="Advent Pro"/>
              <a:ea typeface="Advent Pro"/>
              <a:cs typeface="Advent Pro"/>
              <a:sym typeface="Advent Pro"/>
            </a:endParaRPr>
          </a:p>
          <a:p>
            <a:pPr indent="-79375" lvl="1" marL="228600" rtl="0" algn="l">
              <a:lnSpc>
                <a:spcPct val="115000"/>
              </a:lnSpc>
              <a:spcBef>
                <a:spcPts val="0"/>
              </a:spcBef>
              <a:spcAft>
                <a:spcPts val="0"/>
              </a:spcAft>
              <a:buClr>
                <a:schemeClr val="accent1"/>
              </a:buClr>
              <a:buSzPts val="1250"/>
              <a:buFont typeface="Advent Pro"/>
              <a:buChar char="○"/>
            </a:pPr>
            <a:r>
              <a:rPr lang="en" sz="1250">
                <a:latin typeface="Advent Pro"/>
                <a:ea typeface="Advent Pro"/>
                <a:cs typeface="Advent Pro"/>
                <a:sym typeface="Advent Pro"/>
              </a:rPr>
              <a:t>Go to the slide where you want the element to appear</a:t>
            </a:r>
            <a:endParaRPr sz="1250">
              <a:latin typeface="Advent Pro"/>
              <a:ea typeface="Advent Pro"/>
              <a:cs typeface="Advent Pro"/>
              <a:sym typeface="Advent Pro"/>
            </a:endParaRPr>
          </a:p>
          <a:p>
            <a:pPr indent="-79375" lvl="1" marL="228600" rtl="0" algn="l">
              <a:lnSpc>
                <a:spcPct val="115000"/>
              </a:lnSpc>
              <a:spcBef>
                <a:spcPts val="0"/>
              </a:spcBef>
              <a:spcAft>
                <a:spcPts val="0"/>
              </a:spcAft>
              <a:buClr>
                <a:schemeClr val="accent1"/>
              </a:buClr>
              <a:buSzPts val="1250"/>
              <a:buFont typeface="Advent Pro"/>
              <a:buChar char="○"/>
            </a:pPr>
            <a:r>
              <a:rPr lang="en" sz="1250">
                <a:latin typeface="Advent Pro"/>
                <a:ea typeface="Advent Pro"/>
                <a:cs typeface="Advent Pro"/>
                <a:sym typeface="Advent Pro"/>
              </a:rPr>
              <a:t>Right-click and choose “Paste”</a:t>
            </a:r>
            <a:endParaRPr>
              <a:latin typeface="Advent Pro"/>
              <a:ea typeface="Advent Pro"/>
              <a:cs typeface="Advent Pro"/>
              <a:sym typeface="Advent Pro"/>
            </a:endParaRPr>
          </a:p>
        </p:txBody>
      </p:sp>
      <p:sp>
        <p:nvSpPr>
          <p:cNvPr id="2331" name="Google Shape;2331;p16"/>
          <p:cNvSpPr txBox="1"/>
          <p:nvPr>
            <p:ph type="title"/>
          </p:nvPr>
        </p:nvSpPr>
        <p:spPr>
          <a:xfrm>
            <a:off x="1170325" y="292625"/>
            <a:ext cx="6803400" cy="91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ABOUT </a:t>
            </a:r>
            <a:r>
              <a:rPr lang="en"/>
              <a:t>RETRO VIDEO GAMES NEWSLETTER INFOGRAPHICS</a:t>
            </a:r>
            <a:endParaRPr/>
          </a:p>
        </p:txBody>
      </p:sp>
      <p:grpSp>
        <p:nvGrpSpPr>
          <p:cNvPr id="2332" name="Google Shape;2332;p16"/>
          <p:cNvGrpSpPr/>
          <p:nvPr/>
        </p:nvGrpSpPr>
        <p:grpSpPr>
          <a:xfrm rot="-5400000">
            <a:off x="1836321" y="535371"/>
            <a:ext cx="242781" cy="161857"/>
            <a:chOff x="2500050" y="3730175"/>
            <a:chExt cx="2619000" cy="1746025"/>
          </a:xfrm>
        </p:grpSpPr>
        <p:sp>
          <p:nvSpPr>
            <p:cNvPr id="2333" name="Google Shape;2333;p16"/>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16"/>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16"/>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16"/>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7" name="Google Shape;2337;p16"/>
          <p:cNvGrpSpPr/>
          <p:nvPr/>
        </p:nvGrpSpPr>
        <p:grpSpPr>
          <a:xfrm rot="5400000">
            <a:off x="7064946" y="535371"/>
            <a:ext cx="242781" cy="161857"/>
            <a:chOff x="2500050" y="3730175"/>
            <a:chExt cx="2619000" cy="1746025"/>
          </a:xfrm>
        </p:grpSpPr>
        <p:sp>
          <p:nvSpPr>
            <p:cNvPr id="2338" name="Google Shape;2338;p16"/>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16"/>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16"/>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16"/>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1" name="Shape 4091"/>
        <p:cNvGrpSpPr/>
        <p:nvPr/>
      </p:nvGrpSpPr>
      <p:grpSpPr>
        <a:xfrm>
          <a:off x="0" y="0"/>
          <a:ext cx="0" cy="0"/>
          <a:chOff x="0" y="0"/>
          <a:chExt cx="0" cy="0"/>
        </a:xfrm>
      </p:grpSpPr>
      <p:sp>
        <p:nvSpPr>
          <p:cNvPr id="4092" name="Google Shape;4092;p34"/>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RETRO VIDEO GAMES NEWSLETTER INFOGRAPHICS</a:t>
            </a:r>
            <a:endParaRPr/>
          </a:p>
        </p:txBody>
      </p:sp>
      <p:grpSp>
        <p:nvGrpSpPr>
          <p:cNvPr id="4093" name="Google Shape;4093;p34"/>
          <p:cNvGrpSpPr/>
          <p:nvPr/>
        </p:nvGrpSpPr>
        <p:grpSpPr>
          <a:xfrm rot="-5400000">
            <a:off x="271246" y="535371"/>
            <a:ext cx="242781" cy="161857"/>
            <a:chOff x="2500050" y="3730175"/>
            <a:chExt cx="2619000" cy="1746025"/>
          </a:xfrm>
        </p:grpSpPr>
        <p:sp>
          <p:nvSpPr>
            <p:cNvPr id="4094" name="Google Shape;4094;p34"/>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5" name="Google Shape;4095;p34"/>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6" name="Google Shape;4096;p34"/>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7" name="Google Shape;4097;p34"/>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8" name="Google Shape;4098;p34"/>
          <p:cNvGrpSpPr/>
          <p:nvPr/>
        </p:nvGrpSpPr>
        <p:grpSpPr>
          <a:xfrm rot="5400000">
            <a:off x="8691846" y="535371"/>
            <a:ext cx="242781" cy="161857"/>
            <a:chOff x="2500050" y="3730175"/>
            <a:chExt cx="2619000" cy="1746025"/>
          </a:xfrm>
        </p:grpSpPr>
        <p:sp>
          <p:nvSpPr>
            <p:cNvPr id="4099" name="Google Shape;4099;p34"/>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0" name="Google Shape;4100;p34"/>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1" name="Google Shape;4101;p34"/>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2" name="Google Shape;4102;p34"/>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4103" name="Google Shape;4103;p34"/>
          <p:cNvGraphicFramePr/>
          <p:nvPr/>
        </p:nvGraphicFramePr>
        <p:xfrm>
          <a:off x="719450" y="1145600"/>
          <a:ext cx="3000000" cy="3000000"/>
        </p:xfrm>
        <a:graphic>
          <a:graphicData uri="http://schemas.openxmlformats.org/drawingml/2006/table">
            <a:tbl>
              <a:tblPr>
                <a:noFill/>
                <a:tableStyleId>{26F3B371-18EB-43D0-B45E-11CAC42479CD}</a:tableStyleId>
              </a:tblPr>
              <a:tblGrid>
                <a:gridCol w="3281825"/>
                <a:gridCol w="4422175"/>
              </a:tblGrid>
              <a:tr h="560725">
                <a:tc>
                  <a:txBody>
                    <a:bodyPr/>
                    <a:lstStyle/>
                    <a:p>
                      <a:pPr indent="0" lvl="0" marL="0" marR="0" rtl="0" algn="ctr">
                        <a:lnSpc>
                          <a:spcPct val="100000"/>
                        </a:lnSpc>
                        <a:spcBef>
                          <a:spcPts val="0"/>
                        </a:spcBef>
                        <a:spcAft>
                          <a:spcPts val="0"/>
                        </a:spcAft>
                        <a:buNone/>
                      </a:pPr>
                      <a:r>
                        <a:rPr lang="en" sz="1300">
                          <a:solidFill>
                            <a:schemeClr val="accent6"/>
                          </a:solidFill>
                          <a:latin typeface="Orbitron ExtraBold"/>
                          <a:ea typeface="Orbitron ExtraBold"/>
                          <a:cs typeface="Orbitron ExtraBold"/>
                          <a:sym typeface="Orbitron ExtraBold"/>
                        </a:rPr>
                        <a:t>TIP/TRICK</a:t>
                      </a:r>
                      <a:endParaRPr sz="1300">
                        <a:solidFill>
                          <a:schemeClr val="accent6"/>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lang="en" sz="1300">
                          <a:solidFill>
                            <a:schemeClr val="accent6"/>
                          </a:solidFill>
                          <a:latin typeface="Orbitron ExtraBold"/>
                          <a:ea typeface="Orbitron ExtraBold"/>
                          <a:cs typeface="Orbitron ExtraBold"/>
                          <a:sym typeface="Orbitron ExtraBold"/>
                        </a:rPr>
                        <a:t>DESCRIPTION</a:t>
                      </a:r>
                      <a:endParaRPr sz="1300">
                        <a:solidFill>
                          <a:schemeClr val="accent6"/>
                        </a:solidFill>
                        <a:latin typeface="Orbitron ExtraBold"/>
                        <a:ea typeface="Orbitron ExtraBold"/>
                        <a:cs typeface="Orbitron ExtraBold"/>
                        <a:sym typeface="Orbitron ExtraBold"/>
                      </a:endParaRPr>
                    </a:p>
                  </a:txBody>
                  <a:tcPr marT="91425" marB="91425" marR="91425" marL="91425" anchor="ctr">
                    <a:lnL cap="flat" cmpd="sng" w="19050">
                      <a:solidFill>
                        <a:schemeClr val="accent6"/>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r>
              <a:tr h="560725">
                <a:tc>
                  <a:txBody>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POWER-UP LOCATIONS</a:t>
                      </a:r>
                      <a:endParaRPr sz="1300">
                        <a:solidFill>
                          <a:schemeClr val="accent1"/>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Look for hidden power-ups in secret areas or behind obstacles</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560725">
                <a:tc>
                  <a:txBody>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SPECIAL MOVES</a:t>
                      </a:r>
                      <a:endParaRPr sz="1300">
                        <a:solidFill>
                          <a:schemeClr val="accent1"/>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Practice special moves to unleash devastating attacks</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560725">
                <a:tc>
                  <a:txBody>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BOSS WEAKNESSES</a:t>
                      </a:r>
                      <a:endParaRPr sz="1300">
                        <a:solidFill>
                          <a:schemeClr val="accent1"/>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Discover and exploit the weaknesses of each boss character</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560725">
                <a:tc>
                  <a:txBody>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SECRET WARP ZONES</a:t>
                      </a:r>
                      <a:endParaRPr sz="1300">
                        <a:solidFill>
                          <a:schemeClr val="accent1"/>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Find hidden warp zones to skip levels or access bonuses</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560725">
                <a:tc>
                  <a:txBody>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TIMING IS KEY</a:t>
                      </a:r>
                      <a:endParaRPr sz="1300">
                        <a:solidFill>
                          <a:schemeClr val="accent1"/>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Perfect your timing for jumps, attacks, and dodging enemies</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7" name="Shape 4107"/>
        <p:cNvGrpSpPr/>
        <p:nvPr/>
      </p:nvGrpSpPr>
      <p:grpSpPr>
        <a:xfrm>
          <a:off x="0" y="0"/>
          <a:ext cx="0" cy="0"/>
          <a:chOff x="0" y="0"/>
          <a:chExt cx="0" cy="0"/>
        </a:xfrm>
      </p:grpSpPr>
      <p:sp>
        <p:nvSpPr>
          <p:cNvPr id="4108" name="Google Shape;4108;p35"/>
          <p:cNvSpPr txBox="1"/>
          <p:nvPr/>
        </p:nvSpPr>
        <p:spPr>
          <a:xfrm>
            <a:off x="1283600" y="1042463"/>
            <a:ext cx="847200" cy="761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2800">
              <a:solidFill>
                <a:schemeClr val="accent6"/>
              </a:solidFill>
              <a:latin typeface="Orbitron ExtraBold"/>
              <a:ea typeface="Orbitron ExtraBold"/>
              <a:cs typeface="Orbitron ExtraBold"/>
              <a:sym typeface="Orbitron ExtraBold"/>
            </a:endParaRPr>
          </a:p>
        </p:txBody>
      </p:sp>
      <p:sp>
        <p:nvSpPr>
          <p:cNvPr id="4109" name="Google Shape;4109;p35"/>
          <p:cNvSpPr txBox="1"/>
          <p:nvPr/>
        </p:nvSpPr>
        <p:spPr>
          <a:xfrm>
            <a:off x="4122263" y="2092988"/>
            <a:ext cx="847200" cy="761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2800">
              <a:solidFill>
                <a:schemeClr val="accent6"/>
              </a:solidFill>
              <a:latin typeface="Orbitron ExtraBold"/>
              <a:ea typeface="Orbitron ExtraBold"/>
              <a:cs typeface="Orbitron ExtraBold"/>
              <a:sym typeface="Orbitron ExtraBold"/>
            </a:endParaRPr>
          </a:p>
        </p:txBody>
      </p:sp>
      <p:sp>
        <p:nvSpPr>
          <p:cNvPr id="4110" name="Google Shape;4110;p35"/>
          <p:cNvSpPr txBox="1"/>
          <p:nvPr/>
        </p:nvSpPr>
        <p:spPr>
          <a:xfrm>
            <a:off x="7013163" y="1042463"/>
            <a:ext cx="847200" cy="761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2800">
              <a:solidFill>
                <a:schemeClr val="accent6"/>
              </a:solidFill>
              <a:latin typeface="Orbitron ExtraBold"/>
              <a:ea typeface="Orbitron ExtraBold"/>
              <a:cs typeface="Orbitron ExtraBold"/>
              <a:sym typeface="Orbitron ExtraBold"/>
            </a:endParaRPr>
          </a:p>
        </p:txBody>
      </p:sp>
      <p:sp>
        <p:nvSpPr>
          <p:cNvPr id="4111" name="Google Shape;4111;p35"/>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RETRO VIDEO GAMES NEWSLETTER INFOGRAPHICS</a:t>
            </a:r>
            <a:endParaRPr/>
          </a:p>
        </p:txBody>
      </p:sp>
      <p:grpSp>
        <p:nvGrpSpPr>
          <p:cNvPr id="4112" name="Google Shape;4112;p35"/>
          <p:cNvGrpSpPr/>
          <p:nvPr/>
        </p:nvGrpSpPr>
        <p:grpSpPr>
          <a:xfrm rot="-5400000">
            <a:off x="271246" y="535371"/>
            <a:ext cx="242781" cy="161857"/>
            <a:chOff x="2500050" y="3730175"/>
            <a:chExt cx="2619000" cy="1746025"/>
          </a:xfrm>
        </p:grpSpPr>
        <p:sp>
          <p:nvSpPr>
            <p:cNvPr id="4113" name="Google Shape;4113;p35"/>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4" name="Google Shape;4114;p35"/>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5" name="Google Shape;4115;p35"/>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6" name="Google Shape;4116;p35"/>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17" name="Google Shape;4117;p35"/>
          <p:cNvGrpSpPr/>
          <p:nvPr/>
        </p:nvGrpSpPr>
        <p:grpSpPr>
          <a:xfrm rot="5400000">
            <a:off x="8691846" y="535371"/>
            <a:ext cx="242781" cy="161857"/>
            <a:chOff x="2500050" y="3730175"/>
            <a:chExt cx="2619000" cy="1746025"/>
          </a:xfrm>
        </p:grpSpPr>
        <p:sp>
          <p:nvSpPr>
            <p:cNvPr id="4118" name="Google Shape;4118;p35"/>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9" name="Google Shape;4119;p35"/>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0" name="Google Shape;4120;p35"/>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1" name="Google Shape;4121;p35"/>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2" name="Google Shape;4122;p35"/>
          <p:cNvGrpSpPr/>
          <p:nvPr/>
        </p:nvGrpSpPr>
        <p:grpSpPr>
          <a:xfrm>
            <a:off x="719450" y="3320200"/>
            <a:ext cx="1975500" cy="1189800"/>
            <a:chOff x="719450" y="3320200"/>
            <a:chExt cx="1975500" cy="1189800"/>
          </a:xfrm>
        </p:grpSpPr>
        <p:sp>
          <p:nvSpPr>
            <p:cNvPr id="4123" name="Google Shape;4123;p35"/>
            <p:cNvSpPr txBox="1"/>
            <p:nvPr/>
          </p:nvSpPr>
          <p:spPr>
            <a:xfrm>
              <a:off x="719450" y="3320200"/>
              <a:ext cx="1975500" cy="633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SAVING HEALTH POTIONS</a:t>
              </a:r>
              <a:endParaRPr sz="1300">
                <a:solidFill>
                  <a:schemeClr val="accent1"/>
                </a:solidFill>
                <a:latin typeface="Orbitron ExtraBold"/>
                <a:ea typeface="Orbitron ExtraBold"/>
                <a:cs typeface="Orbitron ExtraBold"/>
                <a:sym typeface="Orbitron ExtraBold"/>
              </a:endParaRPr>
            </a:p>
          </p:txBody>
        </p:sp>
        <p:sp>
          <p:nvSpPr>
            <p:cNvPr id="4124" name="Google Shape;4124;p35"/>
            <p:cNvSpPr txBox="1"/>
            <p:nvPr/>
          </p:nvSpPr>
          <p:spPr>
            <a:xfrm>
              <a:off x="719450" y="3877000"/>
              <a:ext cx="19755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lt1"/>
                  </a:solidFill>
                  <a:latin typeface="Advent Pro Medium"/>
                  <a:ea typeface="Advent Pro Medium"/>
                  <a:cs typeface="Advent Pro Medium"/>
                  <a:sym typeface="Advent Pro Medium"/>
                </a:rPr>
                <a:t>Mercury is the smallest planet in the Solar System</a:t>
              </a:r>
              <a:endParaRPr>
                <a:latin typeface="Advent Pro Medium"/>
                <a:ea typeface="Advent Pro Medium"/>
                <a:cs typeface="Advent Pro Medium"/>
                <a:sym typeface="Advent Pro Medium"/>
              </a:endParaRPr>
            </a:p>
          </p:txBody>
        </p:sp>
      </p:grpSp>
      <p:grpSp>
        <p:nvGrpSpPr>
          <p:cNvPr id="4125" name="Google Shape;4125;p35"/>
          <p:cNvGrpSpPr/>
          <p:nvPr/>
        </p:nvGrpSpPr>
        <p:grpSpPr>
          <a:xfrm>
            <a:off x="3558124" y="3320200"/>
            <a:ext cx="1975500" cy="1189800"/>
            <a:chOff x="3558124" y="3320200"/>
            <a:chExt cx="1975500" cy="1189800"/>
          </a:xfrm>
        </p:grpSpPr>
        <p:sp>
          <p:nvSpPr>
            <p:cNvPr id="4126" name="Google Shape;4126;p35"/>
            <p:cNvSpPr txBox="1"/>
            <p:nvPr/>
          </p:nvSpPr>
          <p:spPr>
            <a:xfrm>
              <a:off x="3558124" y="3320200"/>
              <a:ext cx="1975500" cy="633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EXPLORING HIDDEN AREAS</a:t>
              </a:r>
              <a:endParaRPr sz="1300">
                <a:solidFill>
                  <a:schemeClr val="accent1"/>
                </a:solidFill>
                <a:latin typeface="Orbitron ExtraBold"/>
                <a:ea typeface="Orbitron ExtraBold"/>
                <a:cs typeface="Orbitron ExtraBold"/>
                <a:sym typeface="Orbitron ExtraBold"/>
              </a:endParaRPr>
            </a:p>
          </p:txBody>
        </p:sp>
        <p:sp>
          <p:nvSpPr>
            <p:cNvPr id="4127" name="Google Shape;4127;p35"/>
            <p:cNvSpPr txBox="1"/>
            <p:nvPr/>
          </p:nvSpPr>
          <p:spPr>
            <a:xfrm>
              <a:off x="3558124" y="3877000"/>
              <a:ext cx="19755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lt1"/>
                  </a:solidFill>
                  <a:latin typeface="Advent Pro Medium"/>
                  <a:ea typeface="Advent Pro Medium"/>
                  <a:cs typeface="Advent Pro Medium"/>
                  <a:sym typeface="Advent Pro Medium"/>
                </a:rPr>
                <a:t>Despite being red, Mars is actually a cold place</a:t>
              </a:r>
              <a:endParaRPr>
                <a:solidFill>
                  <a:schemeClr val="lt1"/>
                </a:solidFill>
                <a:latin typeface="Advent Pro Medium"/>
                <a:ea typeface="Advent Pro Medium"/>
                <a:cs typeface="Advent Pro Medium"/>
                <a:sym typeface="Advent Pro Medium"/>
              </a:endParaRPr>
            </a:p>
          </p:txBody>
        </p:sp>
      </p:grpSp>
      <p:grpSp>
        <p:nvGrpSpPr>
          <p:cNvPr id="4128" name="Google Shape;4128;p35"/>
          <p:cNvGrpSpPr/>
          <p:nvPr/>
        </p:nvGrpSpPr>
        <p:grpSpPr>
          <a:xfrm>
            <a:off x="6449024" y="3320200"/>
            <a:ext cx="1975500" cy="1189800"/>
            <a:chOff x="6449024" y="3320200"/>
            <a:chExt cx="1975500" cy="1189800"/>
          </a:xfrm>
        </p:grpSpPr>
        <p:sp>
          <p:nvSpPr>
            <p:cNvPr id="4129" name="Google Shape;4129;p35"/>
            <p:cNvSpPr txBox="1"/>
            <p:nvPr/>
          </p:nvSpPr>
          <p:spPr>
            <a:xfrm>
              <a:off x="6449024" y="3320200"/>
              <a:ext cx="1975500" cy="633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UNLOCKING CHARACTERS</a:t>
              </a:r>
              <a:endParaRPr sz="1300">
                <a:solidFill>
                  <a:schemeClr val="accent1"/>
                </a:solidFill>
                <a:latin typeface="Orbitron ExtraBold"/>
                <a:ea typeface="Orbitron ExtraBold"/>
                <a:cs typeface="Orbitron ExtraBold"/>
                <a:sym typeface="Orbitron ExtraBold"/>
              </a:endParaRPr>
            </a:p>
          </p:txBody>
        </p:sp>
        <p:sp>
          <p:nvSpPr>
            <p:cNvPr id="4130" name="Google Shape;4130;p35"/>
            <p:cNvSpPr txBox="1"/>
            <p:nvPr/>
          </p:nvSpPr>
          <p:spPr>
            <a:xfrm>
              <a:off x="6449024" y="3877000"/>
              <a:ext cx="19755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lt1"/>
                  </a:solidFill>
                  <a:latin typeface="Advent Pro Medium"/>
                  <a:ea typeface="Advent Pro Medium"/>
                  <a:cs typeface="Advent Pro Medium"/>
                  <a:sym typeface="Advent Pro Medium"/>
                </a:rPr>
                <a:t>Jupiter is the biggest planet in the entire Solar System</a:t>
              </a:r>
              <a:endParaRPr>
                <a:solidFill>
                  <a:schemeClr val="lt1"/>
                </a:solidFill>
                <a:latin typeface="Advent Pro Medium"/>
                <a:ea typeface="Advent Pro Medium"/>
                <a:cs typeface="Advent Pro Medium"/>
                <a:sym typeface="Advent Pro Medium"/>
              </a:endParaRPr>
            </a:p>
          </p:txBody>
        </p:sp>
      </p:grpSp>
      <p:sp>
        <p:nvSpPr>
          <p:cNvPr id="4131" name="Google Shape;4131;p35"/>
          <p:cNvSpPr txBox="1"/>
          <p:nvPr/>
        </p:nvSpPr>
        <p:spPr>
          <a:xfrm>
            <a:off x="3558113" y="1219175"/>
            <a:ext cx="1975500" cy="408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PRO TIPS</a:t>
            </a:r>
            <a:endParaRPr sz="1300">
              <a:solidFill>
                <a:schemeClr val="accent1"/>
              </a:solidFill>
              <a:latin typeface="Orbitron ExtraBold"/>
              <a:ea typeface="Orbitron ExtraBold"/>
              <a:cs typeface="Orbitron ExtraBold"/>
              <a:sym typeface="Orbitron ExtraBold"/>
            </a:endParaRPr>
          </a:p>
        </p:txBody>
      </p:sp>
      <p:grpSp>
        <p:nvGrpSpPr>
          <p:cNvPr id="4132" name="Google Shape;4132;p35"/>
          <p:cNvGrpSpPr/>
          <p:nvPr/>
        </p:nvGrpSpPr>
        <p:grpSpPr>
          <a:xfrm>
            <a:off x="7238072" y="1182631"/>
            <a:ext cx="397413" cy="481089"/>
            <a:chOff x="2379750" y="1072125"/>
            <a:chExt cx="439325" cy="531825"/>
          </a:xfrm>
        </p:grpSpPr>
        <p:sp>
          <p:nvSpPr>
            <p:cNvPr id="4133" name="Google Shape;4133;p35"/>
            <p:cNvSpPr/>
            <p:nvPr/>
          </p:nvSpPr>
          <p:spPr>
            <a:xfrm>
              <a:off x="2379750" y="1072125"/>
              <a:ext cx="439325" cy="531825"/>
            </a:xfrm>
            <a:custGeom>
              <a:rect b="b" l="l" r="r" t="t"/>
              <a:pathLst>
                <a:path extrusionOk="0" h="21273" w="17573">
                  <a:moveTo>
                    <a:pt x="5549" y="0"/>
                  </a:moveTo>
                  <a:lnTo>
                    <a:pt x="5549" y="1387"/>
                  </a:lnTo>
                  <a:lnTo>
                    <a:pt x="4161" y="1387"/>
                  </a:lnTo>
                  <a:lnTo>
                    <a:pt x="4161" y="2775"/>
                  </a:lnTo>
                  <a:lnTo>
                    <a:pt x="2775" y="2775"/>
                  </a:lnTo>
                  <a:lnTo>
                    <a:pt x="2775" y="4163"/>
                  </a:lnTo>
                  <a:lnTo>
                    <a:pt x="1387" y="4163"/>
                  </a:lnTo>
                  <a:lnTo>
                    <a:pt x="1387" y="11098"/>
                  </a:lnTo>
                  <a:lnTo>
                    <a:pt x="2775" y="11098"/>
                  </a:lnTo>
                  <a:lnTo>
                    <a:pt x="2775" y="12486"/>
                  </a:lnTo>
                  <a:lnTo>
                    <a:pt x="4161" y="12486"/>
                  </a:lnTo>
                  <a:lnTo>
                    <a:pt x="4161" y="12948"/>
                  </a:lnTo>
                  <a:lnTo>
                    <a:pt x="4161" y="13874"/>
                  </a:lnTo>
                  <a:lnTo>
                    <a:pt x="4161" y="15260"/>
                  </a:lnTo>
                  <a:lnTo>
                    <a:pt x="2775" y="15260"/>
                  </a:lnTo>
                  <a:lnTo>
                    <a:pt x="2775" y="16648"/>
                  </a:lnTo>
                  <a:lnTo>
                    <a:pt x="1387" y="16648"/>
                  </a:lnTo>
                  <a:lnTo>
                    <a:pt x="1387" y="18035"/>
                  </a:lnTo>
                  <a:lnTo>
                    <a:pt x="1" y="18035"/>
                  </a:lnTo>
                  <a:lnTo>
                    <a:pt x="1" y="21273"/>
                  </a:lnTo>
                  <a:lnTo>
                    <a:pt x="17573" y="21273"/>
                  </a:lnTo>
                  <a:lnTo>
                    <a:pt x="17573" y="18035"/>
                  </a:lnTo>
                  <a:lnTo>
                    <a:pt x="16185" y="18035"/>
                  </a:lnTo>
                  <a:lnTo>
                    <a:pt x="16185" y="16648"/>
                  </a:lnTo>
                  <a:lnTo>
                    <a:pt x="14798" y="16648"/>
                  </a:lnTo>
                  <a:lnTo>
                    <a:pt x="14798" y="15260"/>
                  </a:lnTo>
                  <a:lnTo>
                    <a:pt x="13410" y="15260"/>
                  </a:lnTo>
                  <a:lnTo>
                    <a:pt x="13410" y="13874"/>
                  </a:lnTo>
                  <a:lnTo>
                    <a:pt x="13410" y="12948"/>
                  </a:lnTo>
                  <a:lnTo>
                    <a:pt x="13410" y="12486"/>
                  </a:lnTo>
                  <a:lnTo>
                    <a:pt x="14798" y="12486"/>
                  </a:lnTo>
                  <a:lnTo>
                    <a:pt x="14798" y="11098"/>
                  </a:lnTo>
                  <a:lnTo>
                    <a:pt x="16185" y="11098"/>
                  </a:lnTo>
                  <a:lnTo>
                    <a:pt x="16185" y="4163"/>
                  </a:lnTo>
                  <a:lnTo>
                    <a:pt x="14798" y="4163"/>
                  </a:lnTo>
                  <a:lnTo>
                    <a:pt x="14798" y="2775"/>
                  </a:lnTo>
                  <a:lnTo>
                    <a:pt x="13410" y="2775"/>
                  </a:lnTo>
                  <a:lnTo>
                    <a:pt x="13410" y="1387"/>
                  </a:lnTo>
                  <a:lnTo>
                    <a:pt x="12024" y="1387"/>
                  </a:lnTo>
                  <a:lnTo>
                    <a:pt x="12024"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4" name="Google Shape;4134;p35"/>
            <p:cNvSpPr/>
            <p:nvPr/>
          </p:nvSpPr>
          <p:spPr>
            <a:xfrm>
              <a:off x="2379750" y="1418950"/>
              <a:ext cx="138750" cy="185000"/>
            </a:xfrm>
            <a:custGeom>
              <a:rect b="b" l="l" r="r" t="t"/>
              <a:pathLst>
                <a:path extrusionOk="0" h="7400" w="5550">
                  <a:moveTo>
                    <a:pt x="4161" y="1"/>
                  </a:moveTo>
                  <a:lnTo>
                    <a:pt x="4161" y="1387"/>
                  </a:lnTo>
                  <a:lnTo>
                    <a:pt x="2775" y="1387"/>
                  </a:lnTo>
                  <a:lnTo>
                    <a:pt x="2775" y="2775"/>
                  </a:lnTo>
                  <a:lnTo>
                    <a:pt x="1387" y="2775"/>
                  </a:lnTo>
                  <a:lnTo>
                    <a:pt x="1387" y="4162"/>
                  </a:lnTo>
                  <a:lnTo>
                    <a:pt x="1" y="4162"/>
                  </a:lnTo>
                  <a:lnTo>
                    <a:pt x="1" y="7400"/>
                  </a:lnTo>
                  <a:lnTo>
                    <a:pt x="2775" y="7400"/>
                  </a:lnTo>
                  <a:lnTo>
                    <a:pt x="2775" y="4162"/>
                  </a:lnTo>
                  <a:lnTo>
                    <a:pt x="4161" y="4162"/>
                  </a:lnTo>
                  <a:lnTo>
                    <a:pt x="4161" y="2775"/>
                  </a:lnTo>
                  <a:lnTo>
                    <a:pt x="5549" y="2775"/>
                  </a:lnTo>
                  <a:lnTo>
                    <a:pt x="5549" y="1387"/>
                  </a:lnTo>
                  <a:lnTo>
                    <a:pt x="5549"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5" name="Google Shape;4135;p35"/>
            <p:cNvSpPr/>
            <p:nvPr/>
          </p:nvSpPr>
          <p:spPr>
            <a:xfrm>
              <a:off x="2414400" y="1314900"/>
              <a:ext cx="69400" cy="69375"/>
            </a:xfrm>
            <a:custGeom>
              <a:rect b="b" l="l" r="r" t="t"/>
              <a:pathLst>
                <a:path extrusionOk="0" h="2775" w="2776">
                  <a:moveTo>
                    <a:pt x="1" y="1"/>
                  </a:moveTo>
                  <a:lnTo>
                    <a:pt x="1" y="1387"/>
                  </a:lnTo>
                  <a:lnTo>
                    <a:pt x="1389" y="1387"/>
                  </a:lnTo>
                  <a:lnTo>
                    <a:pt x="1389" y="2775"/>
                  </a:lnTo>
                  <a:lnTo>
                    <a:pt x="2775" y="2775"/>
                  </a:lnTo>
                  <a:lnTo>
                    <a:pt x="2775" y="1387"/>
                  </a:lnTo>
                  <a:lnTo>
                    <a:pt x="2775"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6" name="Google Shape;4136;p35"/>
            <p:cNvSpPr/>
            <p:nvPr/>
          </p:nvSpPr>
          <p:spPr>
            <a:xfrm>
              <a:off x="2414400" y="1072125"/>
              <a:ext cx="369975" cy="208100"/>
            </a:xfrm>
            <a:custGeom>
              <a:rect b="b" l="l" r="r" t="t"/>
              <a:pathLst>
                <a:path extrusionOk="0" h="8324" w="14799">
                  <a:moveTo>
                    <a:pt x="4163" y="0"/>
                  </a:moveTo>
                  <a:lnTo>
                    <a:pt x="4163" y="1387"/>
                  </a:lnTo>
                  <a:lnTo>
                    <a:pt x="2775" y="1387"/>
                  </a:lnTo>
                  <a:lnTo>
                    <a:pt x="2775" y="2775"/>
                  </a:lnTo>
                  <a:lnTo>
                    <a:pt x="1389" y="2775"/>
                  </a:lnTo>
                  <a:lnTo>
                    <a:pt x="1389" y="4163"/>
                  </a:lnTo>
                  <a:lnTo>
                    <a:pt x="1" y="4163"/>
                  </a:lnTo>
                  <a:lnTo>
                    <a:pt x="1" y="8324"/>
                  </a:lnTo>
                  <a:lnTo>
                    <a:pt x="2775" y="8324"/>
                  </a:lnTo>
                  <a:lnTo>
                    <a:pt x="2775" y="4163"/>
                  </a:lnTo>
                  <a:lnTo>
                    <a:pt x="4163" y="4163"/>
                  </a:lnTo>
                  <a:lnTo>
                    <a:pt x="4163" y="2775"/>
                  </a:lnTo>
                  <a:lnTo>
                    <a:pt x="10638" y="2775"/>
                  </a:lnTo>
                  <a:lnTo>
                    <a:pt x="10638" y="4163"/>
                  </a:lnTo>
                  <a:lnTo>
                    <a:pt x="12024" y="4163"/>
                  </a:lnTo>
                  <a:lnTo>
                    <a:pt x="12024" y="5549"/>
                  </a:lnTo>
                  <a:lnTo>
                    <a:pt x="14799" y="5549"/>
                  </a:lnTo>
                  <a:lnTo>
                    <a:pt x="14799" y="4163"/>
                  </a:lnTo>
                  <a:lnTo>
                    <a:pt x="13412" y="4163"/>
                  </a:lnTo>
                  <a:lnTo>
                    <a:pt x="13412" y="2775"/>
                  </a:lnTo>
                  <a:lnTo>
                    <a:pt x="12024" y="2775"/>
                  </a:lnTo>
                  <a:lnTo>
                    <a:pt x="12024" y="1387"/>
                  </a:lnTo>
                  <a:lnTo>
                    <a:pt x="10638" y="1387"/>
                  </a:lnTo>
                  <a:lnTo>
                    <a:pt x="10638"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7" name="Google Shape;4137;p35"/>
            <p:cNvSpPr/>
            <p:nvPr/>
          </p:nvSpPr>
          <p:spPr>
            <a:xfrm>
              <a:off x="2414400" y="1176150"/>
              <a:ext cx="34725" cy="173450"/>
            </a:xfrm>
            <a:custGeom>
              <a:rect b="b" l="l" r="r" t="t"/>
              <a:pathLst>
                <a:path extrusionOk="0" h="6938" w="1389">
                  <a:moveTo>
                    <a:pt x="1" y="0"/>
                  </a:moveTo>
                  <a:lnTo>
                    <a:pt x="1" y="6937"/>
                  </a:lnTo>
                  <a:lnTo>
                    <a:pt x="1389" y="6937"/>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8" name="Google Shape;4138;p35"/>
            <p:cNvSpPr/>
            <p:nvPr/>
          </p:nvSpPr>
          <p:spPr>
            <a:xfrm>
              <a:off x="2749700" y="1176150"/>
              <a:ext cx="34675" cy="173450"/>
            </a:xfrm>
            <a:custGeom>
              <a:rect b="b" l="l" r="r" t="t"/>
              <a:pathLst>
                <a:path extrusionOk="0" h="6938" w="1387">
                  <a:moveTo>
                    <a:pt x="0" y="0"/>
                  </a:moveTo>
                  <a:lnTo>
                    <a:pt x="0" y="6937"/>
                  </a:lnTo>
                  <a:lnTo>
                    <a:pt x="1387" y="6937"/>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9" name="Google Shape;4139;p35"/>
            <p:cNvSpPr/>
            <p:nvPr/>
          </p:nvSpPr>
          <p:spPr>
            <a:xfrm>
              <a:off x="2518475" y="1072125"/>
              <a:ext cx="161875" cy="34675"/>
            </a:xfrm>
            <a:custGeom>
              <a:rect b="b" l="l" r="r" t="t"/>
              <a:pathLst>
                <a:path extrusionOk="0" h="1387" w="6475">
                  <a:moveTo>
                    <a:pt x="0" y="0"/>
                  </a:moveTo>
                  <a:lnTo>
                    <a:pt x="0" y="1387"/>
                  </a:lnTo>
                  <a:lnTo>
                    <a:pt x="6475" y="1387"/>
                  </a:lnTo>
                  <a:lnTo>
                    <a:pt x="6475"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0" name="Google Shape;4140;p35"/>
            <p:cNvSpPr/>
            <p:nvPr/>
          </p:nvSpPr>
          <p:spPr>
            <a:xfrm>
              <a:off x="2449100" y="1141475"/>
              <a:ext cx="34700" cy="34725"/>
            </a:xfrm>
            <a:custGeom>
              <a:rect b="b" l="l" r="r" t="t"/>
              <a:pathLst>
                <a:path extrusionOk="0" h="1389" w="1388">
                  <a:moveTo>
                    <a:pt x="1" y="1"/>
                  </a:moveTo>
                  <a:lnTo>
                    <a:pt x="1" y="1389"/>
                  </a:lnTo>
                  <a:lnTo>
                    <a:pt x="1387" y="1389"/>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1" name="Google Shape;4141;p35"/>
            <p:cNvSpPr/>
            <p:nvPr/>
          </p:nvSpPr>
          <p:spPr>
            <a:xfrm>
              <a:off x="2483775" y="1106775"/>
              <a:ext cx="34725" cy="34725"/>
            </a:xfrm>
            <a:custGeom>
              <a:rect b="b" l="l" r="r" t="t"/>
              <a:pathLst>
                <a:path extrusionOk="0" h="1389" w="1389">
                  <a:moveTo>
                    <a:pt x="0" y="1"/>
                  </a:moveTo>
                  <a:lnTo>
                    <a:pt x="0" y="1389"/>
                  </a:lnTo>
                  <a:lnTo>
                    <a:pt x="1388" y="1389"/>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2" name="Google Shape;4142;p35"/>
            <p:cNvSpPr/>
            <p:nvPr/>
          </p:nvSpPr>
          <p:spPr>
            <a:xfrm>
              <a:off x="2680325" y="1106775"/>
              <a:ext cx="34700" cy="34725"/>
            </a:xfrm>
            <a:custGeom>
              <a:rect b="b" l="l" r="r" t="t"/>
              <a:pathLst>
                <a:path extrusionOk="0" h="1389" w="1388">
                  <a:moveTo>
                    <a:pt x="1" y="1"/>
                  </a:moveTo>
                  <a:lnTo>
                    <a:pt x="1" y="1389"/>
                  </a:lnTo>
                  <a:lnTo>
                    <a:pt x="1387" y="1389"/>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3" name="Google Shape;4143;p35"/>
            <p:cNvSpPr/>
            <p:nvPr/>
          </p:nvSpPr>
          <p:spPr>
            <a:xfrm>
              <a:off x="2715000" y="1141475"/>
              <a:ext cx="34725" cy="34725"/>
            </a:xfrm>
            <a:custGeom>
              <a:rect b="b" l="l" r="r" t="t"/>
              <a:pathLst>
                <a:path extrusionOk="0" h="1389" w="1389">
                  <a:moveTo>
                    <a:pt x="0" y="1"/>
                  </a:moveTo>
                  <a:lnTo>
                    <a:pt x="0" y="1389"/>
                  </a:lnTo>
                  <a:lnTo>
                    <a:pt x="1388" y="1389"/>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4" name="Google Shape;4144;p35"/>
            <p:cNvSpPr/>
            <p:nvPr/>
          </p:nvSpPr>
          <p:spPr>
            <a:xfrm>
              <a:off x="2449100" y="1349575"/>
              <a:ext cx="34700" cy="34700"/>
            </a:xfrm>
            <a:custGeom>
              <a:rect b="b" l="l" r="r" t="t"/>
              <a:pathLst>
                <a:path extrusionOk="0" h="1388" w="1388">
                  <a:moveTo>
                    <a:pt x="1" y="0"/>
                  </a:moveTo>
                  <a:lnTo>
                    <a:pt x="1" y="1388"/>
                  </a:lnTo>
                  <a:lnTo>
                    <a:pt x="1387" y="1388"/>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5" name="Google Shape;4145;p35"/>
            <p:cNvSpPr/>
            <p:nvPr/>
          </p:nvSpPr>
          <p:spPr>
            <a:xfrm>
              <a:off x="2715000" y="1349575"/>
              <a:ext cx="34725" cy="34700"/>
            </a:xfrm>
            <a:custGeom>
              <a:rect b="b" l="l" r="r" t="t"/>
              <a:pathLst>
                <a:path extrusionOk="0" h="1388" w="1389">
                  <a:moveTo>
                    <a:pt x="0" y="0"/>
                  </a:moveTo>
                  <a:lnTo>
                    <a:pt x="0" y="1388"/>
                  </a:lnTo>
                  <a:lnTo>
                    <a:pt x="1388" y="1388"/>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6" name="Google Shape;4146;p35"/>
            <p:cNvSpPr/>
            <p:nvPr/>
          </p:nvSpPr>
          <p:spPr>
            <a:xfrm>
              <a:off x="2645650" y="1384275"/>
              <a:ext cx="69375" cy="69375"/>
            </a:xfrm>
            <a:custGeom>
              <a:rect b="b" l="l" r="r" t="t"/>
              <a:pathLst>
                <a:path extrusionOk="0" h="2775" w="2775">
                  <a:moveTo>
                    <a:pt x="1388" y="0"/>
                  </a:moveTo>
                  <a:lnTo>
                    <a:pt x="1388" y="1388"/>
                  </a:lnTo>
                  <a:lnTo>
                    <a:pt x="0" y="1388"/>
                  </a:lnTo>
                  <a:lnTo>
                    <a:pt x="0" y="2774"/>
                  </a:lnTo>
                  <a:lnTo>
                    <a:pt x="2774" y="2774"/>
                  </a:lnTo>
                  <a:lnTo>
                    <a:pt x="2774" y="1388"/>
                  </a:lnTo>
                  <a:lnTo>
                    <a:pt x="2774"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7" name="Google Shape;4147;p35"/>
            <p:cNvSpPr/>
            <p:nvPr/>
          </p:nvSpPr>
          <p:spPr>
            <a:xfrm>
              <a:off x="2414400" y="1488325"/>
              <a:ext cx="34725" cy="34675"/>
            </a:xfrm>
            <a:custGeom>
              <a:rect b="b" l="l" r="r" t="t"/>
              <a:pathLst>
                <a:path extrusionOk="0" h="1387" w="1389">
                  <a:moveTo>
                    <a:pt x="1" y="0"/>
                  </a:moveTo>
                  <a:lnTo>
                    <a:pt x="1" y="1387"/>
                  </a:lnTo>
                  <a:lnTo>
                    <a:pt x="1389" y="1387"/>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8" name="Google Shape;4148;p35"/>
            <p:cNvSpPr/>
            <p:nvPr/>
          </p:nvSpPr>
          <p:spPr>
            <a:xfrm>
              <a:off x="2749700" y="1488325"/>
              <a:ext cx="34675" cy="34675"/>
            </a:xfrm>
            <a:custGeom>
              <a:rect b="b" l="l" r="r" t="t"/>
              <a:pathLst>
                <a:path extrusionOk="0" h="1387" w="1387">
                  <a:moveTo>
                    <a:pt x="0" y="0"/>
                  </a:moveTo>
                  <a:lnTo>
                    <a:pt x="0" y="1387"/>
                  </a:lnTo>
                  <a:lnTo>
                    <a:pt x="1387" y="1387"/>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9" name="Google Shape;4149;p35"/>
            <p:cNvSpPr/>
            <p:nvPr/>
          </p:nvSpPr>
          <p:spPr>
            <a:xfrm>
              <a:off x="2379750" y="1522975"/>
              <a:ext cx="439325" cy="80975"/>
            </a:xfrm>
            <a:custGeom>
              <a:rect b="b" l="l" r="r" t="t"/>
              <a:pathLst>
                <a:path extrusionOk="0" h="3239" w="17573">
                  <a:moveTo>
                    <a:pt x="1" y="1"/>
                  </a:moveTo>
                  <a:lnTo>
                    <a:pt x="1" y="1851"/>
                  </a:lnTo>
                  <a:lnTo>
                    <a:pt x="1" y="3239"/>
                  </a:lnTo>
                  <a:lnTo>
                    <a:pt x="17573" y="3239"/>
                  </a:lnTo>
                  <a:lnTo>
                    <a:pt x="17573" y="1851"/>
                  </a:lnTo>
                  <a:lnTo>
                    <a:pt x="17573" y="1"/>
                  </a:lnTo>
                  <a:lnTo>
                    <a:pt x="16185" y="1"/>
                  </a:lnTo>
                  <a:lnTo>
                    <a:pt x="16185" y="1851"/>
                  </a:lnTo>
                  <a:lnTo>
                    <a:pt x="1387" y="1851"/>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0" name="Google Shape;4150;p35"/>
            <p:cNvSpPr/>
            <p:nvPr/>
          </p:nvSpPr>
          <p:spPr>
            <a:xfrm>
              <a:off x="2449100" y="1453625"/>
              <a:ext cx="34700" cy="34725"/>
            </a:xfrm>
            <a:custGeom>
              <a:rect b="b" l="l" r="r" t="t"/>
              <a:pathLst>
                <a:path extrusionOk="0" h="1389" w="1388">
                  <a:moveTo>
                    <a:pt x="1" y="0"/>
                  </a:moveTo>
                  <a:lnTo>
                    <a:pt x="1" y="1388"/>
                  </a:lnTo>
                  <a:lnTo>
                    <a:pt x="1387" y="1388"/>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1" name="Google Shape;4151;p35"/>
            <p:cNvSpPr/>
            <p:nvPr/>
          </p:nvSpPr>
          <p:spPr>
            <a:xfrm>
              <a:off x="2715000" y="1453625"/>
              <a:ext cx="34725" cy="34725"/>
            </a:xfrm>
            <a:custGeom>
              <a:rect b="b" l="l" r="r" t="t"/>
              <a:pathLst>
                <a:path extrusionOk="0" h="1389" w="1389">
                  <a:moveTo>
                    <a:pt x="0" y="0"/>
                  </a:moveTo>
                  <a:lnTo>
                    <a:pt x="0" y="1388"/>
                  </a:lnTo>
                  <a:lnTo>
                    <a:pt x="1388" y="1388"/>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2" name="Google Shape;4152;p35"/>
            <p:cNvSpPr/>
            <p:nvPr/>
          </p:nvSpPr>
          <p:spPr>
            <a:xfrm>
              <a:off x="2483775" y="1384275"/>
              <a:ext cx="69375" cy="69375"/>
            </a:xfrm>
            <a:custGeom>
              <a:rect b="b" l="l" r="r" t="t"/>
              <a:pathLst>
                <a:path extrusionOk="0" h="2775" w="2775">
                  <a:moveTo>
                    <a:pt x="0" y="0"/>
                  </a:moveTo>
                  <a:lnTo>
                    <a:pt x="0" y="1388"/>
                  </a:lnTo>
                  <a:lnTo>
                    <a:pt x="0" y="2774"/>
                  </a:lnTo>
                  <a:lnTo>
                    <a:pt x="2775" y="2774"/>
                  </a:lnTo>
                  <a:lnTo>
                    <a:pt x="2775" y="1388"/>
                  </a:lnTo>
                  <a:lnTo>
                    <a:pt x="1388" y="1388"/>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53" name="Google Shape;4153;p35"/>
          <p:cNvGrpSpPr/>
          <p:nvPr/>
        </p:nvGrpSpPr>
        <p:grpSpPr>
          <a:xfrm>
            <a:off x="4305303" y="2233150"/>
            <a:ext cx="481112" cy="481112"/>
            <a:chOff x="3338375" y="2615825"/>
            <a:chExt cx="531850" cy="531850"/>
          </a:xfrm>
        </p:grpSpPr>
        <p:sp>
          <p:nvSpPr>
            <p:cNvPr id="4154" name="Google Shape;4154;p35"/>
            <p:cNvSpPr/>
            <p:nvPr/>
          </p:nvSpPr>
          <p:spPr>
            <a:xfrm>
              <a:off x="3338375" y="2615825"/>
              <a:ext cx="531850" cy="531850"/>
            </a:xfrm>
            <a:custGeom>
              <a:rect b="b" l="l" r="r" t="t"/>
              <a:pathLst>
                <a:path extrusionOk="0" h="21274" w="21274">
                  <a:moveTo>
                    <a:pt x="9712" y="1"/>
                  </a:moveTo>
                  <a:lnTo>
                    <a:pt x="9712" y="1387"/>
                  </a:lnTo>
                  <a:lnTo>
                    <a:pt x="8326" y="1387"/>
                  </a:lnTo>
                  <a:lnTo>
                    <a:pt x="8326" y="2775"/>
                  </a:lnTo>
                  <a:lnTo>
                    <a:pt x="6938" y="2775"/>
                  </a:lnTo>
                  <a:lnTo>
                    <a:pt x="6938" y="4161"/>
                  </a:lnTo>
                  <a:lnTo>
                    <a:pt x="5551" y="4161"/>
                  </a:lnTo>
                  <a:lnTo>
                    <a:pt x="5551" y="5549"/>
                  </a:lnTo>
                  <a:lnTo>
                    <a:pt x="4163" y="5549"/>
                  </a:lnTo>
                  <a:lnTo>
                    <a:pt x="4163" y="6937"/>
                  </a:lnTo>
                  <a:lnTo>
                    <a:pt x="2777" y="6937"/>
                  </a:lnTo>
                  <a:lnTo>
                    <a:pt x="2777" y="8324"/>
                  </a:lnTo>
                  <a:lnTo>
                    <a:pt x="1389" y="8324"/>
                  </a:lnTo>
                  <a:lnTo>
                    <a:pt x="1389" y="9712"/>
                  </a:lnTo>
                  <a:lnTo>
                    <a:pt x="1" y="9712"/>
                  </a:lnTo>
                  <a:lnTo>
                    <a:pt x="1" y="11098"/>
                  </a:lnTo>
                  <a:lnTo>
                    <a:pt x="1389" y="11098"/>
                  </a:lnTo>
                  <a:lnTo>
                    <a:pt x="1389" y="12486"/>
                  </a:lnTo>
                  <a:lnTo>
                    <a:pt x="1389" y="21273"/>
                  </a:lnTo>
                  <a:lnTo>
                    <a:pt x="7863" y="21273"/>
                  </a:lnTo>
                  <a:lnTo>
                    <a:pt x="7863" y="12948"/>
                  </a:lnTo>
                  <a:lnTo>
                    <a:pt x="13412" y="12948"/>
                  </a:lnTo>
                  <a:lnTo>
                    <a:pt x="13412" y="21273"/>
                  </a:lnTo>
                  <a:lnTo>
                    <a:pt x="19887" y="21273"/>
                  </a:lnTo>
                  <a:lnTo>
                    <a:pt x="19887" y="12486"/>
                  </a:lnTo>
                  <a:lnTo>
                    <a:pt x="19887" y="11098"/>
                  </a:lnTo>
                  <a:lnTo>
                    <a:pt x="21273" y="11098"/>
                  </a:lnTo>
                  <a:lnTo>
                    <a:pt x="21273" y="9712"/>
                  </a:lnTo>
                  <a:lnTo>
                    <a:pt x="19887" y="9712"/>
                  </a:lnTo>
                  <a:lnTo>
                    <a:pt x="19887" y="8324"/>
                  </a:lnTo>
                  <a:lnTo>
                    <a:pt x="18499" y="8324"/>
                  </a:lnTo>
                  <a:lnTo>
                    <a:pt x="18499" y="1387"/>
                  </a:lnTo>
                  <a:lnTo>
                    <a:pt x="18499" y="925"/>
                  </a:lnTo>
                  <a:lnTo>
                    <a:pt x="18499" y="1"/>
                  </a:lnTo>
                  <a:lnTo>
                    <a:pt x="14337" y="1"/>
                  </a:lnTo>
                  <a:lnTo>
                    <a:pt x="14337" y="925"/>
                  </a:lnTo>
                  <a:lnTo>
                    <a:pt x="14337" y="1387"/>
                  </a:lnTo>
                  <a:lnTo>
                    <a:pt x="14337" y="2775"/>
                  </a:lnTo>
                  <a:lnTo>
                    <a:pt x="12950" y="2775"/>
                  </a:lnTo>
                  <a:lnTo>
                    <a:pt x="12950" y="1387"/>
                  </a:lnTo>
                  <a:lnTo>
                    <a:pt x="11562" y="1387"/>
                  </a:lnTo>
                  <a:lnTo>
                    <a:pt x="1156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5" name="Google Shape;4155;p35"/>
            <p:cNvSpPr/>
            <p:nvPr/>
          </p:nvSpPr>
          <p:spPr>
            <a:xfrm>
              <a:off x="3696775" y="2615825"/>
              <a:ext cx="104075" cy="208100"/>
            </a:xfrm>
            <a:custGeom>
              <a:rect b="b" l="l" r="r" t="t"/>
              <a:pathLst>
                <a:path extrusionOk="0" h="8324" w="4163">
                  <a:moveTo>
                    <a:pt x="1" y="1"/>
                  </a:moveTo>
                  <a:lnTo>
                    <a:pt x="1" y="5549"/>
                  </a:lnTo>
                  <a:lnTo>
                    <a:pt x="1389" y="5549"/>
                  </a:lnTo>
                  <a:lnTo>
                    <a:pt x="1389" y="6937"/>
                  </a:lnTo>
                  <a:lnTo>
                    <a:pt x="2777" y="6937"/>
                  </a:lnTo>
                  <a:lnTo>
                    <a:pt x="2777" y="8324"/>
                  </a:lnTo>
                  <a:lnTo>
                    <a:pt x="4163" y="8324"/>
                  </a:lnTo>
                  <a:lnTo>
                    <a:pt x="4163" y="5549"/>
                  </a:lnTo>
                  <a:lnTo>
                    <a:pt x="4163" y="2775"/>
                  </a:lnTo>
                  <a:lnTo>
                    <a:pt x="4163"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6" name="Google Shape;4156;p35"/>
            <p:cNvSpPr/>
            <p:nvPr/>
          </p:nvSpPr>
          <p:spPr>
            <a:xfrm>
              <a:off x="3338375" y="2615825"/>
              <a:ext cx="531850" cy="277475"/>
            </a:xfrm>
            <a:custGeom>
              <a:rect b="b" l="l" r="r" t="t"/>
              <a:pathLst>
                <a:path extrusionOk="0" h="11099" w="21274">
                  <a:moveTo>
                    <a:pt x="9712" y="1"/>
                  </a:moveTo>
                  <a:lnTo>
                    <a:pt x="9712" y="1387"/>
                  </a:lnTo>
                  <a:lnTo>
                    <a:pt x="8326" y="1387"/>
                  </a:lnTo>
                  <a:lnTo>
                    <a:pt x="8326" y="2775"/>
                  </a:lnTo>
                  <a:lnTo>
                    <a:pt x="6938" y="2775"/>
                  </a:lnTo>
                  <a:lnTo>
                    <a:pt x="6938" y="4161"/>
                  </a:lnTo>
                  <a:lnTo>
                    <a:pt x="5551" y="4161"/>
                  </a:lnTo>
                  <a:lnTo>
                    <a:pt x="5551" y="5549"/>
                  </a:lnTo>
                  <a:lnTo>
                    <a:pt x="4163" y="5549"/>
                  </a:lnTo>
                  <a:lnTo>
                    <a:pt x="4163" y="6937"/>
                  </a:lnTo>
                  <a:lnTo>
                    <a:pt x="2777" y="6937"/>
                  </a:lnTo>
                  <a:lnTo>
                    <a:pt x="2777" y="8324"/>
                  </a:lnTo>
                  <a:lnTo>
                    <a:pt x="1389" y="8324"/>
                  </a:lnTo>
                  <a:lnTo>
                    <a:pt x="1389" y="9712"/>
                  </a:lnTo>
                  <a:lnTo>
                    <a:pt x="1" y="9712"/>
                  </a:lnTo>
                  <a:lnTo>
                    <a:pt x="1" y="11098"/>
                  </a:lnTo>
                  <a:lnTo>
                    <a:pt x="4163" y="11098"/>
                  </a:lnTo>
                  <a:lnTo>
                    <a:pt x="4163" y="9712"/>
                  </a:lnTo>
                  <a:lnTo>
                    <a:pt x="5551" y="9712"/>
                  </a:lnTo>
                  <a:lnTo>
                    <a:pt x="5551" y="8324"/>
                  </a:lnTo>
                  <a:lnTo>
                    <a:pt x="6938" y="8324"/>
                  </a:lnTo>
                  <a:lnTo>
                    <a:pt x="6938" y="6937"/>
                  </a:lnTo>
                  <a:lnTo>
                    <a:pt x="8326" y="6937"/>
                  </a:lnTo>
                  <a:lnTo>
                    <a:pt x="8326" y="5549"/>
                  </a:lnTo>
                  <a:lnTo>
                    <a:pt x="9712" y="5549"/>
                  </a:lnTo>
                  <a:lnTo>
                    <a:pt x="9712" y="4161"/>
                  </a:lnTo>
                  <a:lnTo>
                    <a:pt x="11562" y="4161"/>
                  </a:lnTo>
                  <a:lnTo>
                    <a:pt x="11562" y="5549"/>
                  </a:lnTo>
                  <a:lnTo>
                    <a:pt x="12950" y="5549"/>
                  </a:lnTo>
                  <a:lnTo>
                    <a:pt x="12950" y="6937"/>
                  </a:lnTo>
                  <a:lnTo>
                    <a:pt x="14337" y="6937"/>
                  </a:lnTo>
                  <a:lnTo>
                    <a:pt x="14337" y="8324"/>
                  </a:lnTo>
                  <a:lnTo>
                    <a:pt x="15725" y="8324"/>
                  </a:lnTo>
                  <a:lnTo>
                    <a:pt x="15725" y="9712"/>
                  </a:lnTo>
                  <a:lnTo>
                    <a:pt x="17113" y="9712"/>
                  </a:lnTo>
                  <a:lnTo>
                    <a:pt x="17113" y="11098"/>
                  </a:lnTo>
                  <a:lnTo>
                    <a:pt x="21273" y="11098"/>
                  </a:lnTo>
                  <a:lnTo>
                    <a:pt x="21273" y="9712"/>
                  </a:lnTo>
                  <a:lnTo>
                    <a:pt x="19887" y="9712"/>
                  </a:lnTo>
                  <a:lnTo>
                    <a:pt x="19887" y="8324"/>
                  </a:lnTo>
                  <a:lnTo>
                    <a:pt x="18499" y="8324"/>
                  </a:lnTo>
                  <a:lnTo>
                    <a:pt x="18499" y="6937"/>
                  </a:lnTo>
                  <a:lnTo>
                    <a:pt x="17113" y="6937"/>
                  </a:lnTo>
                  <a:lnTo>
                    <a:pt x="17113" y="5549"/>
                  </a:lnTo>
                  <a:lnTo>
                    <a:pt x="15725" y="5549"/>
                  </a:lnTo>
                  <a:lnTo>
                    <a:pt x="15725" y="4161"/>
                  </a:lnTo>
                  <a:lnTo>
                    <a:pt x="14337" y="4161"/>
                  </a:lnTo>
                  <a:lnTo>
                    <a:pt x="14337" y="2775"/>
                  </a:lnTo>
                  <a:lnTo>
                    <a:pt x="12950" y="2775"/>
                  </a:lnTo>
                  <a:lnTo>
                    <a:pt x="12950" y="1387"/>
                  </a:lnTo>
                  <a:lnTo>
                    <a:pt x="11562" y="1387"/>
                  </a:lnTo>
                  <a:lnTo>
                    <a:pt x="11562"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7" name="Google Shape;4157;p35"/>
            <p:cNvSpPr/>
            <p:nvPr/>
          </p:nvSpPr>
          <p:spPr>
            <a:xfrm>
              <a:off x="3581175" y="2615825"/>
              <a:ext cx="46275" cy="34700"/>
            </a:xfrm>
            <a:custGeom>
              <a:rect b="b" l="l" r="r" t="t"/>
              <a:pathLst>
                <a:path extrusionOk="0" h="1388" w="1851">
                  <a:moveTo>
                    <a:pt x="0" y="1"/>
                  </a:moveTo>
                  <a:lnTo>
                    <a:pt x="0" y="1387"/>
                  </a:lnTo>
                  <a:lnTo>
                    <a:pt x="1850" y="1387"/>
                  </a:lnTo>
                  <a:lnTo>
                    <a:pt x="1850"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8" name="Google Shape;4158;p35"/>
            <p:cNvSpPr/>
            <p:nvPr/>
          </p:nvSpPr>
          <p:spPr>
            <a:xfrm>
              <a:off x="3511800" y="2685175"/>
              <a:ext cx="34725" cy="34700"/>
            </a:xfrm>
            <a:custGeom>
              <a:rect b="b" l="l" r="r" t="t"/>
              <a:pathLst>
                <a:path extrusionOk="0" h="1388" w="1389">
                  <a:moveTo>
                    <a:pt x="1" y="1"/>
                  </a:moveTo>
                  <a:lnTo>
                    <a:pt x="1" y="1387"/>
                  </a:lnTo>
                  <a:lnTo>
                    <a:pt x="1389" y="1387"/>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9" name="Google Shape;4159;p35"/>
            <p:cNvSpPr/>
            <p:nvPr/>
          </p:nvSpPr>
          <p:spPr>
            <a:xfrm>
              <a:off x="3477150" y="2719850"/>
              <a:ext cx="34675" cy="34725"/>
            </a:xfrm>
            <a:custGeom>
              <a:rect b="b" l="l" r="r" t="t"/>
              <a:pathLst>
                <a:path extrusionOk="0" h="1389" w="1387">
                  <a:moveTo>
                    <a:pt x="0" y="0"/>
                  </a:moveTo>
                  <a:lnTo>
                    <a:pt x="0" y="1388"/>
                  </a:lnTo>
                  <a:lnTo>
                    <a:pt x="1387" y="1388"/>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0" name="Google Shape;4160;p35"/>
            <p:cNvSpPr/>
            <p:nvPr/>
          </p:nvSpPr>
          <p:spPr>
            <a:xfrm>
              <a:off x="3442450" y="2754550"/>
              <a:ext cx="34725" cy="34725"/>
            </a:xfrm>
            <a:custGeom>
              <a:rect b="b" l="l" r="r" t="t"/>
              <a:pathLst>
                <a:path extrusionOk="0" h="1389" w="1389">
                  <a:moveTo>
                    <a:pt x="0" y="0"/>
                  </a:moveTo>
                  <a:lnTo>
                    <a:pt x="0" y="1388"/>
                  </a:lnTo>
                  <a:lnTo>
                    <a:pt x="1388" y="1388"/>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1" name="Google Shape;4161;p35"/>
            <p:cNvSpPr/>
            <p:nvPr/>
          </p:nvSpPr>
          <p:spPr>
            <a:xfrm>
              <a:off x="3407775" y="2789250"/>
              <a:ext cx="34700" cy="34675"/>
            </a:xfrm>
            <a:custGeom>
              <a:rect b="b" l="l" r="r" t="t"/>
              <a:pathLst>
                <a:path extrusionOk="0" h="1387" w="1388">
                  <a:moveTo>
                    <a:pt x="1" y="0"/>
                  </a:moveTo>
                  <a:lnTo>
                    <a:pt x="1" y="1387"/>
                  </a:lnTo>
                  <a:lnTo>
                    <a:pt x="1387" y="1387"/>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2" name="Google Shape;4162;p35"/>
            <p:cNvSpPr/>
            <p:nvPr/>
          </p:nvSpPr>
          <p:spPr>
            <a:xfrm>
              <a:off x="3373075" y="2823900"/>
              <a:ext cx="34700" cy="34725"/>
            </a:xfrm>
            <a:custGeom>
              <a:rect b="b" l="l" r="r" t="t"/>
              <a:pathLst>
                <a:path extrusionOk="0" h="1389" w="1388">
                  <a:moveTo>
                    <a:pt x="1" y="1"/>
                  </a:moveTo>
                  <a:lnTo>
                    <a:pt x="1" y="1389"/>
                  </a:lnTo>
                  <a:lnTo>
                    <a:pt x="1387" y="1389"/>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3" name="Google Shape;4163;p35"/>
            <p:cNvSpPr/>
            <p:nvPr/>
          </p:nvSpPr>
          <p:spPr>
            <a:xfrm>
              <a:off x="3338375" y="2858600"/>
              <a:ext cx="34725" cy="34700"/>
            </a:xfrm>
            <a:custGeom>
              <a:rect b="b" l="l" r="r" t="t"/>
              <a:pathLst>
                <a:path extrusionOk="0" h="1388" w="1389">
                  <a:moveTo>
                    <a:pt x="1" y="1"/>
                  </a:moveTo>
                  <a:lnTo>
                    <a:pt x="1" y="1387"/>
                  </a:lnTo>
                  <a:lnTo>
                    <a:pt x="1389" y="1387"/>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4" name="Google Shape;4164;p35"/>
            <p:cNvSpPr/>
            <p:nvPr/>
          </p:nvSpPr>
          <p:spPr>
            <a:xfrm>
              <a:off x="3662125" y="2615825"/>
              <a:ext cx="138725" cy="208100"/>
            </a:xfrm>
            <a:custGeom>
              <a:rect b="b" l="l" r="r" t="t"/>
              <a:pathLst>
                <a:path extrusionOk="0" h="8324" w="5549">
                  <a:moveTo>
                    <a:pt x="1387" y="1"/>
                  </a:moveTo>
                  <a:lnTo>
                    <a:pt x="1387" y="925"/>
                  </a:lnTo>
                  <a:lnTo>
                    <a:pt x="1387" y="1387"/>
                  </a:lnTo>
                  <a:lnTo>
                    <a:pt x="1387" y="2775"/>
                  </a:lnTo>
                  <a:lnTo>
                    <a:pt x="0" y="2775"/>
                  </a:lnTo>
                  <a:lnTo>
                    <a:pt x="0" y="4161"/>
                  </a:lnTo>
                  <a:lnTo>
                    <a:pt x="1387" y="4161"/>
                  </a:lnTo>
                  <a:lnTo>
                    <a:pt x="1387" y="5549"/>
                  </a:lnTo>
                  <a:lnTo>
                    <a:pt x="2775" y="5549"/>
                  </a:lnTo>
                  <a:lnTo>
                    <a:pt x="2775" y="1387"/>
                  </a:lnTo>
                  <a:lnTo>
                    <a:pt x="4163" y="1387"/>
                  </a:lnTo>
                  <a:lnTo>
                    <a:pt x="4163" y="8324"/>
                  </a:lnTo>
                  <a:lnTo>
                    <a:pt x="5549" y="8324"/>
                  </a:lnTo>
                  <a:lnTo>
                    <a:pt x="5549" y="1387"/>
                  </a:lnTo>
                  <a:lnTo>
                    <a:pt x="5549" y="925"/>
                  </a:lnTo>
                  <a:lnTo>
                    <a:pt x="554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5" name="Google Shape;4165;p35"/>
            <p:cNvSpPr/>
            <p:nvPr/>
          </p:nvSpPr>
          <p:spPr>
            <a:xfrm>
              <a:off x="3627425" y="2650500"/>
              <a:ext cx="34725" cy="34700"/>
            </a:xfrm>
            <a:custGeom>
              <a:rect b="b" l="l" r="r" t="t"/>
              <a:pathLst>
                <a:path extrusionOk="0" h="1388" w="1389">
                  <a:moveTo>
                    <a:pt x="0" y="0"/>
                  </a:moveTo>
                  <a:lnTo>
                    <a:pt x="0" y="1388"/>
                  </a:lnTo>
                  <a:lnTo>
                    <a:pt x="1388" y="1388"/>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6" name="Google Shape;4166;p35"/>
            <p:cNvSpPr/>
            <p:nvPr/>
          </p:nvSpPr>
          <p:spPr>
            <a:xfrm>
              <a:off x="3546500" y="2650500"/>
              <a:ext cx="34725" cy="34700"/>
            </a:xfrm>
            <a:custGeom>
              <a:rect b="b" l="l" r="r" t="t"/>
              <a:pathLst>
                <a:path extrusionOk="0" h="1388" w="1389">
                  <a:moveTo>
                    <a:pt x="1" y="0"/>
                  </a:moveTo>
                  <a:lnTo>
                    <a:pt x="1" y="1388"/>
                  </a:lnTo>
                  <a:lnTo>
                    <a:pt x="1389" y="1388"/>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7" name="Google Shape;4167;p35"/>
            <p:cNvSpPr/>
            <p:nvPr/>
          </p:nvSpPr>
          <p:spPr>
            <a:xfrm>
              <a:off x="3373075" y="2893275"/>
              <a:ext cx="462475" cy="254400"/>
            </a:xfrm>
            <a:custGeom>
              <a:rect b="b" l="l" r="r" t="t"/>
              <a:pathLst>
                <a:path extrusionOk="0" h="10176" w="18499">
                  <a:moveTo>
                    <a:pt x="1" y="0"/>
                  </a:moveTo>
                  <a:lnTo>
                    <a:pt x="1" y="10175"/>
                  </a:lnTo>
                  <a:lnTo>
                    <a:pt x="6475" y="10175"/>
                  </a:lnTo>
                  <a:lnTo>
                    <a:pt x="6475" y="1850"/>
                  </a:lnTo>
                  <a:lnTo>
                    <a:pt x="12024" y="1850"/>
                  </a:lnTo>
                  <a:lnTo>
                    <a:pt x="12024" y="10175"/>
                  </a:lnTo>
                  <a:lnTo>
                    <a:pt x="18499" y="10175"/>
                  </a:lnTo>
                  <a:lnTo>
                    <a:pt x="18499" y="0"/>
                  </a:lnTo>
                  <a:lnTo>
                    <a:pt x="17111" y="0"/>
                  </a:lnTo>
                  <a:lnTo>
                    <a:pt x="17111" y="8787"/>
                  </a:lnTo>
                  <a:lnTo>
                    <a:pt x="13412" y="8787"/>
                  </a:lnTo>
                  <a:lnTo>
                    <a:pt x="13412" y="462"/>
                  </a:lnTo>
                  <a:lnTo>
                    <a:pt x="5088" y="462"/>
                  </a:lnTo>
                  <a:lnTo>
                    <a:pt x="5088" y="8787"/>
                  </a:lnTo>
                  <a:lnTo>
                    <a:pt x="1389" y="8787"/>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8" name="Google Shape;4168;p35"/>
            <p:cNvSpPr/>
            <p:nvPr/>
          </p:nvSpPr>
          <p:spPr>
            <a:xfrm>
              <a:off x="3800850" y="2823900"/>
              <a:ext cx="34700" cy="34725"/>
            </a:xfrm>
            <a:custGeom>
              <a:rect b="b" l="l" r="r" t="t"/>
              <a:pathLst>
                <a:path extrusionOk="0" h="1389" w="1388">
                  <a:moveTo>
                    <a:pt x="0" y="1"/>
                  </a:moveTo>
                  <a:lnTo>
                    <a:pt x="0" y="1389"/>
                  </a:lnTo>
                  <a:lnTo>
                    <a:pt x="1388" y="1389"/>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9" name="Google Shape;4169;p35"/>
            <p:cNvSpPr/>
            <p:nvPr/>
          </p:nvSpPr>
          <p:spPr>
            <a:xfrm>
              <a:off x="3835525" y="2858600"/>
              <a:ext cx="34700" cy="34700"/>
            </a:xfrm>
            <a:custGeom>
              <a:rect b="b" l="l" r="r" t="t"/>
              <a:pathLst>
                <a:path extrusionOk="0" h="1388" w="1388">
                  <a:moveTo>
                    <a:pt x="1" y="1"/>
                  </a:moveTo>
                  <a:lnTo>
                    <a:pt x="1"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70" name="Google Shape;4170;p35"/>
          <p:cNvGrpSpPr/>
          <p:nvPr/>
        </p:nvGrpSpPr>
        <p:grpSpPr>
          <a:xfrm>
            <a:off x="1466659" y="1297677"/>
            <a:ext cx="481089" cy="251004"/>
            <a:chOff x="6571425" y="1267075"/>
            <a:chExt cx="531825" cy="277475"/>
          </a:xfrm>
        </p:grpSpPr>
        <p:sp>
          <p:nvSpPr>
            <p:cNvPr id="4171" name="Google Shape;4171;p35"/>
            <p:cNvSpPr/>
            <p:nvPr/>
          </p:nvSpPr>
          <p:spPr>
            <a:xfrm>
              <a:off x="6571425" y="1267075"/>
              <a:ext cx="531825" cy="277475"/>
            </a:xfrm>
            <a:custGeom>
              <a:rect b="b" l="l" r="r" t="t"/>
              <a:pathLst>
                <a:path extrusionOk="0" h="11099" w="21273">
                  <a:moveTo>
                    <a:pt x="0" y="1"/>
                  </a:moveTo>
                  <a:lnTo>
                    <a:pt x="0" y="11099"/>
                  </a:lnTo>
                  <a:lnTo>
                    <a:pt x="17110" y="11099"/>
                  </a:lnTo>
                  <a:lnTo>
                    <a:pt x="17110" y="9712"/>
                  </a:lnTo>
                  <a:lnTo>
                    <a:pt x="21273" y="9712"/>
                  </a:lnTo>
                  <a:lnTo>
                    <a:pt x="21273" y="1387"/>
                  </a:lnTo>
                  <a:lnTo>
                    <a:pt x="17110" y="1387"/>
                  </a:lnTo>
                  <a:lnTo>
                    <a:pt x="17110"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2" name="Google Shape;4172;p35"/>
            <p:cNvSpPr/>
            <p:nvPr/>
          </p:nvSpPr>
          <p:spPr>
            <a:xfrm>
              <a:off x="6571425" y="1267075"/>
              <a:ext cx="427775" cy="277475"/>
            </a:xfrm>
            <a:custGeom>
              <a:rect b="b" l="l" r="r" t="t"/>
              <a:pathLst>
                <a:path extrusionOk="0" h="11099" w="17111">
                  <a:moveTo>
                    <a:pt x="0" y="1"/>
                  </a:moveTo>
                  <a:lnTo>
                    <a:pt x="0" y="1387"/>
                  </a:lnTo>
                  <a:lnTo>
                    <a:pt x="0" y="9712"/>
                  </a:lnTo>
                  <a:lnTo>
                    <a:pt x="0" y="11099"/>
                  </a:lnTo>
                  <a:lnTo>
                    <a:pt x="17110" y="11099"/>
                  </a:lnTo>
                  <a:lnTo>
                    <a:pt x="17110" y="9712"/>
                  </a:lnTo>
                  <a:lnTo>
                    <a:pt x="1388" y="9712"/>
                  </a:lnTo>
                  <a:lnTo>
                    <a:pt x="1388" y="1387"/>
                  </a:lnTo>
                  <a:lnTo>
                    <a:pt x="17110" y="1387"/>
                  </a:lnTo>
                  <a:lnTo>
                    <a:pt x="17110"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3" name="Google Shape;4173;p35"/>
            <p:cNvSpPr/>
            <p:nvPr/>
          </p:nvSpPr>
          <p:spPr>
            <a:xfrm>
              <a:off x="6999175" y="1301750"/>
              <a:ext cx="104075" cy="208150"/>
            </a:xfrm>
            <a:custGeom>
              <a:rect b="b" l="l" r="r" t="t"/>
              <a:pathLst>
                <a:path extrusionOk="0" h="8326" w="4163">
                  <a:moveTo>
                    <a:pt x="0" y="0"/>
                  </a:moveTo>
                  <a:lnTo>
                    <a:pt x="0" y="1388"/>
                  </a:lnTo>
                  <a:lnTo>
                    <a:pt x="2775" y="1388"/>
                  </a:lnTo>
                  <a:lnTo>
                    <a:pt x="2775" y="6937"/>
                  </a:lnTo>
                  <a:lnTo>
                    <a:pt x="0" y="6937"/>
                  </a:lnTo>
                  <a:lnTo>
                    <a:pt x="0" y="8325"/>
                  </a:lnTo>
                  <a:lnTo>
                    <a:pt x="4163" y="8325"/>
                  </a:lnTo>
                  <a:lnTo>
                    <a:pt x="4163" y="6937"/>
                  </a:lnTo>
                  <a:lnTo>
                    <a:pt x="4163" y="1388"/>
                  </a:lnTo>
                  <a:lnTo>
                    <a:pt x="4163"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4" name="Google Shape;4174;p35"/>
            <p:cNvSpPr/>
            <p:nvPr/>
          </p:nvSpPr>
          <p:spPr>
            <a:xfrm>
              <a:off x="6640775" y="1336450"/>
              <a:ext cx="323750" cy="138750"/>
            </a:xfrm>
            <a:custGeom>
              <a:rect b="b" l="l" r="r" t="t"/>
              <a:pathLst>
                <a:path extrusionOk="0" h="5550" w="12950">
                  <a:moveTo>
                    <a:pt x="1" y="0"/>
                  </a:moveTo>
                  <a:lnTo>
                    <a:pt x="1" y="4163"/>
                  </a:lnTo>
                  <a:lnTo>
                    <a:pt x="1" y="5549"/>
                  </a:lnTo>
                  <a:lnTo>
                    <a:pt x="12950" y="5549"/>
                  </a:lnTo>
                  <a:lnTo>
                    <a:pt x="12948"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175" name="Google Shape;4175;p35"/>
          <p:cNvCxnSpPr>
            <a:stCxn id="4131" idx="1"/>
            <a:endCxn id="4108" idx="3"/>
          </p:cNvCxnSpPr>
          <p:nvPr/>
        </p:nvCxnSpPr>
        <p:spPr>
          <a:xfrm flipH="1">
            <a:off x="2130713" y="1423175"/>
            <a:ext cx="1427400" cy="600"/>
          </a:xfrm>
          <a:prstGeom prst="bentConnector3">
            <a:avLst>
              <a:gd fmla="val 49997" name="adj1"/>
            </a:avLst>
          </a:prstGeom>
          <a:noFill/>
          <a:ln cap="flat" cmpd="sng" w="19050">
            <a:solidFill>
              <a:schemeClr val="accent1"/>
            </a:solidFill>
            <a:prstDash val="solid"/>
            <a:round/>
            <a:headEnd len="med" w="med" type="none"/>
            <a:tailEnd len="med" w="med" type="none"/>
          </a:ln>
        </p:spPr>
      </p:cxnSp>
      <p:cxnSp>
        <p:nvCxnSpPr>
          <p:cNvPr id="4176" name="Google Shape;4176;p35"/>
          <p:cNvCxnSpPr>
            <a:stCxn id="4131" idx="3"/>
            <a:endCxn id="4110" idx="1"/>
          </p:cNvCxnSpPr>
          <p:nvPr/>
        </p:nvCxnSpPr>
        <p:spPr>
          <a:xfrm>
            <a:off x="5533613" y="1423175"/>
            <a:ext cx="1479600" cy="600"/>
          </a:xfrm>
          <a:prstGeom prst="bentConnector3">
            <a:avLst>
              <a:gd fmla="val 49998" name="adj1"/>
            </a:avLst>
          </a:prstGeom>
          <a:noFill/>
          <a:ln cap="flat" cmpd="sng" w="19050">
            <a:solidFill>
              <a:schemeClr val="accent1"/>
            </a:solidFill>
            <a:prstDash val="solid"/>
            <a:round/>
            <a:headEnd len="med" w="med" type="none"/>
            <a:tailEnd len="med" w="med" type="none"/>
          </a:ln>
        </p:spPr>
      </p:cxnSp>
      <p:cxnSp>
        <p:nvCxnSpPr>
          <p:cNvPr id="4177" name="Google Shape;4177;p35"/>
          <p:cNvCxnSpPr>
            <a:stCxn id="4131" idx="2"/>
            <a:endCxn id="4109" idx="0"/>
          </p:cNvCxnSpPr>
          <p:nvPr/>
        </p:nvCxnSpPr>
        <p:spPr>
          <a:xfrm flipH="1" rot="-5400000">
            <a:off x="4313213" y="1859825"/>
            <a:ext cx="465900" cy="600"/>
          </a:xfrm>
          <a:prstGeom prst="bentConnector3">
            <a:avLst>
              <a:gd fmla="val 49991" name="adj1"/>
            </a:avLst>
          </a:prstGeom>
          <a:noFill/>
          <a:ln cap="flat" cmpd="sng" w="19050">
            <a:solidFill>
              <a:schemeClr val="accent1"/>
            </a:solidFill>
            <a:prstDash val="solid"/>
            <a:round/>
            <a:headEnd len="med" w="med" type="none"/>
            <a:tailEnd len="med" w="med" type="none"/>
          </a:ln>
        </p:spPr>
      </p:cxnSp>
      <p:cxnSp>
        <p:nvCxnSpPr>
          <p:cNvPr id="4178" name="Google Shape;4178;p35"/>
          <p:cNvCxnSpPr>
            <a:stCxn id="4109" idx="2"/>
            <a:endCxn id="4126" idx="0"/>
          </p:cNvCxnSpPr>
          <p:nvPr/>
        </p:nvCxnSpPr>
        <p:spPr>
          <a:xfrm flipH="1" rot="-5400000">
            <a:off x="4313213" y="3087038"/>
            <a:ext cx="465900" cy="600"/>
          </a:xfrm>
          <a:prstGeom prst="bentConnector3">
            <a:avLst>
              <a:gd fmla="val 49991" name="adj1"/>
            </a:avLst>
          </a:prstGeom>
          <a:noFill/>
          <a:ln cap="flat" cmpd="sng" w="19050">
            <a:solidFill>
              <a:schemeClr val="accent1"/>
            </a:solidFill>
            <a:prstDash val="solid"/>
            <a:round/>
            <a:headEnd len="med" w="med" type="none"/>
            <a:tailEnd len="med" w="med" type="oval"/>
          </a:ln>
        </p:spPr>
      </p:cxnSp>
      <p:cxnSp>
        <p:nvCxnSpPr>
          <p:cNvPr id="4179" name="Google Shape;4179;p35"/>
          <p:cNvCxnSpPr>
            <a:stCxn id="4108" idx="2"/>
            <a:endCxn id="4123" idx="0"/>
          </p:cNvCxnSpPr>
          <p:nvPr/>
        </p:nvCxnSpPr>
        <p:spPr>
          <a:xfrm flipH="1" rot="-5400000">
            <a:off x="949400" y="2561663"/>
            <a:ext cx="1516200" cy="600"/>
          </a:xfrm>
          <a:prstGeom prst="bentConnector3">
            <a:avLst>
              <a:gd fmla="val 50005" name="adj1"/>
            </a:avLst>
          </a:prstGeom>
          <a:noFill/>
          <a:ln cap="flat" cmpd="sng" w="19050">
            <a:solidFill>
              <a:schemeClr val="accent1"/>
            </a:solidFill>
            <a:prstDash val="solid"/>
            <a:round/>
            <a:headEnd len="med" w="med" type="none"/>
            <a:tailEnd len="med" w="med" type="oval"/>
          </a:ln>
        </p:spPr>
      </p:cxnSp>
      <p:cxnSp>
        <p:nvCxnSpPr>
          <p:cNvPr id="4180" name="Google Shape;4180;p35"/>
          <p:cNvCxnSpPr>
            <a:stCxn id="4110" idx="2"/>
            <a:endCxn id="4129" idx="0"/>
          </p:cNvCxnSpPr>
          <p:nvPr/>
        </p:nvCxnSpPr>
        <p:spPr>
          <a:xfrm flipH="1" rot="-5400000">
            <a:off x="6678963" y="2561663"/>
            <a:ext cx="1516200" cy="600"/>
          </a:xfrm>
          <a:prstGeom prst="bentConnector3">
            <a:avLst>
              <a:gd fmla="val 50005" name="adj1"/>
            </a:avLst>
          </a:prstGeom>
          <a:noFill/>
          <a:ln cap="flat" cmpd="sng" w="19050">
            <a:solidFill>
              <a:schemeClr val="accent1"/>
            </a:solidFill>
            <a:prstDash val="solid"/>
            <a:round/>
            <a:headEnd len="med" w="med" type="none"/>
            <a:tailEnd len="med" w="med" type="oval"/>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4" name="Shape 4184"/>
        <p:cNvGrpSpPr/>
        <p:nvPr/>
      </p:nvGrpSpPr>
      <p:grpSpPr>
        <a:xfrm>
          <a:off x="0" y="0"/>
          <a:ext cx="0" cy="0"/>
          <a:chOff x="0" y="0"/>
          <a:chExt cx="0" cy="0"/>
        </a:xfrm>
      </p:grpSpPr>
      <p:sp>
        <p:nvSpPr>
          <p:cNvPr id="4185" name="Google Shape;4185;p36"/>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RETRO VIDEO GAMES NEWSLETTER INFOGRAPHICS</a:t>
            </a:r>
            <a:endParaRPr/>
          </a:p>
        </p:txBody>
      </p:sp>
      <p:grpSp>
        <p:nvGrpSpPr>
          <p:cNvPr id="4186" name="Google Shape;4186;p36"/>
          <p:cNvGrpSpPr/>
          <p:nvPr/>
        </p:nvGrpSpPr>
        <p:grpSpPr>
          <a:xfrm rot="-5400000">
            <a:off x="271246" y="535371"/>
            <a:ext cx="242781" cy="161857"/>
            <a:chOff x="2500050" y="3730175"/>
            <a:chExt cx="2619000" cy="1746025"/>
          </a:xfrm>
        </p:grpSpPr>
        <p:sp>
          <p:nvSpPr>
            <p:cNvPr id="4187" name="Google Shape;4187;p36"/>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8" name="Google Shape;4188;p36"/>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9" name="Google Shape;4189;p36"/>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0" name="Google Shape;4190;p36"/>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1" name="Google Shape;4191;p36"/>
          <p:cNvGrpSpPr/>
          <p:nvPr/>
        </p:nvGrpSpPr>
        <p:grpSpPr>
          <a:xfrm rot="5400000">
            <a:off x="8691846" y="535371"/>
            <a:ext cx="242781" cy="161857"/>
            <a:chOff x="2500050" y="3730175"/>
            <a:chExt cx="2619000" cy="1746025"/>
          </a:xfrm>
        </p:grpSpPr>
        <p:sp>
          <p:nvSpPr>
            <p:cNvPr id="4192" name="Google Shape;4192;p36"/>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3" name="Google Shape;4193;p36"/>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4" name="Google Shape;4194;p36"/>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5" name="Google Shape;4195;p36"/>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96" name="Google Shape;4196;p36"/>
          <p:cNvSpPr/>
          <p:nvPr/>
        </p:nvSpPr>
        <p:spPr>
          <a:xfrm>
            <a:off x="7059038" y="3807988"/>
            <a:ext cx="702000" cy="702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7" name="Google Shape;4197;p36"/>
          <p:cNvSpPr/>
          <p:nvPr/>
        </p:nvSpPr>
        <p:spPr>
          <a:xfrm>
            <a:off x="1382438" y="1290838"/>
            <a:ext cx="702000" cy="702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8" name="Google Shape;4198;p36"/>
          <p:cNvSpPr txBox="1"/>
          <p:nvPr/>
        </p:nvSpPr>
        <p:spPr>
          <a:xfrm>
            <a:off x="719450" y="4111600"/>
            <a:ext cx="2028000" cy="398400"/>
          </a:xfrm>
          <a:prstGeom prst="rect">
            <a:avLst/>
          </a:prstGeom>
          <a:solidFill>
            <a:schemeClr val="accent1"/>
          </a:solidFill>
          <a:ln>
            <a:noFill/>
          </a:ln>
        </p:spPr>
        <p:txBody>
          <a:bodyPr anchorCtr="0" anchor="ctr" bIns="0" lIns="0" spcFirstLastPara="1" rIns="0" wrap="square" tIns="45700">
            <a:noAutofit/>
          </a:bodyPr>
          <a:lstStyle/>
          <a:p>
            <a:pPr indent="0" lvl="0" marL="0" marR="0" rtl="0" algn="ctr">
              <a:lnSpc>
                <a:spcPct val="100000"/>
              </a:lnSpc>
              <a:spcBef>
                <a:spcPts val="0"/>
              </a:spcBef>
              <a:spcAft>
                <a:spcPts val="0"/>
              </a:spcAft>
              <a:buNone/>
            </a:pPr>
            <a:r>
              <a:rPr lang="en" sz="1300">
                <a:solidFill>
                  <a:schemeClr val="accent6"/>
                </a:solidFill>
                <a:latin typeface="Orbitron ExtraBold"/>
                <a:ea typeface="Orbitron ExtraBold"/>
                <a:cs typeface="Orbitron ExtraBold"/>
                <a:sym typeface="Orbitron ExtraBold"/>
              </a:rPr>
              <a:t>START</a:t>
            </a:r>
            <a:endParaRPr sz="1300">
              <a:solidFill>
                <a:schemeClr val="accent6"/>
              </a:solidFill>
              <a:latin typeface="Orbitron ExtraBold"/>
              <a:ea typeface="Orbitron ExtraBold"/>
              <a:cs typeface="Orbitron ExtraBold"/>
              <a:sym typeface="Orbitron ExtraBold"/>
            </a:endParaRPr>
          </a:p>
        </p:txBody>
      </p:sp>
      <p:grpSp>
        <p:nvGrpSpPr>
          <p:cNvPr id="4199" name="Google Shape;4199;p36"/>
          <p:cNvGrpSpPr/>
          <p:nvPr/>
        </p:nvGrpSpPr>
        <p:grpSpPr>
          <a:xfrm>
            <a:off x="6396050" y="1290850"/>
            <a:ext cx="2028000" cy="983399"/>
            <a:chOff x="6396050" y="1290850"/>
            <a:chExt cx="2028000" cy="983399"/>
          </a:xfrm>
        </p:grpSpPr>
        <p:sp>
          <p:nvSpPr>
            <p:cNvPr id="4200" name="Google Shape;4200;p36"/>
            <p:cNvSpPr txBox="1"/>
            <p:nvPr/>
          </p:nvSpPr>
          <p:spPr>
            <a:xfrm>
              <a:off x="6396050" y="1290850"/>
              <a:ext cx="2028000" cy="398400"/>
            </a:xfrm>
            <a:prstGeom prst="rect">
              <a:avLst/>
            </a:prstGeom>
            <a:solidFill>
              <a:schemeClr val="accent1"/>
            </a:solidFill>
            <a:ln>
              <a:noFill/>
            </a:ln>
          </p:spPr>
          <p:txBody>
            <a:bodyPr anchorCtr="0" anchor="ctr" bIns="0" lIns="0" spcFirstLastPara="1" rIns="0" wrap="square" tIns="45700">
              <a:noAutofit/>
            </a:bodyPr>
            <a:lstStyle/>
            <a:p>
              <a:pPr indent="0" lvl="0" marL="0" marR="0" rtl="0" algn="ctr">
                <a:lnSpc>
                  <a:spcPct val="100000"/>
                </a:lnSpc>
                <a:spcBef>
                  <a:spcPts val="0"/>
                </a:spcBef>
                <a:spcAft>
                  <a:spcPts val="0"/>
                </a:spcAft>
                <a:buNone/>
              </a:pPr>
              <a:r>
                <a:rPr lang="en" sz="1300">
                  <a:solidFill>
                    <a:schemeClr val="accent6"/>
                  </a:solidFill>
                  <a:latin typeface="Orbitron ExtraBold"/>
                  <a:ea typeface="Orbitron ExtraBold"/>
                  <a:cs typeface="Orbitron ExtraBold"/>
                  <a:sym typeface="Orbitron ExtraBold"/>
                </a:rPr>
                <a:t>FINAL MONSTER</a:t>
              </a:r>
              <a:endParaRPr sz="1300">
                <a:solidFill>
                  <a:schemeClr val="accent6"/>
                </a:solidFill>
                <a:latin typeface="Orbitron ExtraBold"/>
                <a:ea typeface="Orbitron ExtraBold"/>
                <a:cs typeface="Orbitron ExtraBold"/>
                <a:sym typeface="Orbitron ExtraBold"/>
              </a:endParaRPr>
            </a:p>
          </p:txBody>
        </p:sp>
        <p:sp>
          <p:nvSpPr>
            <p:cNvPr id="4201" name="Google Shape;4201;p36"/>
            <p:cNvSpPr txBox="1"/>
            <p:nvPr/>
          </p:nvSpPr>
          <p:spPr>
            <a:xfrm>
              <a:off x="6396050" y="1642449"/>
              <a:ext cx="2028000" cy="631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lang="en">
                  <a:solidFill>
                    <a:schemeClr val="lt1"/>
                  </a:solidFill>
                  <a:latin typeface="Advent Pro Medium"/>
                  <a:ea typeface="Advent Pro Medium"/>
                  <a:cs typeface="Advent Pro Medium"/>
                  <a:sym typeface="Advent Pro Medium"/>
                </a:rPr>
                <a:t>Mercury is  the closest planet to the Sun</a:t>
              </a:r>
              <a:endParaRPr>
                <a:solidFill>
                  <a:schemeClr val="lt1"/>
                </a:solidFill>
                <a:latin typeface="Advent Pro Medium"/>
                <a:ea typeface="Advent Pro Medium"/>
                <a:cs typeface="Advent Pro Medium"/>
                <a:sym typeface="Advent Pro Medium"/>
              </a:endParaRPr>
            </a:p>
          </p:txBody>
        </p:sp>
      </p:grpSp>
      <p:grpSp>
        <p:nvGrpSpPr>
          <p:cNvPr id="4202" name="Google Shape;4202;p36"/>
          <p:cNvGrpSpPr/>
          <p:nvPr/>
        </p:nvGrpSpPr>
        <p:grpSpPr>
          <a:xfrm>
            <a:off x="2611650" y="3151775"/>
            <a:ext cx="2028000" cy="983374"/>
            <a:chOff x="2611650" y="3151775"/>
            <a:chExt cx="2028000" cy="983374"/>
          </a:xfrm>
        </p:grpSpPr>
        <p:sp>
          <p:nvSpPr>
            <p:cNvPr id="4203" name="Google Shape;4203;p36"/>
            <p:cNvSpPr txBox="1"/>
            <p:nvPr/>
          </p:nvSpPr>
          <p:spPr>
            <a:xfrm>
              <a:off x="2611650" y="3151775"/>
              <a:ext cx="2028000" cy="398400"/>
            </a:xfrm>
            <a:prstGeom prst="rect">
              <a:avLst/>
            </a:prstGeom>
            <a:solidFill>
              <a:schemeClr val="accent1"/>
            </a:solidFill>
            <a:ln>
              <a:noFill/>
            </a:ln>
          </p:spPr>
          <p:txBody>
            <a:bodyPr anchorCtr="0" anchor="ctr" bIns="0" lIns="0" spcFirstLastPara="1" rIns="0" wrap="square" tIns="45700">
              <a:noAutofit/>
            </a:bodyPr>
            <a:lstStyle/>
            <a:p>
              <a:pPr indent="0" lvl="0" marL="0" marR="0" rtl="0" algn="ctr">
                <a:lnSpc>
                  <a:spcPct val="100000"/>
                </a:lnSpc>
                <a:spcBef>
                  <a:spcPts val="0"/>
                </a:spcBef>
                <a:spcAft>
                  <a:spcPts val="0"/>
                </a:spcAft>
                <a:buNone/>
              </a:pPr>
              <a:r>
                <a:rPr lang="en" sz="1300">
                  <a:solidFill>
                    <a:schemeClr val="accent6"/>
                  </a:solidFill>
                  <a:latin typeface="Orbitron ExtraBold"/>
                  <a:ea typeface="Orbitron ExtraBold"/>
                  <a:cs typeface="Orbitron ExtraBold"/>
                  <a:sym typeface="Orbitron ExtraBold"/>
                </a:rPr>
                <a:t>LEVEL 1</a:t>
              </a:r>
              <a:endParaRPr sz="1300">
                <a:solidFill>
                  <a:schemeClr val="accent6"/>
                </a:solidFill>
                <a:latin typeface="Orbitron ExtraBold"/>
                <a:ea typeface="Orbitron ExtraBold"/>
                <a:cs typeface="Orbitron ExtraBold"/>
                <a:sym typeface="Orbitron ExtraBold"/>
              </a:endParaRPr>
            </a:p>
          </p:txBody>
        </p:sp>
        <p:sp>
          <p:nvSpPr>
            <p:cNvPr id="4204" name="Google Shape;4204;p36"/>
            <p:cNvSpPr txBox="1"/>
            <p:nvPr/>
          </p:nvSpPr>
          <p:spPr>
            <a:xfrm>
              <a:off x="2611650" y="3503349"/>
              <a:ext cx="2028000" cy="631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lang="en">
                  <a:solidFill>
                    <a:schemeClr val="lt1"/>
                  </a:solidFill>
                  <a:latin typeface="Advent Pro Medium"/>
                  <a:ea typeface="Advent Pro Medium"/>
                  <a:cs typeface="Advent Pro Medium"/>
                  <a:sym typeface="Advent Pro Medium"/>
                </a:rPr>
                <a:t>Venus has a beautiful name but is hot</a:t>
              </a:r>
              <a:endParaRPr>
                <a:solidFill>
                  <a:schemeClr val="lt1"/>
                </a:solidFill>
                <a:latin typeface="Advent Pro Medium"/>
                <a:ea typeface="Advent Pro Medium"/>
                <a:cs typeface="Advent Pro Medium"/>
                <a:sym typeface="Advent Pro Medium"/>
              </a:endParaRPr>
            </a:p>
          </p:txBody>
        </p:sp>
      </p:grpSp>
      <p:grpSp>
        <p:nvGrpSpPr>
          <p:cNvPr id="4205" name="Google Shape;4205;p36"/>
          <p:cNvGrpSpPr/>
          <p:nvPr/>
        </p:nvGrpSpPr>
        <p:grpSpPr>
          <a:xfrm>
            <a:off x="4503850" y="2221300"/>
            <a:ext cx="2028000" cy="983399"/>
            <a:chOff x="4503850" y="2221300"/>
            <a:chExt cx="2028000" cy="983399"/>
          </a:xfrm>
        </p:grpSpPr>
        <p:sp>
          <p:nvSpPr>
            <p:cNvPr id="4206" name="Google Shape;4206;p36"/>
            <p:cNvSpPr txBox="1"/>
            <p:nvPr/>
          </p:nvSpPr>
          <p:spPr>
            <a:xfrm>
              <a:off x="4503850" y="2221300"/>
              <a:ext cx="2028000" cy="398400"/>
            </a:xfrm>
            <a:prstGeom prst="rect">
              <a:avLst/>
            </a:prstGeom>
            <a:solidFill>
              <a:schemeClr val="accent1"/>
            </a:solidFill>
            <a:ln>
              <a:noFill/>
            </a:ln>
          </p:spPr>
          <p:txBody>
            <a:bodyPr anchorCtr="0" anchor="ctr" bIns="0" lIns="0" spcFirstLastPara="1" rIns="0" wrap="square" tIns="45700">
              <a:noAutofit/>
            </a:bodyPr>
            <a:lstStyle/>
            <a:p>
              <a:pPr indent="0" lvl="0" marL="0" marR="0" rtl="0" algn="ctr">
                <a:lnSpc>
                  <a:spcPct val="100000"/>
                </a:lnSpc>
                <a:spcBef>
                  <a:spcPts val="0"/>
                </a:spcBef>
                <a:spcAft>
                  <a:spcPts val="0"/>
                </a:spcAft>
                <a:buNone/>
              </a:pPr>
              <a:r>
                <a:rPr lang="en" sz="1300">
                  <a:solidFill>
                    <a:schemeClr val="accent6"/>
                  </a:solidFill>
                  <a:latin typeface="Orbitron ExtraBold"/>
                  <a:ea typeface="Orbitron ExtraBold"/>
                  <a:cs typeface="Orbitron ExtraBold"/>
                  <a:sym typeface="Orbitron ExtraBold"/>
                </a:rPr>
                <a:t>LEVEL 2</a:t>
              </a:r>
              <a:endParaRPr sz="1300">
                <a:solidFill>
                  <a:schemeClr val="accent6"/>
                </a:solidFill>
                <a:latin typeface="Orbitron ExtraBold"/>
                <a:ea typeface="Orbitron ExtraBold"/>
                <a:cs typeface="Orbitron ExtraBold"/>
                <a:sym typeface="Orbitron ExtraBold"/>
              </a:endParaRPr>
            </a:p>
          </p:txBody>
        </p:sp>
        <p:sp>
          <p:nvSpPr>
            <p:cNvPr id="4207" name="Google Shape;4207;p36"/>
            <p:cNvSpPr txBox="1"/>
            <p:nvPr/>
          </p:nvSpPr>
          <p:spPr>
            <a:xfrm>
              <a:off x="4503850" y="2572899"/>
              <a:ext cx="2028000" cy="631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lang="en">
                  <a:solidFill>
                    <a:schemeClr val="lt1"/>
                  </a:solidFill>
                  <a:latin typeface="Advent Pro Medium"/>
                  <a:ea typeface="Advent Pro Medium"/>
                  <a:cs typeface="Advent Pro Medium"/>
                  <a:sym typeface="Advent Pro Medium"/>
                </a:rPr>
                <a:t>Despite being red, Mars is actually a cold place</a:t>
              </a:r>
              <a:endParaRPr>
                <a:solidFill>
                  <a:schemeClr val="lt1"/>
                </a:solidFill>
                <a:latin typeface="Advent Pro Medium"/>
                <a:ea typeface="Advent Pro Medium"/>
                <a:cs typeface="Advent Pro Medium"/>
                <a:sym typeface="Advent Pro Medium"/>
              </a:endParaRPr>
            </a:p>
          </p:txBody>
        </p:sp>
      </p:grpSp>
      <p:cxnSp>
        <p:nvCxnSpPr>
          <p:cNvPr id="4208" name="Google Shape;4208;p36"/>
          <p:cNvCxnSpPr>
            <a:stCxn id="4198" idx="0"/>
            <a:endCxn id="4203" idx="1"/>
          </p:cNvCxnSpPr>
          <p:nvPr/>
        </p:nvCxnSpPr>
        <p:spPr>
          <a:xfrm rot="-5400000">
            <a:off x="1792250" y="3292300"/>
            <a:ext cx="760500" cy="878100"/>
          </a:xfrm>
          <a:prstGeom prst="bentConnector2">
            <a:avLst/>
          </a:prstGeom>
          <a:noFill/>
          <a:ln cap="flat" cmpd="sng" w="19050">
            <a:solidFill>
              <a:schemeClr val="accent1"/>
            </a:solidFill>
            <a:prstDash val="solid"/>
            <a:round/>
            <a:headEnd len="med" w="med" type="none"/>
            <a:tailEnd len="med" w="med" type="none"/>
          </a:ln>
        </p:spPr>
      </p:cxnSp>
      <p:cxnSp>
        <p:nvCxnSpPr>
          <p:cNvPr id="4209" name="Google Shape;4209;p36"/>
          <p:cNvCxnSpPr>
            <a:stCxn id="4203" idx="0"/>
            <a:endCxn id="4206" idx="1"/>
          </p:cNvCxnSpPr>
          <p:nvPr/>
        </p:nvCxnSpPr>
        <p:spPr>
          <a:xfrm rot="-5400000">
            <a:off x="3699000" y="2347025"/>
            <a:ext cx="731400" cy="878100"/>
          </a:xfrm>
          <a:prstGeom prst="bentConnector2">
            <a:avLst/>
          </a:prstGeom>
          <a:noFill/>
          <a:ln cap="flat" cmpd="sng" w="19050">
            <a:solidFill>
              <a:schemeClr val="accent1"/>
            </a:solidFill>
            <a:prstDash val="solid"/>
            <a:round/>
            <a:headEnd len="med" w="med" type="none"/>
            <a:tailEnd len="med" w="med" type="none"/>
          </a:ln>
        </p:spPr>
      </p:cxnSp>
      <p:cxnSp>
        <p:nvCxnSpPr>
          <p:cNvPr id="4210" name="Google Shape;4210;p36"/>
          <p:cNvCxnSpPr>
            <a:stCxn id="4206" idx="0"/>
            <a:endCxn id="4200" idx="1"/>
          </p:cNvCxnSpPr>
          <p:nvPr/>
        </p:nvCxnSpPr>
        <p:spPr>
          <a:xfrm rot="-5400000">
            <a:off x="5591200" y="1416550"/>
            <a:ext cx="731400" cy="878100"/>
          </a:xfrm>
          <a:prstGeom prst="bentConnector2">
            <a:avLst/>
          </a:prstGeom>
          <a:noFill/>
          <a:ln cap="flat" cmpd="sng" w="19050">
            <a:solidFill>
              <a:schemeClr val="accent1"/>
            </a:solidFill>
            <a:prstDash val="solid"/>
            <a:round/>
            <a:headEnd len="med" w="med" type="none"/>
            <a:tailEnd len="med" w="med" type="none"/>
          </a:ln>
        </p:spPr>
      </p:cxnSp>
      <p:cxnSp>
        <p:nvCxnSpPr>
          <p:cNvPr id="4211" name="Google Shape;4211;p36"/>
          <p:cNvCxnSpPr>
            <a:stCxn id="4198" idx="0"/>
            <a:endCxn id="4197" idx="2"/>
          </p:cNvCxnSpPr>
          <p:nvPr/>
        </p:nvCxnSpPr>
        <p:spPr>
          <a:xfrm rot="-5400000">
            <a:off x="674300" y="3051850"/>
            <a:ext cx="2118900" cy="600"/>
          </a:xfrm>
          <a:prstGeom prst="bentConnector3">
            <a:avLst>
              <a:gd fmla="val 49997" name="adj1"/>
            </a:avLst>
          </a:prstGeom>
          <a:noFill/>
          <a:ln cap="flat" cmpd="sng" w="19050">
            <a:solidFill>
              <a:schemeClr val="accent1"/>
            </a:solidFill>
            <a:prstDash val="solid"/>
            <a:round/>
            <a:headEnd len="med" w="med" type="none"/>
            <a:tailEnd len="med" w="med" type="none"/>
          </a:ln>
        </p:spPr>
      </p:cxnSp>
      <p:cxnSp>
        <p:nvCxnSpPr>
          <p:cNvPr id="4212" name="Google Shape;4212;p36"/>
          <p:cNvCxnSpPr>
            <a:stCxn id="4201" idx="2"/>
            <a:endCxn id="4196" idx="0"/>
          </p:cNvCxnSpPr>
          <p:nvPr/>
        </p:nvCxnSpPr>
        <p:spPr>
          <a:xfrm flipH="1" rot="-5400000">
            <a:off x="6643550" y="3040749"/>
            <a:ext cx="1533600" cy="600"/>
          </a:xfrm>
          <a:prstGeom prst="bentConnector3">
            <a:avLst>
              <a:gd fmla="val 50005" name="adj1"/>
            </a:avLst>
          </a:prstGeom>
          <a:noFill/>
          <a:ln cap="flat" cmpd="sng" w="19050">
            <a:solidFill>
              <a:schemeClr val="accent1"/>
            </a:solidFill>
            <a:prstDash val="solid"/>
            <a:round/>
            <a:headEnd len="med" w="med" type="oval"/>
            <a:tailEnd len="med" w="med" type="none"/>
          </a:ln>
        </p:spPr>
      </p:cxnSp>
      <p:grpSp>
        <p:nvGrpSpPr>
          <p:cNvPr id="4213" name="Google Shape;4213;p36"/>
          <p:cNvGrpSpPr/>
          <p:nvPr/>
        </p:nvGrpSpPr>
        <p:grpSpPr>
          <a:xfrm>
            <a:off x="1493197" y="1401311"/>
            <a:ext cx="481112" cy="481089"/>
            <a:chOff x="964950" y="1832225"/>
            <a:chExt cx="531850" cy="531825"/>
          </a:xfrm>
        </p:grpSpPr>
        <p:sp>
          <p:nvSpPr>
            <p:cNvPr id="4214" name="Google Shape;4214;p36"/>
            <p:cNvSpPr/>
            <p:nvPr/>
          </p:nvSpPr>
          <p:spPr>
            <a:xfrm>
              <a:off x="965000" y="1832225"/>
              <a:ext cx="531800" cy="531825"/>
            </a:xfrm>
            <a:custGeom>
              <a:rect b="b" l="l" r="r" t="t"/>
              <a:pathLst>
                <a:path extrusionOk="0" h="21273" w="21272">
                  <a:moveTo>
                    <a:pt x="6474" y="0"/>
                  </a:moveTo>
                  <a:lnTo>
                    <a:pt x="6474" y="1387"/>
                  </a:lnTo>
                  <a:lnTo>
                    <a:pt x="4161" y="1387"/>
                  </a:lnTo>
                  <a:lnTo>
                    <a:pt x="4161" y="2775"/>
                  </a:lnTo>
                  <a:lnTo>
                    <a:pt x="2775" y="2775"/>
                  </a:lnTo>
                  <a:lnTo>
                    <a:pt x="2775" y="4161"/>
                  </a:lnTo>
                  <a:lnTo>
                    <a:pt x="1387" y="4161"/>
                  </a:lnTo>
                  <a:lnTo>
                    <a:pt x="1387" y="6473"/>
                  </a:lnTo>
                  <a:lnTo>
                    <a:pt x="0" y="6473"/>
                  </a:lnTo>
                  <a:lnTo>
                    <a:pt x="0" y="14798"/>
                  </a:lnTo>
                  <a:lnTo>
                    <a:pt x="1387" y="14798"/>
                  </a:lnTo>
                  <a:lnTo>
                    <a:pt x="1387" y="17110"/>
                  </a:lnTo>
                  <a:lnTo>
                    <a:pt x="2775" y="17110"/>
                  </a:lnTo>
                  <a:lnTo>
                    <a:pt x="2775" y="17572"/>
                  </a:lnTo>
                  <a:lnTo>
                    <a:pt x="2775" y="18497"/>
                  </a:lnTo>
                  <a:lnTo>
                    <a:pt x="4161" y="18497"/>
                  </a:lnTo>
                  <a:lnTo>
                    <a:pt x="4161" y="18960"/>
                  </a:lnTo>
                  <a:lnTo>
                    <a:pt x="4161" y="19885"/>
                  </a:lnTo>
                  <a:lnTo>
                    <a:pt x="6474" y="19885"/>
                  </a:lnTo>
                  <a:lnTo>
                    <a:pt x="6474" y="20347"/>
                  </a:lnTo>
                  <a:lnTo>
                    <a:pt x="6474" y="21273"/>
                  </a:lnTo>
                  <a:lnTo>
                    <a:pt x="14798" y="21273"/>
                  </a:lnTo>
                  <a:lnTo>
                    <a:pt x="14798" y="20347"/>
                  </a:lnTo>
                  <a:lnTo>
                    <a:pt x="14798" y="19885"/>
                  </a:lnTo>
                  <a:lnTo>
                    <a:pt x="17111" y="19885"/>
                  </a:lnTo>
                  <a:lnTo>
                    <a:pt x="17111" y="18960"/>
                  </a:lnTo>
                  <a:lnTo>
                    <a:pt x="17111" y="18497"/>
                  </a:lnTo>
                  <a:lnTo>
                    <a:pt x="18497" y="18497"/>
                  </a:lnTo>
                  <a:lnTo>
                    <a:pt x="18497" y="17572"/>
                  </a:lnTo>
                  <a:lnTo>
                    <a:pt x="18497" y="17110"/>
                  </a:lnTo>
                  <a:lnTo>
                    <a:pt x="19885" y="17110"/>
                  </a:lnTo>
                  <a:lnTo>
                    <a:pt x="19885" y="14798"/>
                  </a:lnTo>
                  <a:lnTo>
                    <a:pt x="21271" y="14798"/>
                  </a:lnTo>
                  <a:lnTo>
                    <a:pt x="21271" y="6473"/>
                  </a:lnTo>
                  <a:lnTo>
                    <a:pt x="19885" y="6473"/>
                  </a:lnTo>
                  <a:lnTo>
                    <a:pt x="19885" y="4161"/>
                  </a:lnTo>
                  <a:lnTo>
                    <a:pt x="18497" y="4161"/>
                  </a:lnTo>
                  <a:lnTo>
                    <a:pt x="18497" y="2775"/>
                  </a:lnTo>
                  <a:lnTo>
                    <a:pt x="17111" y="2775"/>
                  </a:lnTo>
                  <a:lnTo>
                    <a:pt x="17111" y="1387"/>
                  </a:lnTo>
                  <a:lnTo>
                    <a:pt x="14798" y="1387"/>
                  </a:lnTo>
                  <a:lnTo>
                    <a:pt x="14798"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5" name="Google Shape;4215;p36"/>
            <p:cNvSpPr/>
            <p:nvPr/>
          </p:nvSpPr>
          <p:spPr>
            <a:xfrm>
              <a:off x="964950" y="1832225"/>
              <a:ext cx="531850" cy="196550"/>
            </a:xfrm>
            <a:custGeom>
              <a:rect b="b" l="l" r="r" t="t"/>
              <a:pathLst>
                <a:path extrusionOk="0" h="7862" w="21274">
                  <a:moveTo>
                    <a:pt x="6476" y="0"/>
                  </a:moveTo>
                  <a:lnTo>
                    <a:pt x="6476" y="1387"/>
                  </a:lnTo>
                  <a:lnTo>
                    <a:pt x="4163" y="1387"/>
                  </a:lnTo>
                  <a:lnTo>
                    <a:pt x="4163" y="2775"/>
                  </a:lnTo>
                  <a:lnTo>
                    <a:pt x="2777" y="2775"/>
                  </a:lnTo>
                  <a:lnTo>
                    <a:pt x="2777" y="4161"/>
                  </a:lnTo>
                  <a:lnTo>
                    <a:pt x="1389" y="4161"/>
                  </a:lnTo>
                  <a:lnTo>
                    <a:pt x="1389" y="6473"/>
                  </a:lnTo>
                  <a:lnTo>
                    <a:pt x="1" y="6473"/>
                  </a:lnTo>
                  <a:lnTo>
                    <a:pt x="1" y="7861"/>
                  </a:lnTo>
                  <a:lnTo>
                    <a:pt x="2777" y="7861"/>
                  </a:lnTo>
                  <a:lnTo>
                    <a:pt x="2777" y="6473"/>
                  </a:lnTo>
                  <a:lnTo>
                    <a:pt x="2777" y="5549"/>
                  </a:lnTo>
                  <a:lnTo>
                    <a:pt x="4163" y="5549"/>
                  </a:lnTo>
                  <a:lnTo>
                    <a:pt x="4163" y="4161"/>
                  </a:lnTo>
                  <a:lnTo>
                    <a:pt x="5551" y="4161"/>
                  </a:lnTo>
                  <a:lnTo>
                    <a:pt x="5551" y="2775"/>
                  </a:lnTo>
                  <a:lnTo>
                    <a:pt x="15725" y="2775"/>
                  </a:lnTo>
                  <a:lnTo>
                    <a:pt x="15725" y="4161"/>
                  </a:lnTo>
                  <a:lnTo>
                    <a:pt x="17113" y="4161"/>
                  </a:lnTo>
                  <a:lnTo>
                    <a:pt x="17113" y="5549"/>
                  </a:lnTo>
                  <a:lnTo>
                    <a:pt x="18499" y="5549"/>
                  </a:lnTo>
                  <a:lnTo>
                    <a:pt x="18499" y="6473"/>
                  </a:lnTo>
                  <a:lnTo>
                    <a:pt x="18499" y="7861"/>
                  </a:lnTo>
                  <a:lnTo>
                    <a:pt x="21273" y="7861"/>
                  </a:lnTo>
                  <a:lnTo>
                    <a:pt x="21273" y="6473"/>
                  </a:lnTo>
                  <a:lnTo>
                    <a:pt x="19887" y="6473"/>
                  </a:lnTo>
                  <a:lnTo>
                    <a:pt x="19887" y="4161"/>
                  </a:lnTo>
                  <a:lnTo>
                    <a:pt x="18499" y="4161"/>
                  </a:lnTo>
                  <a:lnTo>
                    <a:pt x="18499" y="2775"/>
                  </a:lnTo>
                  <a:lnTo>
                    <a:pt x="17113" y="2775"/>
                  </a:lnTo>
                  <a:lnTo>
                    <a:pt x="17113" y="1387"/>
                  </a:lnTo>
                  <a:lnTo>
                    <a:pt x="14800" y="1387"/>
                  </a:lnTo>
                  <a:lnTo>
                    <a:pt x="14800"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6" name="Google Shape;4216;p36"/>
            <p:cNvSpPr/>
            <p:nvPr/>
          </p:nvSpPr>
          <p:spPr>
            <a:xfrm>
              <a:off x="1069025" y="1866875"/>
              <a:ext cx="57825" cy="34725"/>
            </a:xfrm>
            <a:custGeom>
              <a:rect b="b" l="l" r="r" t="t"/>
              <a:pathLst>
                <a:path extrusionOk="0" h="1389" w="2313">
                  <a:moveTo>
                    <a:pt x="0" y="1"/>
                  </a:moveTo>
                  <a:lnTo>
                    <a:pt x="0"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7" name="Google Shape;4217;p36"/>
            <p:cNvSpPr/>
            <p:nvPr/>
          </p:nvSpPr>
          <p:spPr>
            <a:xfrm>
              <a:off x="1034350" y="1901575"/>
              <a:ext cx="34700" cy="34675"/>
            </a:xfrm>
            <a:custGeom>
              <a:rect b="b" l="l" r="r" t="t"/>
              <a:pathLst>
                <a:path extrusionOk="0" h="1387" w="1388">
                  <a:moveTo>
                    <a:pt x="1" y="1"/>
                  </a:moveTo>
                  <a:lnTo>
                    <a:pt x="1"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8" name="Google Shape;4218;p36"/>
            <p:cNvSpPr/>
            <p:nvPr/>
          </p:nvSpPr>
          <p:spPr>
            <a:xfrm>
              <a:off x="999650" y="1936225"/>
              <a:ext cx="34725" cy="57850"/>
            </a:xfrm>
            <a:custGeom>
              <a:rect b="b" l="l" r="r" t="t"/>
              <a:pathLst>
                <a:path extrusionOk="0" h="2314" w="1389">
                  <a:moveTo>
                    <a:pt x="1" y="1"/>
                  </a:moveTo>
                  <a:lnTo>
                    <a:pt x="1" y="2313"/>
                  </a:lnTo>
                  <a:lnTo>
                    <a:pt x="1389" y="2313"/>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9" name="Google Shape;4219;p36"/>
            <p:cNvSpPr/>
            <p:nvPr/>
          </p:nvSpPr>
          <p:spPr>
            <a:xfrm>
              <a:off x="999650" y="2202150"/>
              <a:ext cx="34725" cy="57850"/>
            </a:xfrm>
            <a:custGeom>
              <a:rect b="b" l="l" r="r" t="t"/>
              <a:pathLst>
                <a:path extrusionOk="0" h="2314" w="1389">
                  <a:moveTo>
                    <a:pt x="1" y="1"/>
                  </a:moveTo>
                  <a:lnTo>
                    <a:pt x="1" y="2313"/>
                  </a:lnTo>
                  <a:lnTo>
                    <a:pt x="1389" y="2313"/>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0" name="Google Shape;4220;p36"/>
            <p:cNvSpPr/>
            <p:nvPr/>
          </p:nvSpPr>
          <p:spPr>
            <a:xfrm>
              <a:off x="1034350" y="2259975"/>
              <a:ext cx="34700" cy="34675"/>
            </a:xfrm>
            <a:custGeom>
              <a:rect b="b" l="l" r="r" t="t"/>
              <a:pathLst>
                <a:path extrusionOk="0" h="1387" w="1388">
                  <a:moveTo>
                    <a:pt x="1" y="0"/>
                  </a:moveTo>
                  <a:lnTo>
                    <a:pt x="1" y="1387"/>
                  </a:lnTo>
                  <a:lnTo>
                    <a:pt x="1387" y="1387"/>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1" name="Google Shape;4221;p36"/>
            <p:cNvSpPr/>
            <p:nvPr/>
          </p:nvSpPr>
          <p:spPr>
            <a:xfrm>
              <a:off x="1069025" y="2294625"/>
              <a:ext cx="57825" cy="34725"/>
            </a:xfrm>
            <a:custGeom>
              <a:rect b="b" l="l" r="r" t="t"/>
              <a:pathLst>
                <a:path extrusionOk="0" h="1389" w="2313">
                  <a:moveTo>
                    <a:pt x="0" y="1"/>
                  </a:moveTo>
                  <a:lnTo>
                    <a:pt x="0"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2" name="Google Shape;4222;p36"/>
            <p:cNvSpPr/>
            <p:nvPr/>
          </p:nvSpPr>
          <p:spPr>
            <a:xfrm>
              <a:off x="1126825" y="1832225"/>
              <a:ext cx="208150" cy="34675"/>
            </a:xfrm>
            <a:custGeom>
              <a:rect b="b" l="l" r="r" t="t"/>
              <a:pathLst>
                <a:path extrusionOk="0" h="1387" w="8326">
                  <a:moveTo>
                    <a:pt x="1" y="0"/>
                  </a:moveTo>
                  <a:lnTo>
                    <a:pt x="1" y="1387"/>
                  </a:lnTo>
                  <a:lnTo>
                    <a:pt x="8325" y="1387"/>
                  </a:lnTo>
                  <a:lnTo>
                    <a:pt x="8325"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3" name="Google Shape;4223;p36"/>
            <p:cNvSpPr/>
            <p:nvPr/>
          </p:nvSpPr>
          <p:spPr>
            <a:xfrm>
              <a:off x="1126825" y="2329325"/>
              <a:ext cx="208150" cy="34725"/>
            </a:xfrm>
            <a:custGeom>
              <a:rect b="b" l="l" r="r" t="t"/>
              <a:pathLst>
                <a:path extrusionOk="0" h="1389" w="8326">
                  <a:moveTo>
                    <a:pt x="1" y="1"/>
                  </a:moveTo>
                  <a:lnTo>
                    <a:pt x="1" y="1389"/>
                  </a:lnTo>
                  <a:lnTo>
                    <a:pt x="8325" y="1389"/>
                  </a:lnTo>
                  <a:lnTo>
                    <a:pt x="832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4" name="Google Shape;4224;p36"/>
            <p:cNvSpPr/>
            <p:nvPr/>
          </p:nvSpPr>
          <p:spPr>
            <a:xfrm>
              <a:off x="964950" y="1994050"/>
              <a:ext cx="34725" cy="208125"/>
            </a:xfrm>
            <a:custGeom>
              <a:rect b="b" l="l" r="r" t="t"/>
              <a:pathLst>
                <a:path extrusionOk="0" h="8325" w="1389">
                  <a:moveTo>
                    <a:pt x="1" y="0"/>
                  </a:moveTo>
                  <a:lnTo>
                    <a:pt x="1" y="8325"/>
                  </a:lnTo>
                  <a:lnTo>
                    <a:pt x="1389" y="8325"/>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5" name="Google Shape;4225;p36"/>
            <p:cNvSpPr/>
            <p:nvPr/>
          </p:nvSpPr>
          <p:spPr>
            <a:xfrm>
              <a:off x="1334950" y="1866875"/>
              <a:ext cx="57825" cy="34725"/>
            </a:xfrm>
            <a:custGeom>
              <a:rect b="b" l="l" r="r" t="t"/>
              <a:pathLst>
                <a:path extrusionOk="0" h="1389" w="2313">
                  <a:moveTo>
                    <a:pt x="0" y="1"/>
                  </a:moveTo>
                  <a:lnTo>
                    <a:pt x="0"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6" name="Google Shape;4226;p36"/>
            <p:cNvSpPr/>
            <p:nvPr/>
          </p:nvSpPr>
          <p:spPr>
            <a:xfrm>
              <a:off x="1392750" y="1901575"/>
              <a:ext cx="34700" cy="34675"/>
            </a:xfrm>
            <a:custGeom>
              <a:rect b="b" l="l" r="r" t="t"/>
              <a:pathLst>
                <a:path extrusionOk="0" h="1387" w="1388">
                  <a:moveTo>
                    <a:pt x="1" y="1"/>
                  </a:moveTo>
                  <a:lnTo>
                    <a:pt x="1"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7" name="Google Shape;4227;p36"/>
            <p:cNvSpPr/>
            <p:nvPr/>
          </p:nvSpPr>
          <p:spPr>
            <a:xfrm>
              <a:off x="1427425" y="1936225"/>
              <a:ext cx="34725" cy="57850"/>
            </a:xfrm>
            <a:custGeom>
              <a:rect b="b" l="l" r="r" t="t"/>
              <a:pathLst>
                <a:path extrusionOk="0" h="2314" w="1389">
                  <a:moveTo>
                    <a:pt x="0" y="1"/>
                  </a:moveTo>
                  <a:lnTo>
                    <a:pt x="0" y="2313"/>
                  </a:lnTo>
                  <a:lnTo>
                    <a:pt x="1388" y="2313"/>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8" name="Google Shape;4228;p36"/>
            <p:cNvSpPr/>
            <p:nvPr/>
          </p:nvSpPr>
          <p:spPr>
            <a:xfrm>
              <a:off x="1427425" y="2202150"/>
              <a:ext cx="34725" cy="57850"/>
            </a:xfrm>
            <a:custGeom>
              <a:rect b="b" l="l" r="r" t="t"/>
              <a:pathLst>
                <a:path extrusionOk="0" h="2314" w="1389">
                  <a:moveTo>
                    <a:pt x="0" y="1"/>
                  </a:moveTo>
                  <a:lnTo>
                    <a:pt x="0" y="2313"/>
                  </a:lnTo>
                  <a:lnTo>
                    <a:pt x="1388" y="2313"/>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9" name="Google Shape;4229;p36"/>
            <p:cNvSpPr/>
            <p:nvPr/>
          </p:nvSpPr>
          <p:spPr>
            <a:xfrm>
              <a:off x="1392750" y="2259975"/>
              <a:ext cx="34700" cy="34675"/>
            </a:xfrm>
            <a:custGeom>
              <a:rect b="b" l="l" r="r" t="t"/>
              <a:pathLst>
                <a:path extrusionOk="0" h="1387" w="1388">
                  <a:moveTo>
                    <a:pt x="1" y="0"/>
                  </a:moveTo>
                  <a:lnTo>
                    <a:pt x="1" y="1387"/>
                  </a:lnTo>
                  <a:lnTo>
                    <a:pt x="1387" y="1387"/>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0" name="Google Shape;4230;p36"/>
            <p:cNvSpPr/>
            <p:nvPr/>
          </p:nvSpPr>
          <p:spPr>
            <a:xfrm>
              <a:off x="1334950" y="2294625"/>
              <a:ext cx="57825" cy="34725"/>
            </a:xfrm>
            <a:custGeom>
              <a:rect b="b" l="l" r="r" t="t"/>
              <a:pathLst>
                <a:path extrusionOk="0" h="1389" w="2313">
                  <a:moveTo>
                    <a:pt x="0" y="1"/>
                  </a:moveTo>
                  <a:lnTo>
                    <a:pt x="0"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1" name="Google Shape;4231;p36"/>
            <p:cNvSpPr/>
            <p:nvPr/>
          </p:nvSpPr>
          <p:spPr>
            <a:xfrm>
              <a:off x="1462125" y="1994050"/>
              <a:ext cx="34675" cy="208125"/>
            </a:xfrm>
            <a:custGeom>
              <a:rect b="b" l="l" r="r" t="t"/>
              <a:pathLst>
                <a:path extrusionOk="0" h="8325" w="1387">
                  <a:moveTo>
                    <a:pt x="0" y="0"/>
                  </a:moveTo>
                  <a:lnTo>
                    <a:pt x="0" y="8325"/>
                  </a:lnTo>
                  <a:lnTo>
                    <a:pt x="1386" y="8325"/>
                  </a:lnTo>
                  <a:lnTo>
                    <a:pt x="1386"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2" name="Google Shape;4232;p36"/>
            <p:cNvSpPr/>
            <p:nvPr/>
          </p:nvSpPr>
          <p:spPr>
            <a:xfrm>
              <a:off x="1103725" y="2155900"/>
              <a:ext cx="34675" cy="69400"/>
            </a:xfrm>
            <a:custGeom>
              <a:rect b="b" l="l" r="r" t="t"/>
              <a:pathLst>
                <a:path extrusionOk="0" h="2776" w="1387">
                  <a:moveTo>
                    <a:pt x="0" y="1"/>
                  </a:moveTo>
                  <a:lnTo>
                    <a:pt x="0" y="2775"/>
                  </a:lnTo>
                  <a:lnTo>
                    <a:pt x="1387" y="2775"/>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3" name="Google Shape;4233;p36"/>
            <p:cNvSpPr/>
            <p:nvPr/>
          </p:nvSpPr>
          <p:spPr>
            <a:xfrm>
              <a:off x="1323350" y="2155900"/>
              <a:ext cx="34725" cy="69400"/>
            </a:xfrm>
            <a:custGeom>
              <a:rect b="b" l="l" r="r" t="t"/>
              <a:pathLst>
                <a:path extrusionOk="0" h="2776" w="1389">
                  <a:moveTo>
                    <a:pt x="1" y="1"/>
                  </a:moveTo>
                  <a:lnTo>
                    <a:pt x="1" y="2775"/>
                  </a:lnTo>
                  <a:lnTo>
                    <a:pt x="1389" y="2775"/>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4" name="Google Shape;4234;p36"/>
            <p:cNvSpPr/>
            <p:nvPr/>
          </p:nvSpPr>
          <p:spPr>
            <a:xfrm>
              <a:off x="1138375" y="2225275"/>
              <a:ext cx="185000" cy="34725"/>
            </a:xfrm>
            <a:custGeom>
              <a:rect b="b" l="l" r="r" t="t"/>
              <a:pathLst>
                <a:path extrusionOk="0" h="1389" w="7400">
                  <a:moveTo>
                    <a:pt x="1" y="0"/>
                  </a:moveTo>
                  <a:lnTo>
                    <a:pt x="1" y="1388"/>
                  </a:lnTo>
                  <a:lnTo>
                    <a:pt x="7400" y="1388"/>
                  </a:lnTo>
                  <a:lnTo>
                    <a:pt x="7400"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5" name="Google Shape;4235;p36"/>
            <p:cNvSpPr/>
            <p:nvPr/>
          </p:nvSpPr>
          <p:spPr>
            <a:xfrm>
              <a:off x="1092175" y="1970925"/>
              <a:ext cx="69375" cy="138750"/>
            </a:xfrm>
            <a:custGeom>
              <a:rect b="b" l="l" r="r" t="t"/>
              <a:pathLst>
                <a:path extrusionOk="0" h="5550" w="2775">
                  <a:moveTo>
                    <a:pt x="0" y="1"/>
                  </a:moveTo>
                  <a:lnTo>
                    <a:pt x="0" y="5550"/>
                  </a:lnTo>
                  <a:lnTo>
                    <a:pt x="2775" y="5550"/>
                  </a:lnTo>
                  <a:lnTo>
                    <a:pt x="277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6" name="Google Shape;4236;p36"/>
            <p:cNvSpPr/>
            <p:nvPr/>
          </p:nvSpPr>
          <p:spPr>
            <a:xfrm>
              <a:off x="1300250" y="1970925"/>
              <a:ext cx="69375" cy="138750"/>
            </a:xfrm>
            <a:custGeom>
              <a:rect b="b" l="l" r="r" t="t"/>
              <a:pathLst>
                <a:path extrusionOk="0" h="5550" w="2775">
                  <a:moveTo>
                    <a:pt x="0" y="1"/>
                  </a:moveTo>
                  <a:lnTo>
                    <a:pt x="0" y="5550"/>
                  </a:lnTo>
                  <a:lnTo>
                    <a:pt x="2775" y="5550"/>
                  </a:lnTo>
                  <a:lnTo>
                    <a:pt x="277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37" name="Google Shape;4237;p36"/>
          <p:cNvGrpSpPr/>
          <p:nvPr/>
        </p:nvGrpSpPr>
        <p:grpSpPr>
          <a:xfrm>
            <a:off x="7169510" y="3918462"/>
            <a:ext cx="481089" cy="481089"/>
            <a:chOff x="4854375" y="1858200"/>
            <a:chExt cx="531825" cy="531825"/>
          </a:xfrm>
        </p:grpSpPr>
        <p:sp>
          <p:nvSpPr>
            <p:cNvPr id="4238" name="Google Shape;4238;p36"/>
            <p:cNvSpPr/>
            <p:nvPr/>
          </p:nvSpPr>
          <p:spPr>
            <a:xfrm>
              <a:off x="4854375" y="1858225"/>
              <a:ext cx="531825" cy="531800"/>
            </a:xfrm>
            <a:custGeom>
              <a:rect b="b" l="l" r="r" t="t"/>
              <a:pathLst>
                <a:path extrusionOk="0" h="21272" w="21273">
                  <a:moveTo>
                    <a:pt x="6475" y="1"/>
                  </a:moveTo>
                  <a:lnTo>
                    <a:pt x="6475" y="1387"/>
                  </a:lnTo>
                  <a:lnTo>
                    <a:pt x="4162" y="1387"/>
                  </a:lnTo>
                  <a:lnTo>
                    <a:pt x="4162" y="2775"/>
                  </a:lnTo>
                  <a:lnTo>
                    <a:pt x="2774" y="2775"/>
                  </a:lnTo>
                  <a:lnTo>
                    <a:pt x="2774" y="4162"/>
                  </a:lnTo>
                  <a:lnTo>
                    <a:pt x="1386" y="4162"/>
                  </a:lnTo>
                  <a:lnTo>
                    <a:pt x="1386" y="6474"/>
                  </a:lnTo>
                  <a:lnTo>
                    <a:pt x="0" y="6474"/>
                  </a:lnTo>
                  <a:lnTo>
                    <a:pt x="0" y="14799"/>
                  </a:lnTo>
                  <a:lnTo>
                    <a:pt x="1386" y="14799"/>
                  </a:lnTo>
                  <a:lnTo>
                    <a:pt x="1386" y="17111"/>
                  </a:lnTo>
                  <a:lnTo>
                    <a:pt x="2774" y="17111"/>
                  </a:lnTo>
                  <a:lnTo>
                    <a:pt x="2774" y="17573"/>
                  </a:lnTo>
                  <a:lnTo>
                    <a:pt x="2774" y="18497"/>
                  </a:lnTo>
                  <a:lnTo>
                    <a:pt x="4162" y="18497"/>
                  </a:lnTo>
                  <a:lnTo>
                    <a:pt x="4162" y="18959"/>
                  </a:lnTo>
                  <a:lnTo>
                    <a:pt x="4162" y="19885"/>
                  </a:lnTo>
                  <a:lnTo>
                    <a:pt x="6475" y="19885"/>
                  </a:lnTo>
                  <a:lnTo>
                    <a:pt x="6475" y="20347"/>
                  </a:lnTo>
                  <a:lnTo>
                    <a:pt x="6475" y="21272"/>
                  </a:lnTo>
                  <a:lnTo>
                    <a:pt x="14798" y="21272"/>
                  </a:lnTo>
                  <a:lnTo>
                    <a:pt x="14798" y="20347"/>
                  </a:lnTo>
                  <a:lnTo>
                    <a:pt x="14798" y="19885"/>
                  </a:lnTo>
                  <a:lnTo>
                    <a:pt x="17110" y="19885"/>
                  </a:lnTo>
                  <a:lnTo>
                    <a:pt x="17110" y="18959"/>
                  </a:lnTo>
                  <a:lnTo>
                    <a:pt x="17110" y="18497"/>
                  </a:lnTo>
                  <a:lnTo>
                    <a:pt x="18498" y="18497"/>
                  </a:lnTo>
                  <a:lnTo>
                    <a:pt x="18498" y="17573"/>
                  </a:lnTo>
                  <a:lnTo>
                    <a:pt x="18498" y="17111"/>
                  </a:lnTo>
                  <a:lnTo>
                    <a:pt x="19885" y="17111"/>
                  </a:lnTo>
                  <a:lnTo>
                    <a:pt x="19885" y="14799"/>
                  </a:lnTo>
                  <a:lnTo>
                    <a:pt x="21273" y="14799"/>
                  </a:lnTo>
                  <a:lnTo>
                    <a:pt x="21273" y="6474"/>
                  </a:lnTo>
                  <a:lnTo>
                    <a:pt x="19885" y="6474"/>
                  </a:lnTo>
                  <a:lnTo>
                    <a:pt x="19885" y="4162"/>
                  </a:lnTo>
                  <a:lnTo>
                    <a:pt x="18498" y="4162"/>
                  </a:lnTo>
                  <a:lnTo>
                    <a:pt x="18498" y="2775"/>
                  </a:lnTo>
                  <a:lnTo>
                    <a:pt x="17110" y="2775"/>
                  </a:lnTo>
                  <a:lnTo>
                    <a:pt x="17110" y="1387"/>
                  </a:lnTo>
                  <a:lnTo>
                    <a:pt x="14798" y="1387"/>
                  </a:lnTo>
                  <a:lnTo>
                    <a:pt x="14798"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9" name="Google Shape;4239;p36"/>
            <p:cNvSpPr/>
            <p:nvPr/>
          </p:nvSpPr>
          <p:spPr>
            <a:xfrm>
              <a:off x="4854375" y="1858225"/>
              <a:ext cx="531825" cy="196550"/>
            </a:xfrm>
            <a:custGeom>
              <a:rect b="b" l="l" r="r" t="t"/>
              <a:pathLst>
                <a:path extrusionOk="0" h="7862" w="21273">
                  <a:moveTo>
                    <a:pt x="6475" y="1"/>
                  </a:moveTo>
                  <a:lnTo>
                    <a:pt x="6475" y="1387"/>
                  </a:lnTo>
                  <a:lnTo>
                    <a:pt x="4162" y="1387"/>
                  </a:lnTo>
                  <a:lnTo>
                    <a:pt x="4162" y="2775"/>
                  </a:lnTo>
                  <a:lnTo>
                    <a:pt x="2774" y="2775"/>
                  </a:lnTo>
                  <a:lnTo>
                    <a:pt x="2774" y="4162"/>
                  </a:lnTo>
                  <a:lnTo>
                    <a:pt x="1386" y="4162"/>
                  </a:lnTo>
                  <a:lnTo>
                    <a:pt x="1386" y="6474"/>
                  </a:lnTo>
                  <a:lnTo>
                    <a:pt x="0" y="6474"/>
                  </a:lnTo>
                  <a:lnTo>
                    <a:pt x="0" y="7862"/>
                  </a:lnTo>
                  <a:lnTo>
                    <a:pt x="2774" y="7862"/>
                  </a:lnTo>
                  <a:lnTo>
                    <a:pt x="2774" y="6474"/>
                  </a:lnTo>
                  <a:lnTo>
                    <a:pt x="2774" y="5550"/>
                  </a:lnTo>
                  <a:lnTo>
                    <a:pt x="4162" y="5550"/>
                  </a:lnTo>
                  <a:lnTo>
                    <a:pt x="4162" y="4162"/>
                  </a:lnTo>
                  <a:lnTo>
                    <a:pt x="5549" y="4162"/>
                  </a:lnTo>
                  <a:lnTo>
                    <a:pt x="5549" y="2775"/>
                  </a:lnTo>
                  <a:lnTo>
                    <a:pt x="15722" y="2775"/>
                  </a:lnTo>
                  <a:lnTo>
                    <a:pt x="15722" y="4162"/>
                  </a:lnTo>
                  <a:lnTo>
                    <a:pt x="17110" y="4162"/>
                  </a:lnTo>
                  <a:lnTo>
                    <a:pt x="17110" y="5550"/>
                  </a:lnTo>
                  <a:lnTo>
                    <a:pt x="18498" y="5550"/>
                  </a:lnTo>
                  <a:lnTo>
                    <a:pt x="18498" y="6474"/>
                  </a:lnTo>
                  <a:lnTo>
                    <a:pt x="18498" y="7862"/>
                  </a:lnTo>
                  <a:lnTo>
                    <a:pt x="21273" y="7862"/>
                  </a:lnTo>
                  <a:lnTo>
                    <a:pt x="21273" y="6474"/>
                  </a:lnTo>
                  <a:lnTo>
                    <a:pt x="19885" y="6474"/>
                  </a:lnTo>
                  <a:lnTo>
                    <a:pt x="19885" y="4162"/>
                  </a:lnTo>
                  <a:lnTo>
                    <a:pt x="18498" y="4162"/>
                  </a:lnTo>
                  <a:lnTo>
                    <a:pt x="18498" y="2775"/>
                  </a:lnTo>
                  <a:lnTo>
                    <a:pt x="17110" y="2775"/>
                  </a:lnTo>
                  <a:lnTo>
                    <a:pt x="17110" y="1387"/>
                  </a:lnTo>
                  <a:lnTo>
                    <a:pt x="14798" y="1387"/>
                  </a:lnTo>
                  <a:lnTo>
                    <a:pt x="14798"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0" name="Google Shape;4240;p36"/>
            <p:cNvSpPr/>
            <p:nvPr/>
          </p:nvSpPr>
          <p:spPr>
            <a:xfrm>
              <a:off x="4958425" y="1892900"/>
              <a:ext cx="57825" cy="34725"/>
            </a:xfrm>
            <a:custGeom>
              <a:rect b="b" l="l" r="r" t="t"/>
              <a:pathLst>
                <a:path extrusionOk="0" h="1389" w="2313">
                  <a:moveTo>
                    <a:pt x="0" y="0"/>
                  </a:moveTo>
                  <a:lnTo>
                    <a:pt x="0" y="1388"/>
                  </a:lnTo>
                  <a:lnTo>
                    <a:pt x="2313" y="1388"/>
                  </a:lnTo>
                  <a:lnTo>
                    <a:pt x="2313"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1" name="Google Shape;4241;p36"/>
            <p:cNvSpPr/>
            <p:nvPr/>
          </p:nvSpPr>
          <p:spPr>
            <a:xfrm>
              <a:off x="4923725" y="1927600"/>
              <a:ext cx="34725" cy="34675"/>
            </a:xfrm>
            <a:custGeom>
              <a:rect b="b" l="l" r="r" t="t"/>
              <a:pathLst>
                <a:path extrusionOk="0" h="1387" w="1389">
                  <a:moveTo>
                    <a:pt x="0" y="0"/>
                  </a:moveTo>
                  <a:lnTo>
                    <a:pt x="0" y="1387"/>
                  </a:lnTo>
                  <a:lnTo>
                    <a:pt x="1388" y="1387"/>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2" name="Google Shape;4242;p36"/>
            <p:cNvSpPr/>
            <p:nvPr/>
          </p:nvSpPr>
          <p:spPr>
            <a:xfrm>
              <a:off x="4889025" y="1962250"/>
              <a:ext cx="34725" cy="57825"/>
            </a:xfrm>
            <a:custGeom>
              <a:rect b="b" l="l" r="r" t="t"/>
              <a:pathLst>
                <a:path extrusionOk="0" h="2313" w="1389">
                  <a:moveTo>
                    <a:pt x="0" y="1"/>
                  </a:moveTo>
                  <a:lnTo>
                    <a:pt x="0" y="2313"/>
                  </a:lnTo>
                  <a:lnTo>
                    <a:pt x="1388" y="2313"/>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3" name="Google Shape;4243;p36"/>
            <p:cNvSpPr/>
            <p:nvPr/>
          </p:nvSpPr>
          <p:spPr>
            <a:xfrm>
              <a:off x="4889025" y="2228175"/>
              <a:ext cx="34725" cy="57825"/>
            </a:xfrm>
            <a:custGeom>
              <a:rect b="b" l="l" r="r" t="t"/>
              <a:pathLst>
                <a:path extrusionOk="0" h="2313" w="1389">
                  <a:moveTo>
                    <a:pt x="0" y="1"/>
                  </a:moveTo>
                  <a:lnTo>
                    <a:pt x="0" y="2313"/>
                  </a:lnTo>
                  <a:lnTo>
                    <a:pt x="1388" y="2313"/>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4" name="Google Shape;4244;p36"/>
            <p:cNvSpPr/>
            <p:nvPr/>
          </p:nvSpPr>
          <p:spPr>
            <a:xfrm>
              <a:off x="4923725" y="2285975"/>
              <a:ext cx="34725" cy="34700"/>
            </a:xfrm>
            <a:custGeom>
              <a:rect b="b" l="l" r="r" t="t"/>
              <a:pathLst>
                <a:path extrusionOk="0" h="1388" w="1389">
                  <a:moveTo>
                    <a:pt x="0" y="1"/>
                  </a:moveTo>
                  <a:lnTo>
                    <a:pt x="0" y="1387"/>
                  </a:lnTo>
                  <a:lnTo>
                    <a:pt x="1388" y="1387"/>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5" name="Google Shape;4245;p36"/>
            <p:cNvSpPr/>
            <p:nvPr/>
          </p:nvSpPr>
          <p:spPr>
            <a:xfrm>
              <a:off x="4958425" y="2320650"/>
              <a:ext cx="57825" cy="34725"/>
            </a:xfrm>
            <a:custGeom>
              <a:rect b="b" l="l" r="r" t="t"/>
              <a:pathLst>
                <a:path extrusionOk="0" h="1389" w="2313">
                  <a:moveTo>
                    <a:pt x="0" y="0"/>
                  </a:moveTo>
                  <a:lnTo>
                    <a:pt x="0" y="1388"/>
                  </a:lnTo>
                  <a:lnTo>
                    <a:pt x="2313" y="1388"/>
                  </a:lnTo>
                  <a:lnTo>
                    <a:pt x="2313"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6" name="Google Shape;4246;p36"/>
            <p:cNvSpPr/>
            <p:nvPr/>
          </p:nvSpPr>
          <p:spPr>
            <a:xfrm>
              <a:off x="5016225" y="1858200"/>
              <a:ext cx="208100" cy="34725"/>
            </a:xfrm>
            <a:custGeom>
              <a:rect b="b" l="l" r="r" t="t"/>
              <a:pathLst>
                <a:path extrusionOk="0" h="1389" w="8324">
                  <a:moveTo>
                    <a:pt x="1" y="0"/>
                  </a:moveTo>
                  <a:lnTo>
                    <a:pt x="1" y="1388"/>
                  </a:lnTo>
                  <a:lnTo>
                    <a:pt x="8324" y="1388"/>
                  </a:lnTo>
                  <a:lnTo>
                    <a:pt x="8324"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7" name="Google Shape;4247;p36"/>
            <p:cNvSpPr/>
            <p:nvPr/>
          </p:nvSpPr>
          <p:spPr>
            <a:xfrm>
              <a:off x="5016225" y="2355350"/>
              <a:ext cx="208100" cy="34675"/>
            </a:xfrm>
            <a:custGeom>
              <a:rect b="b" l="l" r="r" t="t"/>
              <a:pathLst>
                <a:path extrusionOk="0" h="1387" w="8324">
                  <a:moveTo>
                    <a:pt x="1" y="0"/>
                  </a:moveTo>
                  <a:lnTo>
                    <a:pt x="1" y="1387"/>
                  </a:lnTo>
                  <a:lnTo>
                    <a:pt x="8324" y="1387"/>
                  </a:lnTo>
                  <a:lnTo>
                    <a:pt x="8324"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8" name="Google Shape;4248;p36"/>
            <p:cNvSpPr/>
            <p:nvPr/>
          </p:nvSpPr>
          <p:spPr>
            <a:xfrm>
              <a:off x="4854375" y="2020050"/>
              <a:ext cx="34675" cy="208150"/>
            </a:xfrm>
            <a:custGeom>
              <a:rect b="b" l="l" r="r" t="t"/>
              <a:pathLst>
                <a:path extrusionOk="0" h="8326" w="1387">
                  <a:moveTo>
                    <a:pt x="0" y="1"/>
                  </a:moveTo>
                  <a:lnTo>
                    <a:pt x="0" y="8326"/>
                  </a:lnTo>
                  <a:lnTo>
                    <a:pt x="1386" y="8326"/>
                  </a:lnTo>
                  <a:lnTo>
                    <a:pt x="1386"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9" name="Google Shape;4249;p36"/>
            <p:cNvSpPr/>
            <p:nvPr/>
          </p:nvSpPr>
          <p:spPr>
            <a:xfrm>
              <a:off x="5224300" y="1892900"/>
              <a:ext cx="57850" cy="34725"/>
            </a:xfrm>
            <a:custGeom>
              <a:rect b="b" l="l" r="r" t="t"/>
              <a:pathLst>
                <a:path extrusionOk="0" h="1389" w="2314">
                  <a:moveTo>
                    <a:pt x="1" y="0"/>
                  </a:moveTo>
                  <a:lnTo>
                    <a:pt x="1" y="1388"/>
                  </a:lnTo>
                  <a:lnTo>
                    <a:pt x="2313" y="1388"/>
                  </a:lnTo>
                  <a:lnTo>
                    <a:pt x="2313"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0" name="Google Shape;4250;p36"/>
            <p:cNvSpPr/>
            <p:nvPr/>
          </p:nvSpPr>
          <p:spPr>
            <a:xfrm>
              <a:off x="5282125" y="1927600"/>
              <a:ext cx="34725" cy="34675"/>
            </a:xfrm>
            <a:custGeom>
              <a:rect b="b" l="l" r="r" t="t"/>
              <a:pathLst>
                <a:path extrusionOk="0" h="1387" w="1389">
                  <a:moveTo>
                    <a:pt x="0" y="0"/>
                  </a:moveTo>
                  <a:lnTo>
                    <a:pt x="0" y="1387"/>
                  </a:lnTo>
                  <a:lnTo>
                    <a:pt x="1388" y="1387"/>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1" name="Google Shape;4251;p36"/>
            <p:cNvSpPr/>
            <p:nvPr/>
          </p:nvSpPr>
          <p:spPr>
            <a:xfrm>
              <a:off x="5316825" y="1962250"/>
              <a:ext cx="34675" cy="57825"/>
            </a:xfrm>
            <a:custGeom>
              <a:rect b="b" l="l" r="r" t="t"/>
              <a:pathLst>
                <a:path extrusionOk="0" h="2313" w="1387">
                  <a:moveTo>
                    <a:pt x="0" y="1"/>
                  </a:moveTo>
                  <a:lnTo>
                    <a:pt x="0" y="2313"/>
                  </a:lnTo>
                  <a:lnTo>
                    <a:pt x="1387" y="2313"/>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2" name="Google Shape;4252;p36"/>
            <p:cNvSpPr/>
            <p:nvPr/>
          </p:nvSpPr>
          <p:spPr>
            <a:xfrm>
              <a:off x="5316825" y="2228175"/>
              <a:ext cx="34675" cy="57825"/>
            </a:xfrm>
            <a:custGeom>
              <a:rect b="b" l="l" r="r" t="t"/>
              <a:pathLst>
                <a:path extrusionOk="0" h="2313" w="1387">
                  <a:moveTo>
                    <a:pt x="0" y="1"/>
                  </a:moveTo>
                  <a:lnTo>
                    <a:pt x="0" y="2313"/>
                  </a:lnTo>
                  <a:lnTo>
                    <a:pt x="1387" y="2313"/>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3" name="Google Shape;4253;p36"/>
            <p:cNvSpPr/>
            <p:nvPr/>
          </p:nvSpPr>
          <p:spPr>
            <a:xfrm>
              <a:off x="5282125" y="2285975"/>
              <a:ext cx="34725" cy="34700"/>
            </a:xfrm>
            <a:custGeom>
              <a:rect b="b" l="l" r="r" t="t"/>
              <a:pathLst>
                <a:path extrusionOk="0" h="1388" w="1389">
                  <a:moveTo>
                    <a:pt x="0" y="1"/>
                  </a:moveTo>
                  <a:lnTo>
                    <a:pt x="0" y="1387"/>
                  </a:lnTo>
                  <a:lnTo>
                    <a:pt x="1388" y="1387"/>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4" name="Google Shape;4254;p36"/>
            <p:cNvSpPr/>
            <p:nvPr/>
          </p:nvSpPr>
          <p:spPr>
            <a:xfrm>
              <a:off x="5224300" y="2320650"/>
              <a:ext cx="57850" cy="34725"/>
            </a:xfrm>
            <a:custGeom>
              <a:rect b="b" l="l" r="r" t="t"/>
              <a:pathLst>
                <a:path extrusionOk="0" h="1389" w="2314">
                  <a:moveTo>
                    <a:pt x="1" y="0"/>
                  </a:moveTo>
                  <a:lnTo>
                    <a:pt x="1" y="1388"/>
                  </a:lnTo>
                  <a:lnTo>
                    <a:pt x="2313" y="1388"/>
                  </a:lnTo>
                  <a:lnTo>
                    <a:pt x="2313"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5" name="Google Shape;4255;p36"/>
            <p:cNvSpPr/>
            <p:nvPr/>
          </p:nvSpPr>
          <p:spPr>
            <a:xfrm>
              <a:off x="5351475" y="2020050"/>
              <a:ext cx="34725" cy="208150"/>
            </a:xfrm>
            <a:custGeom>
              <a:rect b="b" l="l" r="r" t="t"/>
              <a:pathLst>
                <a:path extrusionOk="0" h="8326" w="1389">
                  <a:moveTo>
                    <a:pt x="1" y="1"/>
                  </a:moveTo>
                  <a:lnTo>
                    <a:pt x="1" y="8326"/>
                  </a:lnTo>
                  <a:lnTo>
                    <a:pt x="1389" y="8326"/>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6" name="Google Shape;4256;p36"/>
            <p:cNvSpPr/>
            <p:nvPr/>
          </p:nvSpPr>
          <p:spPr>
            <a:xfrm>
              <a:off x="5027775" y="2147225"/>
              <a:ext cx="185000" cy="173450"/>
            </a:xfrm>
            <a:custGeom>
              <a:rect b="b" l="l" r="r" t="t"/>
              <a:pathLst>
                <a:path extrusionOk="0" h="6938" w="7400">
                  <a:moveTo>
                    <a:pt x="1387" y="1"/>
                  </a:moveTo>
                  <a:lnTo>
                    <a:pt x="1387" y="1388"/>
                  </a:lnTo>
                  <a:lnTo>
                    <a:pt x="1" y="1388"/>
                  </a:lnTo>
                  <a:lnTo>
                    <a:pt x="1" y="5551"/>
                  </a:lnTo>
                  <a:lnTo>
                    <a:pt x="1387" y="5551"/>
                  </a:lnTo>
                  <a:lnTo>
                    <a:pt x="1387" y="6937"/>
                  </a:lnTo>
                  <a:lnTo>
                    <a:pt x="6012" y="6937"/>
                  </a:lnTo>
                  <a:lnTo>
                    <a:pt x="6012" y="5551"/>
                  </a:lnTo>
                  <a:lnTo>
                    <a:pt x="7400" y="5551"/>
                  </a:lnTo>
                  <a:lnTo>
                    <a:pt x="7400" y="1388"/>
                  </a:lnTo>
                  <a:lnTo>
                    <a:pt x="6012" y="1388"/>
                  </a:lnTo>
                  <a:lnTo>
                    <a:pt x="6012" y="1"/>
                  </a:lnTo>
                  <a:close/>
                </a:path>
              </a:pathLst>
            </a:cu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7" name="Google Shape;4257;p36"/>
            <p:cNvSpPr/>
            <p:nvPr/>
          </p:nvSpPr>
          <p:spPr>
            <a:xfrm>
              <a:off x="4935275" y="2008500"/>
              <a:ext cx="127200" cy="127200"/>
            </a:xfrm>
            <a:custGeom>
              <a:rect b="b" l="l" r="r" t="t"/>
              <a:pathLst>
                <a:path extrusionOk="0" h="5088" w="5088">
                  <a:moveTo>
                    <a:pt x="1851" y="1"/>
                  </a:moveTo>
                  <a:lnTo>
                    <a:pt x="1851" y="1851"/>
                  </a:lnTo>
                  <a:lnTo>
                    <a:pt x="1" y="1851"/>
                  </a:lnTo>
                  <a:lnTo>
                    <a:pt x="1" y="3237"/>
                  </a:lnTo>
                  <a:lnTo>
                    <a:pt x="1851" y="3237"/>
                  </a:lnTo>
                  <a:lnTo>
                    <a:pt x="1851" y="5087"/>
                  </a:lnTo>
                  <a:lnTo>
                    <a:pt x="3239" y="5087"/>
                  </a:lnTo>
                  <a:lnTo>
                    <a:pt x="3239" y="3237"/>
                  </a:lnTo>
                  <a:lnTo>
                    <a:pt x="5087" y="3237"/>
                  </a:lnTo>
                  <a:lnTo>
                    <a:pt x="5087" y="1851"/>
                  </a:lnTo>
                  <a:lnTo>
                    <a:pt x="3239" y="1851"/>
                  </a:lnTo>
                  <a:lnTo>
                    <a:pt x="323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8" name="Google Shape;4258;p36"/>
            <p:cNvSpPr/>
            <p:nvPr/>
          </p:nvSpPr>
          <p:spPr>
            <a:xfrm>
              <a:off x="5178050" y="2008500"/>
              <a:ext cx="127200" cy="127200"/>
            </a:xfrm>
            <a:custGeom>
              <a:rect b="b" l="l" r="r" t="t"/>
              <a:pathLst>
                <a:path extrusionOk="0" h="5088" w="5088">
                  <a:moveTo>
                    <a:pt x="1851" y="1"/>
                  </a:moveTo>
                  <a:lnTo>
                    <a:pt x="1851" y="1851"/>
                  </a:lnTo>
                  <a:lnTo>
                    <a:pt x="1" y="1851"/>
                  </a:lnTo>
                  <a:lnTo>
                    <a:pt x="1" y="3237"/>
                  </a:lnTo>
                  <a:lnTo>
                    <a:pt x="1851" y="3237"/>
                  </a:lnTo>
                  <a:lnTo>
                    <a:pt x="1851" y="5087"/>
                  </a:lnTo>
                  <a:lnTo>
                    <a:pt x="3239" y="5087"/>
                  </a:lnTo>
                  <a:lnTo>
                    <a:pt x="3239" y="3237"/>
                  </a:lnTo>
                  <a:lnTo>
                    <a:pt x="5087" y="3237"/>
                  </a:lnTo>
                  <a:lnTo>
                    <a:pt x="5087" y="1851"/>
                  </a:lnTo>
                  <a:lnTo>
                    <a:pt x="3239" y="1851"/>
                  </a:lnTo>
                  <a:lnTo>
                    <a:pt x="323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9" name="Google Shape;4259;p36"/>
            <p:cNvSpPr/>
            <p:nvPr/>
          </p:nvSpPr>
          <p:spPr>
            <a:xfrm>
              <a:off x="5027775" y="2181925"/>
              <a:ext cx="34700" cy="104075"/>
            </a:xfrm>
            <a:custGeom>
              <a:rect b="b" l="l" r="r" t="t"/>
              <a:pathLst>
                <a:path extrusionOk="0" h="4163" w="1388">
                  <a:moveTo>
                    <a:pt x="1" y="0"/>
                  </a:moveTo>
                  <a:lnTo>
                    <a:pt x="1" y="4163"/>
                  </a:lnTo>
                  <a:lnTo>
                    <a:pt x="1387" y="4163"/>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0" name="Google Shape;4260;p36"/>
            <p:cNvSpPr/>
            <p:nvPr/>
          </p:nvSpPr>
          <p:spPr>
            <a:xfrm>
              <a:off x="5178050" y="2181925"/>
              <a:ext cx="34725" cy="104075"/>
            </a:xfrm>
            <a:custGeom>
              <a:rect b="b" l="l" r="r" t="t"/>
              <a:pathLst>
                <a:path extrusionOk="0" h="4163" w="1389">
                  <a:moveTo>
                    <a:pt x="1" y="0"/>
                  </a:moveTo>
                  <a:lnTo>
                    <a:pt x="1" y="4163"/>
                  </a:lnTo>
                  <a:lnTo>
                    <a:pt x="1389" y="4163"/>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1" name="Google Shape;4261;p36"/>
            <p:cNvSpPr/>
            <p:nvPr/>
          </p:nvSpPr>
          <p:spPr>
            <a:xfrm>
              <a:off x="5062450" y="2285975"/>
              <a:ext cx="115625" cy="34700"/>
            </a:xfrm>
            <a:custGeom>
              <a:rect b="b" l="l" r="r" t="t"/>
              <a:pathLst>
                <a:path extrusionOk="0" h="1388" w="4625">
                  <a:moveTo>
                    <a:pt x="0" y="1"/>
                  </a:moveTo>
                  <a:lnTo>
                    <a:pt x="0" y="1387"/>
                  </a:lnTo>
                  <a:lnTo>
                    <a:pt x="4625" y="1387"/>
                  </a:lnTo>
                  <a:lnTo>
                    <a:pt x="462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2" name="Google Shape;4262;p36"/>
            <p:cNvSpPr/>
            <p:nvPr/>
          </p:nvSpPr>
          <p:spPr>
            <a:xfrm>
              <a:off x="5062450" y="2147225"/>
              <a:ext cx="115625" cy="34725"/>
            </a:xfrm>
            <a:custGeom>
              <a:rect b="b" l="l" r="r" t="t"/>
              <a:pathLst>
                <a:path extrusionOk="0" h="1389" w="4625">
                  <a:moveTo>
                    <a:pt x="0" y="1"/>
                  </a:moveTo>
                  <a:lnTo>
                    <a:pt x="0" y="1388"/>
                  </a:lnTo>
                  <a:lnTo>
                    <a:pt x="4625" y="1388"/>
                  </a:lnTo>
                  <a:lnTo>
                    <a:pt x="462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6" name="Shape 4266"/>
        <p:cNvGrpSpPr/>
        <p:nvPr/>
      </p:nvGrpSpPr>
      <p:grpSpPr>
        <a:xfrm>
          <a:off x="0" y="0"/>
          <a:ext cx="0" cy="0"/>
          <a:chOff x="0" y="0"/>
          <a:chExt cx="0" cy="0"/>
        </a:xfrm>
      </p:grpSpPr>
      <p:sp>
        <p:nvSpPr>
          <p:cNvPr id="4267" name="Google Shape;4267;p37"/>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RETRO VIDEO GAMES NEWSLETTER INFOGRAPHICS</a:t>
            </a:r>
            <a:endParaRPr/>
          </a:p>
        </p:txBody>
      </p:sp>
      <p:grpSp>
        <p:nvGrpSpPr>
          <p:cNvPr id="4268" name="Google Shape;4268;p37"/>
          <p:cNvGrpSpPr/>
          <p:nvPr/>
        </p:nvGrpSpPr>
        <p:grpSpPr>
          <a:xfrm rot="-5400000">
            <a:off x="271246" y="535371"/>
            <a:ext cx="242781" cy="161857"/>
            <a:chOff x="2500050" y="3730175"/>
            <a:chExt cx="2619000" cy="1746025"/>
          </a:xfrm>
        </p:grpSpPr>
        <p:sp>
          <p:nvSpPr>
            <p:cNvPr id="4269" name="Google Shape;4269;p37"/>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0" name="Google Shape;4270;p37"/>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1" name="Google Shape;4271;p37"/>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2" name="Google Shape;4272;p37"/>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3" name="Google Shape;4273;p37"/>
          <p:cNvGrpSpPr/>
          <p:nvPr/>
        </p:nvGrpSpPr>
        <p:grpSpPr>
          <a:xfrm rot="5400000">
            <a:off x="8691846" y="535371"/>
            <a:ext cx="242781" cy="161857"/>
            <a:chOff x="2500050" y="3730175"/>
            <a:chExt cx="2619000" cy="1746025"/>
          </a:xfrm>
        </p:grpSpPr>
        <p:sp>
          <p:nvSpPr>
            <p:cNvPr id="4274" name="Google Shape;4274;p37"/>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5" name="Google Shape;4275;p37"/>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6" name="Google Shape;4276;p37"/>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7" name="Google Shape;4277;p37"/>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8" name="Google Shape;4278;p37"/>
          <p:cNvGrpSpPr/>
          <p:nvPr/>
        </p:nvGrpSpPr>
        <p:grpSpPr>
          <a:xfrm>
            <a:off x="709975" y="1311200"/>
            <a:ext cx="3597600" cy="553812"/>
            <a:chOff x="709975" y="1311200"/>
            <a:chExt cx="3597600" cy="553812"/>
          </a:xfrm>
        </p:grpSpPr>
        <p:sp>
          <p:nvSpPr>
            <p:cNvPr id="4279" name="Google Shape;4279;p37"/>
            <p:cNvSpPr txBox="1"/>
            <p:nvPr/>
          </p:nvSpPr>
          <p:spPr>
            <a:xfrm>
              <a:off x="709975" y="1311200"/>
              <a:ext cx="1810800" cy="55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chemeClr val="lt1"/>
                  </a:solidFill>
                  <a:latin typeface="Advent Pro Medium"/>
                  <a:ea typeface="Advent Pro Medium"/>
                  <a:cs typeface="Advent Pro Medium"/>
                  <a:sym typeface="Advent Pro Medium"/>
                </a:rPr>
                <a:t>Venus has a beautiful name but is hot</a:t>
              </a:r>
              <a:endParaRPr>
                <a:solidFill>
                  <a:schemeClr val="lt1"/>
                </a:solidFill>
                <a:latin typeface="Advent Pro Medium"/>
                <a:ea typeface="Advent Pro Medium"/>
                <a:cs typeface="Advent Pro Medium"/>
                <a:sym typeface="Advent Pro Medium"/>
              </a:endParaRPr>
            </a:p>
          </p:txBody>
        </p:sp>
        <p:sp>
          <p:nvSpPr>
            <p:cNvPr id="4280" name="Google Shape;4280;p37"/>
            <p:cNvSpPr/>
            <p:nvPr/>
          </p:nvSpPr>
          <p:spPr>
            <a:xfrm>
              <a:off x="3049675" y="1311212"/>
              <a:ext cx="1257900" cy="5538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6"/>
                  </a:solidFill>
                  <a:latin typeface="Orbitron ExtraBold"/>
                  <a:ea typeface="Orbitron ExtraBold"/>
                  <a:cs typeface="Orbitron ExtraBold"/>
                  <a:sym typeface="Orbitron ExtraBold"/>
                </a:rPr>
                <a:t>LEVEL</a:t>
              </a:r>
              <a:r>
                <a:rPr lang="en" sz="1300">
                  <a:solidFill>
                    <a:schemeClr val="accent6"/>
                  </a:solidFill>
                  <a:latin typeface="Orbitron ExtraBold"/>
                  <a:ea typeface="Orbitron ExtraBold"/>
                  <a:cs typeface="Orbitron ExtraBold"/>
                  <a:sym typeface="Orbitron ExtraBold"/>
                </a:rPr>
                <a:t> 1</a:t>
              </a:r>
              <a:endParaRPr sz="1300">
                <a:solidFill>
                  <a:schemeClr val="accent6"/>
                </a:solidFill>
                <a:latin typeface="Orbitron ExtraBold"/>
                <a:ea typeface="Orbitron ExtraBold"/>
                <a:cs typeface="Orbitron ExtraBold"/>
                <a:sym typeface="Orbitron ExtraBold"/>
              </a:endParaRPr>
            </a:p>
          </p:txBody>
        </p:sp>
      </p:grpSp>
      <p:grpSp>
        <p:nvGrpSpPr>
          <p:cNvPr id="4281" name="Google Shape;4281;p37"/>
          <p:cNvGrpSpPr/>
          <p:nvPr/>
        </p:nvGrpSpPr>
        <p:grpSpPr>
          <a:xfrm>
            <a:off x="709975" y="2547388"/>
            <a:ext cx="3597600" cy="553813"/>
            <a:chOff x="709975" y="2547388"/>
            <a:chExt cx="3597600" cy="553813"/>
          </a:xfrm>
        </p:grpSpPr>
        <p:sp>
          <p:nvSpPr>
            <p:cNvPr id="4282" name="Google Shape;4282;p37"/>
            <p:cNvSpPr txBox="1"/>
            <p:nvPr/>
          </p:nvSpPr>
          <p:spPr>
            <a:xfrm>
              <a:off x="709975" y="2547400"/>
              <a:ext cx="1810800" cy="55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chemeClr val="lt1"/>
                  </a:solidFill>
                  <a:latin typeface="Advent Pro Medium"/>
                  <a:ea typeface="Advent Pro Medium"/>
                  <a:cs typeface="Advent Pro Medium"/>
                  <a:sym typeface="Advent Pro Medium"/>
                </a:rPr>
                <a:t>Jupiter is a gas giant and the biggest planet</a:t>
              </a:r>
              <a:endParaRPr>
                <a:solidFill>
                  <a:schemeClr val="lt1"/>
                </a:solidFill>
                <a:latin typeface="Advent Pro Medium"/>
                <a:ea typeface="Advent Pro Medium"/>
                <a:cs typeface="Advent Pro Medium"/>
                <a:sym typeface="Advent Pro Medium"/>
              </a:endParaRPr>
            </a:p>
          </p:txBody>
        </p:sp>
        <p:sp>
          <p:nvSpPr>
            <p:cNvPr id="4283" name="Google Shape;4283;p37"/>
            <p:cNvSpPr/>
            <p:nvPr/>
          </p:nvSpPr>
          <p:spPr>
            <a:xfrm>
              <a:off x="3049675" y="2547388"/>
              <a:ext cx="1257900" cy="5538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6"/>
                  </a:solidFill>
                  <a:latin typeface="Orbitron ExtraBold"/>
                  <a:ea typeface="Orbitron ExtraBold"/>
                  <a:cs typeface="Orbitron ExtraBold"/>
                  <a:sym typeface="Orbitron ExtraBold"/>
                </a:rPr>
                <a:t>LEVEL 3</a:t>
              </a:r>
              <a:endParaRPr sz="1300">
                <a:solidFill>
                  <a:schemeClr val="accent6"/>
                </a:solidFill>
                <a:latin typeface="Orbitron ExtraBold"/>
                <a:ea typeface="Orbitron ExtraBold"/>
                <a:cs typeface="Orbitron ExtraBold"/>
                <a:sym typeface="Orbitron ExtraBold"/>
              </a:endParaRPr>
            </a:p>
          </p:txBody>
        </p:sp>
      </p:grpSp>
      <p:grpSp>
        <p:nvGrpSpPr>
          <p:cNvPr id="4284" name="Google Shape;4284;p37"/>
          <p:cNvGrpSpPr/>
          <p:nvPr/>
        </p:nvGrpSpPr>
        <p:grpSpPr>
          <a:xfrm>
            <a:off x="709975" y="3783588"/>
            <a:ext cx="3597600" cy="553813"/>
            <a:chOff x="709975" y="3783588"/>
            <a:chExt cx="3597600" cy="553813"/>
          </a:xfrm>
        </p:grpSpPr>
        <p:sp>
          <p:nvSpPr>
            <p:cNvPr id="4285" name="Google Shape;4285;p37"/>
            <p:cNvSpPr txBox="1"/>
            <p:nvPr/>
          </p:nvSpPr>
          <p:spPr>
            <a:xfrm>
              <a:off x="709975" y="3783600"/>
              <a:ext cx="1810800" cy="55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chemeClr val="lt1"/>
                  </a:solidFill>
                  <a:latin typeface="Advent Pro Medium"/>
                  <a:ea typeface="Advent Pro Medium"/>
                  <a:cs typeface="Advent Pro Medium"/>
                  <a:sym typeface="Advent Pro Medium"/>
                </a:rPr>
                <a:t>Mercury is the closest planet to the Sun</a:t>
              </a:r>
              <a:endParaRPr>
                <a:solidFill>
                  <a:schemeClr val="lt1"/>
                </a:solidFill>
                <a:latin typeface="Advent Pro Medium"/>
                <a:ea typeface="Advent Pro Medium"/>
                <a:cs typeface="Advent Pro Medium"/>
                <a:sym typeface="Advent Pro Medium"/>
              </a:endParaRPr>
            </a:p>
          </p:txBody>
        </p:sp>
        <p:sp>
          <p:nvSpPr>
            <p:cNvPr id="4286" name="Google Shape;4286;p37"/>
            <p:cNvSpPr/>
            <p:nvPr/>
          </p:nvSpPr>
          <p:spPr>
            <a:xfrm>
              <a:off x="3049675" y="3783588"/>
              <a:ext cx="1257900" cy="5538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6"/>
                  </a:solidFill>
                  <a:latin typeface="Orbitron ExtraBold"/>
                  <a:ea typeface="Orbitron ExtraBold"/>
                  <a:cs typeface="Orbitron ExtraBold"/>
                  <a:sym typeface="Orbitron ExtraBold"/>
                </a:rPr>
                <a:t>LEVEL 5</a:t>
              </a:r>
              <a:endParaRPr sz="1300">
                <a:solidFill>
                  <a:schemeClr val="accent6"/>
                </a:solidFill>
                <a:latin typeface="Orbitron ExtraBold"/>
                <a:ea typeface="Orbitron ExtraBold"/>
                <a:cs typeface="Orbitron ExtraBold"/>
                <a:sym typeface="Orbitron ExtraBold"/>
              </a:endParaRPr>
            </a:p>
          </p:txBody>
        </p:sp>
      </p:grpSp>
      <p:grpSp>
        <p:nvGrpSpPr>
          <p:cNvPr id="4287" name="Google Shape;4287;p37"/>
          <p:cNvGrpSpPr/>
          <p:nvPr/>
        </p:nvGrpSpPr>
        <p:grpSpPr>
          <a:xfrm>
            <a:off x="4836425" y="1929288"/>
            <a:ext cx="3597550" cy="553813"/>
            <a:chOff x="4836425" y="1929288"/>
            <a:chExt cx="3597550" cy="553813"/>
          </a:xfrm>
        </p:grpSpPr>
        <p:sp>
          <p:nvSpPr>
            <p:cNvPr id="4288" name="Google Shape;4288;p37"/>
            <p:cNvSpPr txBox="1"/>
            <p:nvPr/>
          </p:nvSpPr>
          <p:spPr>
            <a:xfrm>
              <a:off x="6623175" y="1929300"/>
              <a:ext cx="1810800" cy="55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1600"/>
                </a:spcAft>
                <a:buNone/>
              </a:pPr>
              <a:r>
                <a:rPr lang="en">
                  <a:solidFill>
                    <a:schemeClr val="lt1"/>
                  </a:solidFill>
                  <a:latin typeface="Advent Pro Medium"/>
                  <a:ea typeface="Advent Pro Medium"/>
                  <a:cs typeface="Advent Pro Medium"/>
                  <a:sym typeface="Advent Pro Medium"/>
                </a:rPr>
                <a:t>Earth is the third planet from the Sun</a:t>
              </a:r>
              <a:endParaRPr>
                <a:solidFill>
                  <a:schemeClr val="lt1"/>
                </a:solidFill>
                <a:latin typeface="Advent Pro Medium"/>
                <a:ea typeface="Advent Pro Medium"/>
                <a:cs typeface="Advent Pro Medium"/>
                <a:sym typeface="Advent Pro Medium"/>
              </a:endParaRPr>
            </a:p>
          </p:txBody>
        </p:sp>
        <p:sp>
          <p:nvSpPr>
            <p:cNvPr id="4289" name="Google Shape;4289;p37"/>
            <p:cNvSpPr/>
            <p:nvPr/>
          </p:nvSpPr>
          <p:spPr>
            <a:xfrm>
              <a:off x="4836425" y="1929288"/>
              <a:ext cx="1257900" cy="5538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6"/>
                  </a:solidFill>
                  <a:latin typeface="Orbitron ExtraBold"/>
                  <a:ea typeface="Orbitron ExtraBold"/>
                  <a:cs typeface="Orbitron ExtraBold"/>
                  <a:sym typeface="Orbitron ExtraBold"/>
                </a:rPr>
                <a:t>LEVEL 2</a:t>
              </a:r>
              <a:endParaRPr sz="1300">
                <a:solidFill>
                  <a:schemeClr val="accent6"/>
                </a:solidFill>
                <a:latin typeface="Orbitron ExtraBold"/>
                <a:ea typeface="Orbitron ExtraBold"/>
                <a:cs typeface="Orbitron ExtraBold"/>
                <a:sym typeface="Orbitron ExtraBold"/>
              </a:endParaRPr>
            </a:p>
          </p:txBody>
        </p:sp>
      </p:grpSp>
      <p:grpSp>
        <p:nvGrpSpPr>
          <p:cNvPr id="4290" name="Google Shape;4290;p37"/>
          <p:cNvGrpSpPr/>
          <p:nvPr/>
        </p:nvGrpSpPr>
        <p:grpSpPr>
          <a:xfrm>
            <a:off x="4836425" y="3165488"/>
            <a:ext cx="3597550" cy="553813"/>
            <a:chOff x="4836425" y="3165488"/>
            <a:chExt cx="3597550" cy="553813"/>
          </a:xfrm>
        </p:grpSpPr>
        <p:sp>
          <p:nvSpPr>
            <p:cNvPr id="4291" name="Google Shape;4291;p37"/>
            <p:cNvSpPr txBox="1"/>
            <p:nvPr/>
          </p:nvSpPr>
          <p:spPr>
            <a:xfrm>
              <a:off x="6623175" y="3165500"/>
              <a:ext cx="1810800" cy="55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1600"/>
                </a:spcAft>
                <a:buNone/>
              </a:pPr>
              <a:r>
                <a:rPr lang="en">
                  <a:solidFill>
                    <a:schemeClr val="lt1"/>
                  </a:solidFill>
                  <a:latin typeface="Advent Pro Medium"/>
                  <a:ea typeface="Advent Pro Medium"/>
                  <a:cs typeface="Advent Pro Medium"/>
                  <a:sym typeface="Advent Pro Medium"/>
                </a:rPr>
                <a:t>Neptune is the farthest planet from the Sun</a:t>
              </a:r>
              <a:endParaRPr>
                <a:solidFill>
                  <a:schemeClr val="lt1"/>
                </a:solidFill>
                <a:latin typeface="Advent Pro Medium"/>
                <a:ea typeface="Advent Pro Medium"/>
                <a:cs typeface="Advent Pro Medium"/>
                <a:sym typeface="Advent Pro Medium"/>
              </a:endParaRPr>
            </a:p>
          </p:txBody>
        </p:sp>
        <p:sp>
          <p:nvSpPr>
            <p:cNvPr id="4292" name="Google Shape;4292;p37"/>
            <p:cNvSpPr/>
            <p:nvPr/>
          </p:nvSpPr>
          <p:spPr>
            <a:xfrm>
              <a:off x="4836425" y="3165488"/>
              <a:ext cx="1257900" cy="5538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6"/>
                  </a:solidFill>
                  <a:latin typeface="Orbitron ExtraBold"/>
                  <a:ea typeface="Orbitron ExtraBold"/>
                  <a:cs typeface="Orbitron ExtraBold"/>
                  <a:sym typeface="Orbitron ExtraBold"/>
                </a:rPr>
                <a:t>LEVEL 4</a:t>
              </a:r>
              <a:endParaRPr sz="1300">
                <a:solidFill>
                  <a:schemeClr val="accent6"/>
                </a:solidFill>
                <a:latin typeface="Orbitron ExtraBold"/>
                <a:ea typeface="Orbitron ExtraBold"/>
                <a:cs typeface="Orbitron ExtraBold"/>
                <a:sym typeface="Orbitron ExtraBold"/>
              </a:endParaRPr>
            </a:p>
          </p:txBody>
        </p:sp>
      </p:grpSp>
      <p:cxnSp>
        <p:nvCxnSpPr>
          <p:cNvPr id="4293" name="Google Shape;4293;p37"/>
          <p:cNvCxnSpPr>
            <a:stCxn id="4280" idx="3"/>
            <a:endCxn id="4289" idx="0"/>
          </p:cNvCxnSpPr>
          <p:nvPr/>
        </p:nvCxnSpPr>
        <p:spPr>
          <a:xfrm>
            <a:off x="4307575" y="1588112"/>
            <a:ext cx="1157700" cy="341100"/>
          </a:xfrm>
          <a:prstGeom prst="bentConnector2">
            <a:avLst/>
          </a:prstGeom>
          <a:noFill/>
          <a:ln cap="flat" cmpd="sng" w="19050">
            <a:solidFill>
              <a:schemeClr val="accent1"/>
            </a:solidFill>
            <a:prstDash val="solid"/>
            <a:round/>
            <a:headEnd len="sm" w="sm" type="none"/>
            <a:tailEnd len="sm" w="sm" type="triangle"/>
          </a:ln>
        </p:spPr>
      </p:cxnSp>
      <p:cxnSp>
        <p:nvCxnSpPr>
          <p:cNvPr id="4294" name="Google Shape;4294;p37"/>
          <p:cNvCxnSpPr>
            <a:stCxn id="4289" idx="1"/>
            <a:endCxn id="4283" idx="0"/>
          </p:cNvCxnSpPr>
          <p:nvPr/>
        </p:nvCxnSpPr>
        <p:spPr>
          <a:xfrm flipH="1">
            <a:off x="3678725" y="2206188"/>
            <a:ext cx="1157700" cy="341100"/>
          </a:xfrm>
          <a:prstGeom prst="bentConnector2">
            <a:avLst/>
          </a:prstGeom>
          <a:noFill/>
          <a:ln cap="flat" cmpd="sng" w="19050">
            <a:solidFill>
              <a:schemeClr val="accent1"/>
            </a:solidFill>
            <a:prstDash val="solid"/>
            <a:round/>
            <a:headEnd len="sm" w="sm" type="none"/>
            <a:tailEnd len="sm" w="sm" type="triangle"/>
          </a:ln>
        </p:spPr>
      </p:cxnSp>
      <p:cxnSp>
        <p:nvCxnSpPr>
          <p:cNvPr id="4295" name="Google Shape;4295;p37"/>
          <p:cNvCxnSpPr>
            <a:stCxn id="4283" idx="3"/>
            <a:endCxn id="4292" idx="0"/>
          </p:cNvCxnSpPr>
          <p:nvPr/>
        </p:nvCxnSpPr>
        <p:spPr>
          <a:xfrm>
            <a:off x="4307575" y="2824288"/>
            <a:ext cx="1157700" cy="341100"/>
          </a:xfrm>
          <a:prstGeom prst="bentConnector2">
            <a:avLst/>
          </a:prstGeom>
          <a:noFill/>
          <a:ln cap="flat" cmpd="sng" w="19050">
            <a:solidFill>
              <a:schemeClr val="accent1"/>
            </a:solidFill>
            <a:prstDash val="solid"/>
            <a:round/>
            <a:headEnd len="sm" w="sm" type="none"/>
            <a:tailEnd len="sm" w="sm" type="triangle"/>
          </a:ln>
        </p:spPr>
      </p:cxnSp>
      <p:cxnSp>
        <p:nvCxnSpPr>
          <p:cNvPr id="4296" name="Google Shape;4296;p37"/>
          <p:cNvCxnSpPr>
            <a:stCxn id="4292" idx="1"/>
            <a:endCxn id="4286" idx="0"/>
          </p:cNvCxnSpPr>
          <p:nvPr/>
        </p:nvCxnSpPr>
        <p:spPr>
          <a:xfrm flipH="1">
            <a:off x="3678725" y="3442388"/>
            <a:ext cx="1157700" cy="341100"/>
          </a:xfrm>
          <a:prstGeom prst="bentConnector2">
            <a:avLst/>
          </a:prstGeom>
          <a:noFill/>
          <a:ln cap="flat" cmpd="sng" w="19050">
            <a:solidFill>
              <a:schemeClr val="accent1"/>
            </a:solidFill>
            <a:prstDash val="solid"/>
            <a:round/>
            <a:headEnd len="sm" w="sm" type="none"/>
            <a:tailEnd len="sm" w="sm" type="triangle"/>
          </a:ln>
        </p:spPr>
      </p:cxnSp>
      <p:cxnSp>
        <p:nvCxnSpPr>
          <p:cNvPr id="4297" name="Google Shape;4297;p37"/>
          <p:cNvCxnSpPr>
            <a:stCxn id="4280" idx="1"/>
            <a:endCxn id="4279" idx="3"/>
          </p:cNvCxnSpPr>
          <p:nvPr/>
        </p:nvCxnSpPr>
        <p:spPr>
          <a:xfrm flipH="1">
            <a:off x="2520775" y="1588112"/>
            <a:ext cx="528900" cy="600"/>
          </a:xfrm>
          <a:prstGeom prst="bentConnector3">
            <a:avLst>
              <a:gd fmla="val 50001" name="adj1"/>
            </a:avLst>
          </a:prstGeom>
          <a:noFill/>
          <a:ln cap="flat" cmpd="sng" w="19050">
            <a:solidFill>
              <a:schemeClr val="accent1"/>
            </a:solidFill>
            <a:prstDash val="solid"/>
            <a:round/>
            <a:headEnd len="sm" w="sm" type="none"/>
            <a:tailEnd len="sm" w="sm" type="oval"/>
          </a:ln>
        </p:spPr>
      </p:cxnSp>
      <p:cxnSp>
        <p:nvCxnSpPr>
          <p:cNvPr id="4298" name="Google Shape;4298;p37"/>
          <p:cNvCxnSpPr>
            <a:stCxn id="4283" idx="1"/>
            <a:endCxn id="4282" idx="3"/>
          </p:cNvCxnSpPr>
          <p:nvPr/>
        </p:nvCxnSpPr>
        <p:spPr>
          <a:xfrm flipH="1">
            <a:off x="2520775" y="2824288"/>
            <a:ext cx="528900" cy="600"/>
          </a:xfrm>
          <a:prstGeom prst="bentConnector3">
            <a:avLst>
              <a:gd fmla="val 50001" name="adj1"/>
            </a:avLst>
          </a:prstGeom>
          <a:noFill/>
          <a:ln cap="flat" cmpd="sng" w="19050">
            <a:solidFill>
              <a:schemeClr val="accent1"/>
            </a:solidFill>
            <a:prstDash val="solid"/>
            <a:round/>
            <a:headEnd len="sm" w="sm" type="none"/>
            <a:tailEnd len="sm" w="sm" type="oval"/>
          </a:ln>
        </p:spPr>
      </p:cxnSp>
      <p:cxnSp>
        <p:nvCxnSpPr>
          <p:cNvPr id="4299" name="Google Shape;4299;p37"/>
          <p:cNvCxnSpPr>
            <a:stCxn id="4286" idx="1"/>
            <a:endCxn id="4285" idx="3"/>
          </p:cNvCxnSpPr>
          <p:nvPr/>
        </p:nvCxnSpPr>
        <p:spPr>
          <a:xfrm flipH="1">
            <a:off x="2520775" y="4060488"/>
            <a:ext cx="528900" cy="600"/>
          </a:xfrm>
          <a:prstGeom prst="bentConnector3">
            <a:avLst>
              <a:gd fmla="val 50001" name="adj1"/>
            </a:avLst>
          </a:prstGeom>
          <a:noFill/>
          <a:ln cap="flat" cmpd="sng" w="19050">
            <a:solidFill>
              <a:schemeClr val="accent1"/>
            </a:solidFill>
            <a:prstDash val="solid"/>
            <a:round/>
            <a:headEnd len="sm" w="sm" type="none"/>
            <a:tailEnd len="sm" w="sm" type="oval"/>
          </a:ln>
        </p:spPr>
      </p:cxnSp>
      <p:cxnSp>
        <p:nvCxnSpPr>
          <p:cNvPr id="4300" name="Google Shape;4300;p37"/>
          <p:cNvCxnSpPr>
            <a:stCxn id="4289" idx="3"/>
            <a:endCxn id="4288" idx="1"/>
          </p:cNvCxnSpPr>
          <p:nvPr/>
        </p:nvCxnSpPr>
        <p:spPr>
          <a:xfrm>
            <a:off x="6094325" y="2206188"/>
            <a:ext cx="528900" cy="600"/>
          </a:xfrm>
          <a:prstGeom prst="bentConnector3">
            <a:avLst>
              <a:gd fmla="val 49996" name="adj1"/>
            </a:avLst>
          </a:prstGeom>
          <a:noFill/>
          <a:ln cap="flat" cmpd="sng" w="19050">
            <a:solidFill>
              <a:schemeClr val="accent1"/>
            </a:solidFill>
            <a:prstDash val="solid"/>
            <a:round/>
            <a:headEnd len="sm" w="sm" type="none"/>
            <a:tailEnd len="sm" w="sm" type="oval"/>
          </a:ln>
        </p:spPr>
      </p:cxnSp>
      <p:cxnSp>
        <p:nvCxnSpPr>
          <p:cNvPr id="4301" name="Google Shape;4301;p37"/>
          <p:cNvCxnSpPr>
            <a:stCxn id="4292" idx="3"/>
            <a:endCxn id="4291" idx="1"/>
          </p:cNvCxnSpPr>
          <p:nvPr/>
        </p:nvCxnSpPr>
        <p:spPr>
          <a:xfrm>
            <a:off x="6094325" y="3442388"/>
            <a:ext cx="528900" cy="600"/>
          </a:xfrm>
          <a:prstGeom prst="bentConnector3">
            <a:avLst>
              <a:gd fmla="val 49996" name="adj1"/>
            </a:avLst>
          </a:prstGeom>
          <a:noFill/>
          <a:ln cap="flat" cmpd="sng" w="19050">
            <a:solidFill>
              <a:schemeClr val="accent1"/>
            </a:solidFill>
            <a:prstDash val="solid"/>
            <a:round/>
            <a:headEnd len="sm" w="sm" type="none"/>
            <a:tailEnd len="sm" w="sm" type="oval"/>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5" name="Shape 4305"/>
        <p:cNvGrpSpPr/>
        <p:nvPr/>
      </p:nvGrpSpPr>
      <p:grpSpPr>
        <a:xfrm>
          <a:off x="0" y="0"/>
          <a:ext cx="0" cy="0"/>
          <a:chOff x="0" y="0"/>
          <a:chExt cx="0" cy="0"/>
        </a:xfrm>
      </p:grpSpPr>
      <p:sp>
        <p:nvSpPr>
          <p:cNvPr id="4306" name="Google Shape;4306;p38"/>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RETRO VIDEO GAMES NEWSLETTER INFOGRAPHICS</a:t>
            </a:r>
            <a:endParaRPr/>
          </a:p>
        </p:txBody>
      </p:sp>
      <p:grpSp>
        <p:nvGrpSpPr>
          <p:cNvPr id="4307" name="Google Shape;4307;p38"/>
          <p:cNvGrpSpPr/>
          <p:nvPr/>
        </p:nvGrpSpPr>
        <p:grpSpPr>
          <a:xfrm rot="-5400000">
            <a:off x="271246" y="535371"/>
            <a:ext cx="242781" cy="161857"/>
            <a:chOff x="2500050" y="3730175"/>
            <a:chExt cx="2619000" cy="1746025"/>
          </a:xfrm>
        </p:grpSpPr>
        <p:sp>
          <p:nvSpPr>
            <p:cNvPr id="4308" name="Google Shape;4308;p38"/>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9" name="Google Shape;4309;p38"/>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0" name="Google Shape;4310;p38"/>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1" name="Google Shape;4311;p38"/>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12" name="Google Shape;4312;p38"/>
          <p:cNvGrpSpPr/>
          <p:nvPr/>
        </p:nvGrpSpPr>
        <p:grpSpPr>
          <a:xfrm rot="5400000">
            <a:off x="8691846" y="535371"/>
            <a:ext cx="242781" cy="161857"/>
            <a:chOff x="2500050" y="3730175"/>
            <a:chExt cx="2619000" cy="1746025"/>
          </a:xfrm>
        </p:grpSpPr>
        <p:sp>
          <p:nvSpPr>
            <p:cNvPr id="4313" name="Google Shape;4313;p38"/>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4" name="Google Shape;4314;p38"/>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5" name="Google Shape;4315;p38"/>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6" name="Google Shape;4316;p38"/>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4317" name="Google Shape;4317;p38"/>
          <p:cNvGraphicFramePr/>
          <p:nvPr/>
        </p:nvGraphicFramePr>
        <p:xfrm>
          <a:off x="719450" y="1113080"/>
          <a:ext cx="3000000" cy="3000000"/>
        </p:xfrm>
        <a:graphic>
          <a:graphicData uri="http://schemas.openxmlformats.org/drawingml/2006/table">
            <a:tbl>
              <a:tblPr>
                <a:noFill/>
                <a:tableStyleId>{26F3B371-18EB-43D0-B45E-11CAC42479CD}</a:tableStyleId>
              </a:tblPr>
              <a:tblGrid>
                <a:gridCol w="2855075"/>
                <a:gridCol w="2406875"/>
                <a:gridCol w="2442025"/>
              </a:tblGrid>
              <a:tr h="562475">
                <a:tc>
                  <a:txBody>
                    <a:bodyPr/>
                    <a:lstStyle/>
                    <a:p>
                      <a:pPr indent="0" lvl="0" marL="0" marR="0" rtl="0" algn="ctr">
                        <a:lnSpc>
                          <a:spcPct val="100000"/>
                        </a:lnSpc>
                        <a:spcBef>
                          <a:spcPts val="0"/>
                        </a:spcBef>
                        <a:spcAft>
                          <a:spcPts val="0"/>
                        </a:spcAft>
                        <a:buNone/>
                      </a:pPr>
                      <a:r>
                        <a:rPr lang="en" sz="1300">
                          <a:solidFill>
                            <a:schemeClr val="accent6"/>
                          </a:solidFill>
                          <a:latin typeface="Orbitron ExtraBold"/>
                          <a:ea typeface="Orbitron ExtraBold"/>
                          <a:cs typeface="Orbitron ExtraBold"/>
                          <a:sym typeface="Orbitron ExtraBold"/>
                        </a:rPr>
                        <a:t>PLAYER NAME</a:t>
                      </a:r>
                      <a:endParaRPr sz="1300">
                        <a:solidFill>
                          <a:schemeClr val="accent6"/>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lang="en" sz="1300">
                          <a:solidFill>
                            <a:schemeClr val="accent6"/>
                          </a:solidFill>
                          <a:latin typeface="Orbitron ExtraBold"/>
                          <a:ea typeface="Orbitron ExtraBold"/>
                          <a:cs typeface="Orbitron ExtraBold"/>
                          <a:sym typeface="Orbitron ExtraBold"/>
                        </a:rPr>
                        <a:t>SCORE</a:t>
                      </a:r>
                      <a:endParaRPr sz="1300">
                        <a:solidFill>
                          <a:schemeClr val="accent6"/>
                        </a:solidFill>
                        <a:latin typeface="Orbitron ExtraBold"/>
                        <a:ea typeface="Orbitron ExtraBold"/>
                        <a:cs typeface="Orbitron ExtraBold"/>
                        <a:sym typeface="Orbitron ExtraBold"/>
                      </a:endParaRPr>
                    </a:p>
                  </a:txBody>
                  <a:tcPr marT="91425" marB="91425" marR="91425" marL="91425" anchor="ctr">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lang="en" sz="1300">
                          <a:solidFill>
                            <a:schemeClr val="accent6"/>
                          </a:solidFill>
                          <a:latin typeface="Orbitron ExtraBold"/>
                          <a:ea typeface="Orbitron ExtraBold"/>
                          <a:cs typeface="Orbitron ExtraBold"/>
                          <a:sym typeface="Orbitron ExtraBold"/>
                        </a:rPr>
                        <a:t>CAPABILITIES</a:t>
                      </a:r>
                      <a:endParaRPr sz="1300">
                        <a:solidFill>
                          <a:schemeClr val="accent6"/>
                        </a:solidFill>
                        <a:latin typeface="Orbitron ExtraBold"/>
                        <a:ea typeface="Orbitron ExtraBold"/>
                        <a:cs typeface="Orbitron ExtraBold"/>
                        <a:sym typeface="Orbitron ExtraBold"/>
                      </a:endParaRPr>
                    </a:p>
                  </a:txBody>
                  <a:tcPr marT="91425" marB="91425" marR="91425" marL="91425" anchor="ctr">
                    <a:lnL cap="flat" cmpd="sng" w="19050">
                      <a:solidFill>
                        <a:schemeClr val="accent6"/>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r>
              <a:tr h="944825">
                <a:tc>
                  <a:txBody>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MAX STEEL</a:t>
                      </a:r>
                      <a:endParaRPr sz="1300">
                        <a:solidFill>
                          <a:schemeClr val="accent1"/>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2400">
                          <a:solidFill>
                            <a:schemeClr val="accent1"/>
                          </a:solidFill>
                          <a:latin typeface="Orbitron ExtraBold"/>
                          <a:ea typeface="Orbitron ExtraBold"/>
                          <a:cs typeface="Orbitron ExtraBold"/>
                          <a:sym typeface="Orbitron ExtraBold"/>
                        </a:rPr>
                        <a:t>15000</a:t>
                      </a:r>
                      <a:endParaRPr sz="2400">
                        <a:solidFill>
                          <a:schemeClr val="accent1"/>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317500" lvl="0" marL="457200" rtl="0" algn="l">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Super speed</a:t>
                      </a:r>
                      <a:endParaRPr>
                        <a:solidFill>
                          <a:schemeClr val="lt1"/>
                        </a:solidFill>
                        <a:latin typeface="Advent Pro Medium"/>
                        <a:ea typeface="Advent Pro Medium"/>
                        <a:cs typeface="Advent Pro Medium"/>
                        <a:sym typeface="Advent Pro Medium"/>
                      </a:endParaRPr>
                    </a:p>
                    <a:p>
                      <a:pPr indent="-317500" lvl="0" marL="457200" rtl="0" algn="l">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Energy blasts</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944825">
                <a:tc>
                  <a:txBody>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CYBER NINJA</a:t>
                      </a:r>
                      <a:endParaRPr sz="1300">
                        <a:solidFill>
                          <a:schemeClr val="accent1"/>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2400">
                          <a:solidFill>
                            <a:schemeClr val="accent1"/>
                          </a:solidFill>
                          <a:latin typeface="Orbitron ExtraBold"/>
                          <a:ea typeface="Orbitron ExtraBold"/>
                          <a:cs typeface="Orbitron ExtraBold"/>
                          <a:sym typeface="Orbitron ExtraBold"/>
                        </a:rPr>
                        <a:t>12000</a:t>
                      </a:r>
                      <a:endParaRPr sz="2400">
                        <a:solidFill>
                          <a:schemeClr val="accent1"/>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317500" lvl="0" marL="457200" rtl="0" algn="l">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Stealth tactics</a:t>
                      </a:r>
                      <a:endParaRPr>
                        <a:solidFill>
                          <a:schemeClr val="lt1"/>
                        </a:solidFill>
                        <a:latin typeface="Advent Pro Medium"/>
                        <a:ea typeface="Advent Pro Medium"/>
                        <a:cs typeface="Advent Pro Medium"/>
                        <a:sym typeface="Advent Pro Medium"/>
                      </a:endParaRPr>
                    </a:p>
                    <a:p>
                      <a:pPr indent="-317500" lvl="0" marL="457200" rtl="0" algn="l">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Cybernetic enhancements</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944825">
                <a:tc>
                  <a:txBody>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BLITZ GAMER</a:t>
                      </a:r>
                      <a:endParaRPr sz="1300">
                        <a:solidFill>
                          <a:schemeClr val="accent1"/>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2400">
                          <a:solidFill>
                            <a:schemeClr val="accent1"/>
                          </a:solidFill>
                          <a:latin typeface="Orbitron ExtraBold"/>
                          <a:ea typeface="Orbitron ExtraBold"/>
                          <a:cs typeface="Orbitron ExtraBold"/>
                          <a:sym typeface="Orbitron ExtraBold"/>
                        </a:rPr>
                        <a:t>9</a:t>
                      </a:r>
                      <a:r>
                        <a:rPr lang="en" sz="2400">
                          <a:solidFill>
                            <a:schemeClr val="accent1"/>
                          </a:solidFill>
                          <a:latin typeface="Orbitron ExtraBold"/>
                          <a:ea typeface="Orbitron ExtraBold"/>
                          <a:cs typeface="Orbitron ExtraBold"/>
                          <a:sym typeface="Orbitron ExtraBold"/>
                        </a:rPr>
                        <a:t>000</a:t>
                      </a:r>
                      <a:endParaRPr sz="2400">
                        <a:solidFill>
                          <a:schemeClr val="accent1"/>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317500" lvl="0" marL="457200" rtl="0" algn="l">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Flight abilities</a:t>
                      </a:r>
                      <a:endParaRPr>
                        <a:solidFill>
                          <a:schemeClr val="lt1"/>
                        </a:solidFill>
                        <a:latin typeface="Advent Pro Medium"/>
                        <a:ea typeface="Advent Pro Medium"/>
                        <a:cs typeface="Advent Pro Medium"/>
                        <a:sym typeface="Advent Pro Medium"/>
                      </a:endParaRPr>
                    </a:p>
                    <a:p>
                      <a:pPr indent="-317500" lvl="0" marL="457200" rtl="0" algn="l">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Weapon mastery</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1" name="Shape 4321"/>
        <p:cNvGrpSpPr/>
        <p:nvPr/>
      </p:nvGrpSpPr>
      <p:grpSpPr>
        <a:xfrm>
          <a:off x="0" y="0"/>
          <a:ext cx="0" cy="0"/>
          <a:chOff x="0" y="0"/>
          <a:chExt cx="0" cy="0"/>
        </a:xfrm>
      </p:grpSpPr>
      <p:sp>
        <p:nvSpPr>
          <p:cNvPr id="4322" name="Google Shape;4322;p39"/>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RETRO VIDEO GAMES NEWSLETTER INFOGRAPHICS</a:t>
            </a:r>
            <a:endParaRPr/>
          </a:p>
        </p:txBody>
      </p:sp>
      <p:grpSp>
        <p:nvGrpSpPr>
          <p:cNvPr id="4323" name="Google Shape;4323;p39"/>
          <p:cNvGrpSpPr/>
          <p:nvPr/>
        </p:nvGrpSpPr>
        <p:grpSpPr>
          <a:xfrm rot="-5400000">
            <a:off x="271246" y="535371"/>
            <a:ext cx="242781" cy="161857"/>
            <a:chOff x="2500050" y="3730175"/>
            <a:chExt cx="2619000" cy="1746025"/>
          </a:xfrm>
        </p:grpSpPr>
        <p:sp>
          <p:nvSpPr>
            <p:cNvPr id="4324" name="Google Shape;4324;p39"/>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5" name="Google Shape;4325;p39"/>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6" name="Google Shape;4326;p39"/>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7" name="Google Shape;4327;p39"/>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28" name="Google Shape;4328;p39"/>
          <p:cNvGrpSpPr/>
          <p:nvPr/>
        </p:nvGrpSpPr>
        <p:grpSpPr>
          <a:xfrm rot="5400000">
            <a:off x="8691846" y="535371"/>
            <a:ext cx="242781" cy="161857"/>
            <a:chOff x="2500050" y="3730175"/>
            <a:chExt cx="2619000" cy="1746025"/>
          </a:xfrm>
        </p:grpSpPr>
        <p:sp>
          <p:nvSpPr>
            <p:cNvPr id="4329" name="Google Shape;4329;p39"/>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0" name="Google Shape;4330;p39"/>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1" name="Google Shape;4331;p39"/>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2" name="Google Shape;4332;p39"/>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4333" name="Google Shape;4333;p39"/>
          <p:cNvGraphicFramePr/>
          <p:nvPr/>
        </p:nvGraphicFramePr>
        <p:xfrm>
          <a:off x="823425" y="1106100"/>
          <a:ext cx="3000000" cy="3000000"/>
        </p:xfrm>
        <a:graphic>
          <a:graphicData uri="http://schemas.openxmlformats.org/drawingml/2006/table">
            <a:tbl>
              <a:tblPr>
                <a:noFill/>
                <a:tableStyleId>{88DE8978-1B7F-4263-84BC-C1956A274098}</a:tableStyleId>
              </a:tblPr>
              <a:tblGrid>
                <a:gridCol w="891675"/>
                <a:gridCol w="1808550"/>
                <a:gridCol w="1603050"/>
                <a:gridCol w="1603050"/>
                <a:gridCol w="1603050"/>
              </a:tblGrid>
              <a:tr h="850975">
                <a:tc gridSpan="2">
                  <a:txBody>
                    <a:bodyPr/>
                    <a:lstStyle/>
                    <a:p>
                      <a:pPr indent="0" lvl="0" marL="0" marR="0" rtl="0" algn="ctr">
                        <a:lnSpc>
                          <a:spcPct val="100000"/>
                        </a:lnSpc>
                        <a:spcBef>
                          <a:spcPts val="0"/>
                        </a:spcBef>
                        <a:spcAft>
                          <a:spcPts val="0"/>
                        </a:spcAft>
                        <a:buNone/>
                      </a:pPr>
                      <a:r>
                        <a:rPr lang="en" sz="1300">
                          <a:solidFill>
                            <a:schemeClr val="accent6"/>
                          </a:solidFill>
                          <a:latin typeface="Orbitron ExtraBold"/>
                          <a:ea typeface="Orbitron ExtraBold"/>
                          <a:cs typeface="Orbitron ExtraBold"/>
                          <a:sym typeface="Orbitron ExtraBold"/>
                        </a:rPr>
                        <a:t>PLAYER’S NAME</a:t>
                      </a:r>
                      <a:endParaRPr sz="1300">
                        <a:solidFill>
                          <a:schemeClr val="accent6"/>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6"/>
                      </a:solidFill>
                      <a:prstDash val="solid"/>
                      <a:round/>
                      <a:headEnd len="sm" w="sm" type="none"/>
                      <a:tailEnd len="sm" w="sm" type="none"/>
                    </a:lnB>
                    <a:solidFill>
                      <a:schemeClr val="accent1"/>
                    </a:solidFill>
                  </a:tcPr>
                </a:tc>
                <a:tc hMerge="1"/>
                <a:tc>
                  <a:txBody>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FIRST GAME</a:t>
                      </a:r>
                      <a:endParaRPr sz="1300">
                        <a:solidFill>
                          <a:schemeClr val="accent1"/>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SECOND GAME</a:t>
                      </a:r>
                      <a:endParaRPr sz="1300">
                        <a:solidFill>
                          <a:schemeClr val="accent1"/>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THIRD GAME</a:t>
                      </a:r>
                      <a:endParaRPr sz="1300">
                        <a:solidFill>
                          <a:schemeClr val="accent1"/>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850975">
                <a:tc>
                  <a:txBody>
                    <a:bodyPr/>
                    <a:lstStyle/>
                    <a:p>
                      <a:pPr indent="0" lvl="0" marL="0" marR="0" rtl="0" algn="ctr">
                        <a:lnSpc>
                          <a:spcPct val="100000"/>
                        </a:lnSpc>
                        <a:spcBef>
                          <a:spcPts val="0"/>
                        </a:spcBef>
                        <a:spcAft>
                          <a:spcPts val="0"/>
                        </a:spcAft>
                        <a:buNone/>
                      </a:pPr>
                      <a:r>
                        <a:t/>
                      </a:r>
                      <a:endParaRPr sz="1300">
                        <a:solidFill>
                          <a:schemeClr val="accent1"/>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solidFill>
                      <a:schemeClr val="accent4"/>
                    </a:solidFill>
                  </a:tcPr>
                </a:tc>
                <a:tc>
                  <a:txBody>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ITEMS</a:t>
                      </a:r>
                      <a:endParaRPr sz="1300">
                        <a:solidFill>
                          <a:schemeClr val="accent1"/>
                        </a:solidFill>
                        <a:latin typeface="Orbitron ExtraBold"/>
                        <a:ea typeface="Orbitron ExtraBold"/>
                        <a:cs typeface="Orbitron ExtraBold"/>
                        <a:sym typeface="Orbitron ExtraBold"/>
                      </a:endParaRPr>
                    </a:p>
                  </a:txBody>
                  <a:tcPr marT="91425" marB="91425" marR="91425" marL="91425" anchor="ctr">
                    <a:lnL cap="flat" cmpd="sng" w="19050">
                      <a:solidFill>
                        <a:schemeClr val="accent6"/>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34</a:t>
                      </a:r>
                      <a:r>
                        <a:rPr lang="en">
                          <a:solidFill>
                            <a:schemeClr val="lt1"/>
                          </a:solidFill>
                          <a:latin typeface="Advent Pro Medium"/>
                          <a:ea typeface="Advent Pro Medium"/>
                          <a:cs typeface="Advent Pro Medium"/>
                          <a:sym typeface="Advent Pro Medium"/>
                        </a:rPr>
                        <a:t>,908</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1600"/>
                        </a:spcAft>
                        <a:buNone/>
                      </a:pPr>
                      <a:r>
                        <a:rPr lang="en">
                          <a:solidFill>
                            <a:schemeClr val="lt1"/>
                          </a:solidFill>
                          <a:latin typeface="Advent Pro Medium"/>
                          <a:ea typeface="Advent Pro Medium"/>
                          <a:cs typeface="Advent Pro Medium"/>
                          <a:sym typeface="Advent Pro Medium"/>
                        </a:rPr>
                        <a:t>25</a:t>
                      </a:r>
                      <a:r>
                        <a:rPr lang="en">
                          <a:solidFill>
                            <a:schemeClr val="lt1"/>
                          </a:solidFill>
                          <a:latin typeface="Advent Pro Medium"/>
                          <a:ea typeface="Advent Pro Medium"/>
                          <a:cs typeface="Advent Pro Medium"/>
                          <a:sym typeface="Advent Pro Medium"/>
                        </a:rPr>
                        <a:t>,647</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1600"/>
                        </a:spcAft>
                        <a:buNone/>
                      </a:pPr>
                      <a:r>
                        <a:rPr lang="en">
                          <a:solidFill>
                            <a:schemeClr val="lt1"/>
                          </a:solidFill>
                          <a:latin typeface="Advent Pro Medium"/>
                          <a:ea typeface="Advent Pro Medium"/>
                          <a:cs typeface="Advent Pro Medium"/>
                          <a:sym typeface="Advent Pro Medium"/>
                        </a:rPr>
                        <a:t>43</a:t>
                      </a:r>
                      <a:r>
                        <a:rPr lang="en">
                          <a:solidFill>
                            <a:schemeClr val="lt1"/>
                          </a:solidFill>
                          <a:latin typeface="Advent Pro Medium"/>
                          <a:ea typeface="Advent Pro Medium"/>
                          <a:cs typeface="Advent Pro Medium"/>
                          <a:sym typeface="Advent Pro Medium"/>
                        </a:rPr>
                        <a:t>,132</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850975">
                <a:tc>
                  <a:txBody>
                    <a:bodyPr/>
                    <a:lstStyle/>
                    <a:p>
                      <a:pPr indent="0" lvl="0" marL="0" marR="0" rtl="0" algn="ctr">
                        <a:lnSpc>
                          <a:spcPct val="100000"/>
                        </a:lnSpc>
                        <a:spcBef>
                          <a:spcPts val="0"/>
                        </a:spcBef>
                        <a:spcAft>
                          <a:spcPts val="0"/>
                        </a:spcAft>
                        <a:buNone/>
                      </a:pPr>
                      <a:r>
                        <a:t/>
                      </a:r>
                      <a:endParaRPr sz="1300">
                        <a:solidFill>
                          <a:schemeClr val="accent1"/>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solidFill>
                      <a:schemeClr val="accent4"/>
                    </a:solidFill>
                  </a:tcPr>
                </a:tc>
                <a:tc>
                  <a:txBody>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LEVELS</a:t>
                      </a:r>
                      <a:endParaRPr sz="1300">
                        <a:solidFill>
                          <a:schemeClr val="accent1"/>
                        </a:solidFill>
                        <a:latin typeface="Orbitron ExtraBold"/>
                        <a:ea typeface="Orbitron ExtraBold"/>
                        <a:cs typeface="Orbitron ExtraBold"/>
                        <a:sym typeface="Orbitron ExtraBold"/>
                      </a:endParaRPr>
                    </a:p>
                  </a:txBody>
                  <a:tcPr marT="91425" marB="91425" marR="91425" marL="91425" anchor="ctr">
                    <a:lnL cap="flat" cmpd="sng" w="19050">
                      <a:solidFill>
                        <a:schemeClr val="accent6"/>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1600"/>
                        </a:spcAft>
                        <a:buNone/>
                      </a:pPr>
                      <a:r>
                        <a:rPr lang="en">
                          <a:solidFill>
                            <a:schemeClr val="lt1"/>
                          </a:solidFill>
                          <a:latin typeface="Advent Pro Medium"/>
                          <a:ea typeface="Advent Pro Medium"/>
                          <a:cs typeface="Advent Pro Medium"/>
                          <a:sym typeface="Advent Pro Medium"/>
                        </a:rPr>
                        <a:t>23</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1600"/>
                        </a:spcAft>
                        <a:buNone/>
                      </a:pPr>
                      <a:r>
                        <a:rPr lang="en">
                          <a:solidFill>
                            <a:schemeClr val="lt1"/>
                          </a:solidFill>
                          <a:latin typeface="Advent Pro Medium"/>
                          <a:ea typeface="Advent Pro Medium"/>
                          <a:cs typeface="Advent Pro Medium"/>
                          <a:sym typeface="Advent Pro Medium"/>
                        </a:rPr>
                        <a:t>18</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1600"/>
                        </a:spcAft>
                        <a:buNone/>
                      </a:pPr>
                      <a:r>
                        <a:rPr lang="en">
                          <a:solidFill>
                            <a:schemeClr val="lt1"/>
                          </a:solidFill>
                          <a:latin typeface="Advent Pro Medium"/>
                          <a:ea typeface="Advent Pro Medium"/>
                          <a:cs typeface="Advent Pro Medium"/>
                          <a:sym typeface="Advent Pro Medium"/>
                        </a:rPr>
                        <a:t>32</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850975">
                <a:tc>
                  <a:txBody>
                    <a:bodyPr/>
                    <a:lstStyle/>
                    <a:p>
                      <a:pPr indent="0" lvl="0" marL="0" marR="0" rtl="0" algn="ctr">
                        <a:lnSpc>
                          <a:spcPct val="100000"/>
                        </a:lnSpc>
                        <a:spcBef>
                          <a:spcPts val="0"/>
                        </a:spcBef>
                        <a:spcAft>
                          <a:spcPts val="0"/>
                        </a:spcAft>
                        <a:buNone/>
                      </a:pPr>
                      <a:r>
                        <a:t/>
                      </a:r>
                      <a:endParaRPr sz="1300">
                        <a:solidFill>
                          <a:schemeClr val="accent1"/>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4"/>
                    </a:solidFill>
                  </a:tcPr>
                </a:tc>
                <a:tc>
                  <a:txBody>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SPEED</a:t>
                      </a:r>
                      <a:endParaRPr sz="1300">
                        <a:solidFill>
                          <a:schemeClr val="accent1"/>
                        </a:solidFill>
                        <a:latin typeface="Orbitron ExtraBold"/>
                        <a:ea typeface="Orbitron ExtraBold"/>
                        <a:cs typeface="Orbitron ExtraBold"/>
                        <a:sym typeface="Orbitron ExtraBold"/>
                      </a:endParaRPr>
                    </a:p>
                  </a:txBody>
                  <a:tcPr marT="91425" marB="91425" marR="91425" marL="91425" anchor="ctr">
                    <a:lnL cap="flat" cmpd="sng" w="19050">
                      <a:solidFill>
                        <a:schemeClr val="accent6"/>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1600"/>
                        </a:spcAft>
                        <a:buNone/>
                      </a:pPr>
                      <a:r>
                        <a:rPr lang="en">
                          <a:solidFill>
                            <a:schemeClr val="lt1"/>
                          </a:solidFill>
                          <a:latin typeface="Advent Pro Medium"/>
                          <a:ea typeface="Advent Pro Medium"/>
                          <a:cs typeface="Advent Pro Medium"/>
                          <a:sym typeface="Advent Pro Medium"/>
                        </a:rPr>
                        <a:t>200</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1600"/>
                        </a:spcAft>
                        <a:buNone/>
                      </a:pPr>
                      <a:r>
                        <a:rPr lang="en">
                          <a:solidFill>
                            <a:schemeClr val="lt1"/>
                          </a:solidFill>
                          <a:latin typeface="Advent Pro Medium"/>
                          <a:ea typeface="Advent Pro Medium"/>
                          <a:cs typeface="Advent Pro Medium"/>
                          <a:sym typeface="Advent Pro Medium"/>
                        </a:rPr>
                        <a:t>250</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1600"/>
                        </a:spcAft>
                        <a:buNone/>
                      </a:pPr>
                      <a:r>
                        <a:rPr lang="en">
                          <a:solidFill>
                            <a:schemeClr val="lt1"/>
                          </a:solidFill>
                          <a:latin typeface="Advent Pro Medium"/>
                          <a:ea typeface="Advent Pro Medium"/>
                          <a:cs typeface="Advent Pro Medium"/>
                          <a:sym typeface="Advent Pro Medium"/>
                        </a:rPr>
                        <a:t>300</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grpSp>
        <p:nvGrpSpPr>
          <p:cNvPr id="4334" name="Google Shape;4334;p39"/>
          <p:cNvGrpSpPr/>
          <p:nvPr/>
        </p:nvGrpSpPr>
        <p:grpSpPr>
          <a:xfrm>
            <a:off x="1028672" y="2986332"/>
            <a:ext cx="481112" cy="481066"/>
            <a:chOff x="6330975" y="2546400"/>
            <a:chExt cx="531850" cy="531800"/>
          </a:xfrm>
        </p:grpSpPr>
        <p:sp>
          <p:nvSpPr>
            <p:cNvPr id="4335" name="Google Shape;4335;p39"/>
            <p:cNvSpPr/>
            <p:nvPr/>
          </p:nvSpPr>
          <p:spPr>
            <a:xfrm>
              <a:off x="6400350" y="2858525"/>
              <a:ext cx="115625" cy="150300"/>
            </a:xfrm>
            <a:custGeom>
              <a:rect b="b" l="l" r="r" t="t"/>
              <a:pathLst>
                <a:path extrusionOk="0" h="6012" w="4625">
                  <a:moveTo>
                    <a:pt x="0" y="1"/>
                  </a:moveTo>
                  <a:lnTo>
                    <a:pt x="0" y="6012"/>
                  </a:lnTo>
                  <a:lnTo>
                    <a:pt x="4625" y="6012"/>
                  </a:lnTo>
                  <a:lnTo>
                    <a:pt x="4625"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6" name="Google Shape;4336;p39"/>
            <p:cNvSpPr/>
            <p:nvPr/>
          </p:nvSpPr>
          <p:spPr>
            <a:xfrm>
              <a:off x="6562200" y="2708225"/>
              <a:ext cx="115650" cy="300600"/>
            </a:xfrm>
            <a:custGeom>
              <a:rect b="b" l="l" r="r" t="t"/>
              <a:pathLst>
                <a:path extrusionOk="0" h="12024" w="4626">
                  <a:moveTo>
                    <a:pt x="1" y="0"/>
                  </a:moveTo>
                  <a:lnTo>
                    <a:pt x="1" y="12024"/>
                  </a:lnTo>
                  <a:lnTo>
                    <a:pt x="4625" y="12024"/>
                  </a:lnTo>
                  <a:lnTo>
                    <a:pt x="4625"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7" name="Google Shape;4337;p39"/>
            <p:cNvSpPr/>
            <p:nvPr/>
          </p:nvSpPr>
          <p:spPr>
            <a:xfrm>
              <a:off x="6724050" y="2581050"/>
              <a:ext cx="115625" cy="427775"/>
            </a:xfrm>
            <a:custGeom>
              <a:rect b="b" l="l" r="r" t="t"/>
              <a:pathLst>
                <a:path extrusionOk="0" h="17111" w="4625">
                  <a:moveTo>
                    <a:pt x="0" y="1"/>
                  </a:moveTo>
                  <a:lnTo>
                    <a:pt x="0" y="17111"/>
                  </a:lnTo>
                  <a:lnTo>
                    <a:pt x="4625" y="17111"/>
                  </a:lnTo>
                  <a:lnTo>
                    <a:pt x="462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8" name="Google Shape;4338;p39"/>
            <p:cNvSpPr/>
            <p:nvPr/>
          </p:nvSpPr>
          <p:spPr>
            <a:xfrm>
              <a:off x="6330975" y="2546400"/>
              <a:ext cx="531850" cy="531800"/>
            </a:xfrm>
            <a:custGeom>
              <a:rect b="b" l="l" r="r" t="t"/>
              <a:pathLst>
                <a:path extrusionOk="0" h="21272" w="21274">
                  <a:moveTo>
                    <a:pt x="1" y="0"/>
                  </a:moveTo>
                  <a:lnTo>
                    <a:pt x="1" y="19885"/>
                  </a:lnTo>
                  <a:lnTo>
                    <a:pt x="1" y="21271"/>
                  </a:lnTo>
                  <a:lnTo>
                    <a:pt x="21273" y="21271"/>
                  </a:lnTo>
                  <a:lnTo>
                    <a:pt x="21273" y="19885"/>
                  </a:lnTo>
                  <a:lnTo>
                    <a:pt x="1389" y="19885"/>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9" name="Google Shape;4339;p39"/>
            <p:cNvSpPr/>
            <p:nvPr/>
          </p:nvSpPr>
          <p:spPr>
            <a:xfrm>
              <a:off x="6724050" y="2581050"/>
              <a:ext cx="115625" cy="427775"/>
            </a:xfrm>
            <a:custGeom>
              <a:rect b="b" l="l" r="r" t="t"/>
              <a:pathLst>
                <a:path extrusionOk="0" h="17111" w="4625">
                  <a:moveTo>
                    <a:pt x="3238" y="1389"/>
                  </a:moveTo>
                  <a:lnTo>
                    <a:pt x="3238" y="15724"/>
                  </a:lnTo>
                  <a:lnTo>
                    <a:pt x="1388" y="15724"/>
                  </a:lnTo>
                  <a:lnTo>
                    <a:pt x="1388" y="1389"/>
                  </a:lnTo>
                  <a:close/>
                  <a:moveTo>
                    <a:pt x="0" y="1"/>
                  </a:moveTo>
                  <a:lnTo>
                    <a:pt x="0" y="1389"/>
                  </a:lnTo>
                  <a:lnTo>
                    <a:pt x="0" y="15724"/>
                  </a:lnTo>
                  <a:lnTo>
                    <a:pt x="0" y="17111"/>
                  </a:lnTo>
                  <a:lnTo>
                    <a:pt x="4625" y="17111"/>
                  </a:lnTo>
                  <a:lnTo>
                    <a:pt x="462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0" name="Google Shape;4340;p39"/>
            <p:cNvSpPr/>
            <p:nvPr/>
          </p:nvSpPr>
          <p:spPr>
            <a:xfrm>
              <a:off x="6562200" y="2708225"/>
              <a:ext cx="115650" cy="300600"/>
            </a:xfrm>
            <a:custGeom>
              <a:rect b="b" l="l" r="r" t="t"/>
              <a:pathLst>
                <a:path extrusionOk="0" h="12024" w="4626">
                  <a:moveTo>
                    <a:pt x="3237" y="1388"/>
                  </a:moveTo>
                  <a:lnTo>
                    <a:pt x="3237" y="10637"/>
                  </a:lnTo>
                  <a:lnTo>
                    <a:pt x="1387" y="10637"/>
                  </a:lnTo>
                  <a:lnTo>
                    <a:pt x="1387" y="1388"/>
                  </a:lnTo>
                  <a:close/>
                  <a:moveTo>
                    <a:pt x="1" y="0"/>
                  </a:moveTo>
                  <a:lnTo>
                    <a:pt x="1" y="1388"/>
                  </a:lnTo>
                  <a:lnTo>
                    <a:pt x="1" y="10637"/>
                  </a:lnTo>
                  <a:lnTo>
                    <a:pt x="1" y="12024"/>
                  </a:lnTo>
                  <a:lnTo>
                    <a:pt x="4625" y="12024"/>
                  </a:lnTo>
                  <a:lnTo>
                    <a:pt x="4625"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1" name="Google Shape;4341;p39"/>
            <p:cNvSpPr/>
            <p:nvPr/>
          </p:nvSpPr>
          <p:spPr>
            <a:xfrm>
              <a:off x="6400350" y="2858525"/>
              <a:ext cx="115625" cy="150300"/>
            </a:xfrm>
            <a:custGeom>
              <a:rect b="b" l="l" r="r" t="t"/>
              <a:pathLst>
                <a:path extrusionOk="0" h="6012" w="4625">
                  <a:moveTo>
                    <a:pt x="3238" y="1387"/>
                  </a:moveTo>
                  <a:lnTo>
                    <a:pt x="3238" y="4625"/>
                  </a:lnTo>
                  <a:lnTo>
                    <a:pt x="1388" y="4625"/>
                  </a:lnTo>
                  <a:lnTo>
                    <a:pt x="1388" y="1387"/>
                  </a:lnTo>
                  <a:close/>
                  <a:moveTo>
                    <a:pt x="0" y="1"/>
                  </a:moveTo>
                  <a:lnTo>
                    <a:pt x="0" y="1387"/>
                  </a:lnTo>
                  <a:lnTo>
                    <a:pt x="0" y="4625"/>
                  </a:lnTo>
                  <a:lnTo>
                    <a:pt x="0" y="6012"/>
                  </a:lnTo>
                  <a:lnTo>
                    <a:pt x="4625" y="6012"/>
                  </a:lnTo>
                  <a:lnTo>
                    <a:pt x="462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2" name="Google Shape;4342;p39"/>
          <p:cNvGrpSpPr/>
          <p:nvPr/>
        </p:nvGrpSpPr>
        <p:grpSpPr>
          <a:xfrm>
            <a:off x="1028678" y="3853672"/>
            <a:ext cx="481089" cy="481112"/>
            <a:chOff x="1193625" y="2546350"/>
            <a:chExt cx="531825" cy="531850"/>
          </a:xfrm>
        </p:grpSpPr>
        <p:sp>
          <p:nvSpPr>
            <p:cNvPr id="4343" name="Google Shape;4343;p39"/>
            <p:cNvSpPr/>
            <p:nvPr/>
          </p:nvSpPr>
          <p:spPr>
            <a:xfrm>
              <a:off x="1193625" y="2546400"/>
              <a:ext cx="531825" cy="531800"/>
            </a:xfrm>
            <a:custGeom>
              <a:rect b="b" l="l" r="r" t="t"/>
              <a:pathLst>
                <a:path extrusionOk="0" h="21272" w="21273">
                  <a:moveTo>
                    <a:pt x="9711" y="0"/>
                  </a:moveTo>
                  <a:lnTo>
                    <a:pt x="9711" y="1387"/>
                  </a:lnTo>
                  <a:lnTo>
                    <a:pt x="8325" y="1387"/>
                  </a:lnTo>
                  <a:lnTo>
                    <a:pt x="8325" y="3699"/>
                  </a:lnTo>
                  <a:lnTo>
                    <a:pt x="6937" y="3699"/>
                  </a:lnTo>
                  <a:lnTo>
                    <a:pt x="6937" y="5549"/>
                  </a:lnTo>
                  <a:lnTo>
                    <a:pt x="5550" y="5549"/>
                  </a:lnTo>
                  <a:lnTo>
                    <a:pt x="5550" y="6935"/>
                  </a:lnTo>
                  <a:lnTo>
                    <a:pt x="0" y="6935"/>
                  </a:lnTo>
                  <a:lnTo>
                    <a:pt x="0" y="10636"/>
                  </a:lnTo>
                  <a:lnTo>
                    <a:pt x="1388" y="10636"/>
                  </a:lnTo>
                  <a:lnTo>
                    <a:pt x="1388" y="12024"/>
                  </a:lnTo>
                  <a:lnTo>
                    <a:pt x="2775" y="12024"/>
                  </a:lnTo>
                  <a:lnTo>
                    <a:pt x="2775" y="19885"/>
                  </a:lnTo>
                  <a:lnTo>
                    <a:pt x="2775" y="20347"/>
                  </a:lnTo>
                  <a:lnTo>
                    <a:pt x="2775" y="21271"/>
                  </a:lnTo>
                  <a:lnTo>
                    <a:pt x="6475" y="21271"/>
                  </a:lnTo>
                  <a:lnTo>
                    <a:pt x="6475" y="20347"/>
                  </a:lnTo>
                  <a:lnTo>
                    <a:pt x="6475" y="19885"/>
                  </a:lnTo>
                  <a:lnTo>
                    <a:pt x="8787" y="19885"/>
                  </a:lnTo>
                  <a:lnTo>
                    <a:pt x="8787" y="18497"/>
                  </a:lnTo>
                  <a:lnTo>
                    <a:pt x="12486" y="18497"/>
                  </a:lnTo>
                  <a:lnTo>
                    <a:pt x="12486" y="19885"/>
                  </a:lnTo>
                  <a:lnTo>
                    <a:pt x="14798" y="19885"/>
                  </a:lnTo>
                  <a:lnTo>
                    <a:pt x="14798" y="21271"/>
                  </a:lnTo>
                  <a:lnTo>
                    <a:pt x="18498" y="21271"/>
                  </a:lnTo>
                  <a:lnTo>
                    <a:pt x="18498" y="20347"/>
                  </a:lnTo>
                  <a:lnTo>
                    <a:pt x="18498" y="19885"/>
                  </a:lnTo>
                  <a:lnTo>
                    <a:pt x="18498" y="12024"/>
                  </a:lnTo>
                  <a:lnTo>
                    <a:pt x="19885" y="12024"/>
                  </a:lnTo>
                  <a:lnTo>
                    <a:pt x="19885" y="10636"/>
                  </a:lnTo>
                  <a:lnTo>
                    <a:pt x="21273" y="10636"/>
                  </a:lnTo>
                  <a:lnTo>
                    <a:pt x="21273" y="6935"/>
                  </a:lnTo>
                  <a:lnTo>
                    <a:pt x="15724" y="6935"/>
                  </a:lnTo>
                  <a:lnTo>
                    <a:pt x="15724" y="5549"/>
                  </a:lnTo>
                  <a:lnTo>
                    <a:pt x="14336" y="5549"/>
                  </a:lnTo>
                  <a:lnTo>
                    <a:pt x="14336" y="3699"/>
                  </a:lnTo>
                  <a:lnTo>
                    <a:pt x="12949" y="3699"/>
                  </a:lnTo>
                  <a:lnTo>
                    <a:pt x="12949" y="1387"/>
                  </a:lnTo>
                  <a:lnTo>
                    <a:pt x="11561" y="1387"/>
                  </a:lnTo>
                  <a:lnTo>
                    <a:pt x="11561"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4" name="Google Shape;4344;p39"/>
            <p:cNvSpPr/>
            <p:nvPr/>
          </p:nvSpPr>
          <p:spPr>
            <a:xfrm>
              <a:off x="1193625" y="2546400"/>
              <a:ext cx="531825" cy="242800"/>
            </a:xfrm>
            <a:custGeom>
              <a:rect b="b" l="l" r="r" t="t"/>
              <a:pathLst>
                <a:path extrusionOk="0" h="9712" w="21273">
                  <a:moveTo>
                    <a:pt x="9711" y="0"/>
                  </a:moveTo>
                  <a:lnTo>
                    <a:pt x="9711" y="1387"/>
                  </a:lnTo>
                  <a:lnTo>
                    <a:pt x="8325" y="1387"/>
                  </a:lnTo>
                  <a:lnTo>
                    <a:pt x="8325" y="3699"/>
                  </a:lnTo>
                  <a:lnTo>
                    <a:pt x="6937" y="3699"/>
                  </a:lnTo>
                  <a:lnTo>
                    <a:pt x="6937" y="5549"/>
                  </a:lnTo>
                  <a:lnTo>
                    <a:pt x="5550" y="5549"/>
                  </a:lnTo>
                  <a:lnTo>
                    <a:pt x="5550" y="6935"/>
                  </a:lnTo>
                  <a:lnTo>
                    <a:pt x="0" y="6935"/>
                  </a:lnTo>
                  <a:lnTo>
                    <a:pt x="0" y="9711"/>
                  </a:lnTo>
                  <a:lnTo>
                    <a:pt x="5550" y="9711"/>
                  </a:lnTo>
                  <a:lnTo>
                    <a:pt x="5550" y="8323"/>
                  </a:lnTo>
                  <a:lnTo>
                    <a:pt x="6937" y="8323"/>
                  </a:lnTo>
                  <a:lnTo>
                    <a:pt x="6937" y="6935"/>
                  </a:lnTo>
                  <a:lnTo>
                    <a:pt x="8325" y="6935"/>
                  </a:lnTo>
                  <a:lnTo>
                    <a:pt x="8325" y="5549"/>
                  </a:lnTo>
                  <a:lnTo>
                    <a:pt x="8325" y="5087"/>
                  </a:lnTo>
                  <a:lnTo>
                    <a:pt x="9711" y="5087"/>
                  </a:lnTo>
                  <a:lnTo>
                    <a:pt x="9711" y="3699"/>
                  </a:lnTo>
                  <a:lnTo>
                    <a:pt x="9711" y="2775"/>
                  </a:lnTo>
                  <a:lnTo>
                    <a:pt x="11561" y="2775"/>
                  </a:lnTo>
                  <a:lnTo>
                    <a:pt x="11561" y="3699"/>
                  </a:lnTo>
                  <a:lnTo>
                    <a:pt x="11561" y="5087"/>
                  </a:lnTo>
                  <a:lnTo>
                    <a:pt x="12949" y="5087"/>
                  </a:lnTo>
                  <a:lnTo>
                    <a:pt x="12949" y="5549"/>
                  </a:lnTo>
                  <a:lnTo>
                    <a:pt x="12949" y="6935"/>
                  </a:lnTo>
                  <a:lnTo>
                    <a:pt x="14336" y="6935"/>
                  </a:lnTo>
                  <a:lnTo>
                    <a:pt x="14336" y="8323"/>
                  </a:lnTo>
                  <a:lnTo>
                    <a:pt x="15724" y="8323"/>
                  </a:lnTo>
                  <a:lnTo>
                    <a:pt x="15724" y="9711"/>
                  </a:lnTo>
                  <a:lnTo>
                    <a:pt x="21273" y="9711"/>
                  </a:lnTo>
                  <a:lnTo>
                    <a:pt x="21273" y="6935"/>
                  </a:lnTo>
                  <a:lnTo>
                    <a:pt x="15724" y="6935"/>
                  </a:lnTo>
                  <a:lnTo>
                    <a:pt x="15724" y="5549"/>
                  </a:lnTo>
                  <a:lnTo>
                    <a:pt x="14336" y="5549"/>
                  </a:lnTo>
                  <a:lnTo>
                    <a:pt x="14336" y="3699"/>
                  </a:lnTo>
                  <a:lnTo>
                    <a:pt x="12949" y="3699"/>
                  </a:lnTo>
                  <a:lnTo>
                    <a:pt x="12949" y="1387"/>
                  </a:lnTo>
                  <a:lnTo>
                    <a:pt x="11561" y="1387"/>
                  </a:lnTo>
                  <a:lnTo>
                    <a:pt x="11561"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5" name="Google Shape;4345;p39"/>
            <p:cNvSpPr/>
            <p:nvPr/>
          </p:nvSpPr>
          <p:spPr>
            <a:xfrm>
              <a:off x="1193625" y="2685100"/>
              <a:ext cx="173425" cy="127200"/>
            </a:xfrm>
            <a:custGeom>
              <a:rect b="b" l="l" r="r" t="t"/>
              <a:pathLst>
                <a:path extrusionOk="0" h="5088" w="6937">
                  <a:moveTo>
                    <a:pt x="5550" y="1"/>
                  </a:moveTo>
                  <a:lnTo>
                    <a:pt x="5550" y="1387"/>
                  </a:lnTo>
                  <a:lnTo>
                    <a:pt x="6937" y="1387"/>
                  </a:lnTo>
                  <a:lnTo>
                    <a:pt x="6937" y="1"/>
                  </a:lnTo>
                  <a:close/>
                  <a:moveTo>
                    <a:pt x="0" y="1387"/>
                  </a:moveTo>
                  <a:lnTo>
                    <a:pt x="0" y="2775"/>
                  </a:lnTo>
                  <a:lnTo>
                    <a:pt x="0" y="5088"/>
                  </a:lnTo>
                  <a:lnTo>
                    <a:pt x="1388" y="5088"/>
                  </a:lnTo>
                  <a:lnTo>
                    <a:pt x="1388" y="2775"/>
                  </a:lnTo>
                  <a:lnTo>
                    <a:pt x="5550" y="2775"/>
                  </a:lnTo>
                  <a:lnTo>
                    <a:pt x="5550" y="1387"/>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6" name="Google Shape;4346;p39"/>
            <p:cNvSpPr/>
            <p:nvPr/>
          </p:nvSpPr>
          <p:spPr>
            <a:xfrm>
              <a:off x="1228325" y="2812275"/>
              <a:ext cx="34675" cy="34700"/>
            </a:xfrm>
            <a:custGeom>
              <a:rect b="b" l="l" r="r" t="t"/>
              <a:pathLst>
                <a:path extrusionOk="0" h="1388" w="1387">
                  <a:moveTo>
                    <a:pt x="0" y="1"/>
                  </a:moveTo>
                  <a:lnTo>
                    <a:pt x="0"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7" name="Google Shape;4347;p39"/>
            <p:cNvSpPr/>
            <p:nvPr/>
          </p:nvSpPr>
          <p:spPr>
            <a:xfrm>
              <a:off x="1401725" y="2581050"/>
              <a:ext cx="34700" cy="57825"/>
            </a:xfrm>
            <a:custGeom>
              <a:rect b="b" l="l" r="r" t="t"/>
              <a:pathLst>
                <a:path extrusionOk="0" h="2313" w="1388">
                  <a:moveTo>
                    <a:pt x="1" y="1"/>
                  </a:moveTo>
                  <a:lnTo>
                    <a:pt x="1" y="2313"/>
                  </a:lnTo>
                  <a:lnTo>
                    <a:pt x="1387" y="2313"/>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8" name="Google Shape;4348;p39"/>
            <p:cNvSpPr/>
            <p:nvPr/>
          </p:nvSpPr>
          <p:spPr>
            <a:xfrm>
              <a:off x="1367025" y="2638850"/>
              <a:ext cx="34725" cy="46275"/>
            </a:xfrm>
            <a:custGeom>
              <a:rect b="b" l="l" r="r" t="t"/>
              <a:pathLst>
                <a:path extrusionOk="0" h="1851" w="1389">
                  <a:moveTo>
                    <a:pt x="1" y="1"/>
                  </a:moveTo>
                  <a:lnTo>
                    <a:pt x="1" y="1851"/>
                  </a:lnTo>
                  <a:lnTo>
                    <a:pt x="1389" y="1851"/>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9" name="Google Shape;4349;p39"/>
            <p:cNvSpPr/>
            <p:nvPr/>
          </p:nvSpPr>
          <p:spPr>
            <a:xfrm>
              <a:off x="1482650" y="2581050"/>
              <a:ext cx="34725" cy="57825"/>
            </a:xfrm>
            <a:custGeom>
              <a:rect b="b" l="l" r="r" t="t"/>
              <a:pathLst>
                <a:path extrusionOk="0" h="2313" w="1389">
                  <a:moveTo>
                    <a:pt x="0" y="1"/>
                  </a:moveTo>
                  <a:lnTo>
                    <a:pt x="0" y="2313"/>
                  </a:lnTo>
                  <a:lnTo>
                    <a:pt x="1388" y="2313"/>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0" name="Google Shape;4350;p39"/>
            <p:cNvSpPr/>
            <p:nvPr/>
          </p:nvSpPr>
          <p:spPr>
            <a:xfrm>
              <a:off x="1517350" y="2638850"/>
              <a:ext cx="34675" cy="46275"/>
            </a:xfrm>
            <a:custGeom>
              <a:rect b="b" l="l" r="r" t="t"/>
              <a:pathLst>
                <a:path extrusionOk="0" h="1851" w="1387">
                  <a:moveTo>
                    <a:pt x="0" y="1"/>
                  </a:moveTo>
                  <a:lnTo>
                    <a:pt x="0" y="1851"/>
                  </a:lnTo>
                  <a:lnTo>
                    <a:pt x="1387" y="1851"/>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1" name="Google Shape;4351;p39"/>
            <p:cNvSpPr/>
            <p:nvPr/>
          </p:nvSpPr>
          <p:spPr>
            <a:xfrm>
              <a:off x="1355475" y="3008800"/>
              <a:ext cx="57850" cy="34725"/>
            </a:xfrm>
            <a:custGeom>
              <a:rect b="b" l="l" r="r" t="t"/>
              <a:pathLst>
                <a:path extrusionOk="0" h="1389" w="2314">
                  <a:moveTo>
                    <a:pt x="1" y="1"/>
                  </a:moveTo>
                  <a:lnTo>
                    <a:pt x="1"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2" name="Google Shape;4352;p39"/>
            <p:cNvSpPr/>
            <p:nvPr/>
          </p:nvSpPr>
          <p:spPr>
            <a:xfrm>
              <a:off x="1262975" y="2846975"/>
              <a:ext cx="92525" cy="231225"/>
            </a:xfrm>
            <a:custGeom>
              <a:rect b="b" l="l" r="r" t="t"/>
              <a:pathLst>
                <a:path extrusionOk="0" h="9249" w="3701">
                  <a:moveTo>
                    <a:pt x="1" y="1"/>
                  </a:moveTo>
                  <a:lnTo>
                    <a:pt x="1" y="7862"/>
                  </a:lnTo>
                  <a:lnTo>
                    <a:pt x="1" y="8324"/>
                  </a:lnTo>
                  <a:lnTo>
                    <a:pt x="1" y="9248"/>
                  </a:lnTo>
                  <a:lnTo>
                    <a:pt x="3701" y="9248"/>
                  </a:lnTo>
                  <a:lnTo>
                    <a:pt x="3701" y="7862"/>
                  </a:lnTo>
                  <a:lnTo>
                    <a:pt x="1389" y="7862"/>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3" name="Google Shape;4353;p39"/>
            <p:cNvSpPr/>
            <p:nvPr/>
          </p:nvSpPr>
          <p:spPr>
            <a:xfrm>
              <a:off x="1656075" y="2812275"/>
              <a:ext cx="34725" cy="34700"/>
            </a:xfrm>
            <a:custGeom>
              <a:rect b="b" l="l" r="r" t="t"/>
              <a:pathLst>
                <a:path extrusionOk="0" h="1388" w="1389">
                  <a:moveTo>
                    <a:pt x="0" y="1"/>
                  </a:moveTo>
                  <a:lnTo>
                    <a:pt x="0" y="1387"/>
                  </a:lnTo>
                  <a:lnTo>
                    <a:pt x="1388" y="1387"/>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4" name="Google Shape;4354;p39"/>
            <p:cNvSpPr/>
            <p:nvPr/>
          </p:nvSpPr>
          <p:spPr>
            <a:xfrm>
              <a:off x="1563575" y="2846975"/>
              <a:ext cx="92525" cy="231225"/>
            </a:xfrm>
            <a:custGeom>
              <a:rect b="b" l="l" r="r" t="t"/>
              <a:pathLst>
                <a:path extrusionOk="0" h="9249" w="3701">
                  <a:moveTo>
                    <a:pt x="2312" y="1"/>
                  </a:moveTo>
                  <a:lnTo>
                    <a:pt x="2312" y="7862"/>
                  </a:lnTo>
                  <a:lnTo>
                    <a:pt x="0" y="7862"/>
                  </a:lnTo>
                  <a:lnTo>
                    <a:pt x="0" y="9248"/>
                  </a:lnTo>
                  <a:lnTo>
                    <a:pt x="3700" y="9248"/>
                  </a:lnTo>
                  <a:lnTo>
                    <a:pt x="3700" y="8324"/>
                  </a:lnTo>
                  <a:lnTo>
                    <a:pt x="3700" y="7862"/>
                  </a:lnTo>
                  <a:lnTo>
                    <a:pt x="3700"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5" name="Google Shape;4355;p39"/>
            <p:cNvSpPr/>
            <p:nvPr/>
          </p:nvSpPr>
          <p:spPr>
            <a:xfrm>
              <a:off x="1552000" y="2685100"/>
              <a:ext cx="173450" cy="127200"/>
            </a:xfrm>
            <a:custGeom>
              <a:rect b="b" l="l" r="r" t="t"/>
              <a:pathLst>
                <a:path extrusionOk="0" h="5088" w="6938">
                  <a:moveTo>
                    <a:pt x="1" y="1"/>
                  </a:moveTo>
                  <a:lnTo>
                    <a:pt x="1" y="1387"/>
                  </a:lnTo>
                  <a:lnTo>
                    <a:pt x="1389" y="1387"/>
                  </a:lnTo>
                  <a:lnTo>
                    <a:pt x="1389" y="1"/>
                  </a:lnTo>
                  <a:close/>
                  <a:moveTo>
                    <a:pt x="1389" y="1387"/>
                  </a:moveTo>
                  <a:lnTo>
                    <a:pt x="1389" y="2775"/>
                  </a:lnTo>
                  <a:lnTo>
                    <a:pt x="5550" y="2775"/>
                  </a:lnTo>
                  <a:lnTo>
                    <a:pt x="5550" y="5088"/>
                  </a:lnTo>
                  <a:lnTo>
                    <a:pt x="6938" y="5088"/>
                  </a:lnTo>
                  <a:lnTo>
                    <a:pt x="6938" y="2775"/>
                  </a:lnTo>
                  <a:lnTo>
                    <a:pt x="6938" y="1387"/>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6" name="Google Shape;4356;p39"/>
            <p:cNvSpPr/>
            <p:nvPr/>
          </p:nvSpPr>
          <p:spPr>
            <a:xfrm>
              <a:off x="1505750" y="3008800"/>
              <a:ext cx="57850" cy="34725"/>
            </a:xfrm>
            <a:custGeom>
              <a:rect b="b" l="l" r="r" t="t"/>
              <a:pathLst>
                <a:path extrusionOk="0" h="1389" w="2314">
                  <a:moveTo>
                    <a:pt x="1" y="1"/>
                  </a:moveTo>
                  <a:lnTo>
                    <a:pt x="1"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7" name="Google Shape;4357;p39"/>
            <p:cNvSpPr/>
            <p:nvPr/>
          </p:nvSpPr>
          <p:spPr>
            <a:xfrm>
              <a:off x="1436400" y="2546350"/>
              <a:ext cx="46275" cy="34725"/>
            </a:xfrm>
            <a:custGeom>
              <a:rect b="b" l="l" r="r" t="t"/>
              <a:pathLst>
                <a:path extrusionOk="0" h="1389" w="1851">
                  <a:moveTo>
                    <a:pt x="0" y="1"/>
                  </a:moveTo>
                  <a:lnTo>
                    <a:pt x="0" y="1389"/>
                  </a:lnTo>
                  <a:lnTo>
                    <a:pt x="1850" y="1389"/>
                  </a:lnTo>
                  <a:lnTo>
                    <a:pt x="1850"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8" name="Google Shape;4358;p39"/>
            <p:cNvSpPr/>
            <p:nvPr/>
          </p:nvSpPr>
          <p:spPr>
            <a:xfrm>
              <a:off x="1413300" y="2974150"/>
              <a:ext cx="92475" cy="34675"/>
            </a:xfrm>
            <a:custGeom>
              <a:rect b="b" l="l" r="r" t="t"/>
              <a:pathLst>
                <a:path extrusionOk="0" h="1387" w="3699">
                  <a:moveTo>
                    <a:pt x="0" y="0"/>
                  </a:moveTo>
                  <a:lnTo>
                    <a:pt x="0" y="1387"/>
                  </a:lnTo>
                  <a:lnTo>
                    <a:pt x="3699" y="1387"/>
                  </a:lnTo>
                  <a:lnTo>
                    <a:pt x="369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9" name="Google Shape;4359;p39"/>
          <p:cNvGrpSpPr/>
          <p:nvPr/>
        </p:nvGrpSpPr>
        <p:grpSpPr>
          <a:xfrm>
            <a:off x="1028672" y="2138743"/>
            <a:ext cx="481089" cy="481089"/>
            <a:chOff x="318100" y="2589550"/>
            <a:chExt cx="531825" cy="531825"/>
          </a:xfrm>
        </p:grpSpPr>
        <p:sp>
          <p:nvSpPr>
            <p:cNvPr id="4360" name="Google Shape;4360;p39"/>
            <p:cNvSpPr/>
            <p:nvPr/>
          </p:nvSpPr>
          <p:spPr>
            <a:xfrm>
              <a:off x="318100" y="2589550"/>
              <a:ext cx="531825" cy="531825"/>
            </a:xfrm>
            <a:custGeom>
              <a:rect b="b" l="l" r="r" t="t"/>
              <a:pathLst>
                <a:path extrusionOk="0" h="21273" w="21273">
                  <a:moveTo>
                    <a:pt x="2775" y="1"/>
                  </a:moveTo>
                  <a:lnTo>
                    <a:pt x="2775" y="1387"/>
                  </a:lnTo>
                  <a:lnTo>
                    <a:pt x="1387" y="1387"/>
                  </a:lnTo>
                  <a:lnTo>
                    <a:pt x="1387" y="5549"/>
                  </a:lnTo>
                  <a:lnTo>
                    <a:pt x="0" y="5549"/>
                  </a:lnTo>
                  <a:lnTo>
                    <a:pt x="0" y="6937"/>
                  </a:lnTo>
                  <a:lnTo>
                    <a:pt x="0" y="8324"/>
                  </a:lnTo>
                  <a:lnTo>
                    <a:pt x="1387" y="8324"/>
                  </a:lnTo>
                  <a:lnTo>
                    <a:pt x="1387" y="9712"/>
                  </a:lnTo>
                  <a:lnTo>
                    <a:pt x="1387" y="19885"/>
                  </a:lnTo>
                  <a:lnTo>
                    <a:pt x="2775" y="19885"/>
                  </a:lnTo>
                  <a:lnTo>
                    <a:pt x="2775" y="21273"/>
                  </a:lnTo>
                  <a:lnTo>
                    <a:pt x="18498" y="21273"/>
                  </a:lnTo>
                  <a:lnTo>
                    <a:pt x="18498" y="19885"/>
                  </a:lnTo>
                  <a:lnTo>
                    <a:pt x="19885" y="19885"/>
                  </a:lnTo>
                  <a:lnTo>
                    <a:pt x="19885" y="9712"/>
                  </a:lnTo>
                  <a:lnTo>
                    <a:pt x="19885" y="8324"/>
                  </a:lnTo>
                  <a:lnTo>
                    <a:pt x="21273" y="8324"/>
                  </a:lnTo>
                  <a:lnTo>
                    <a:pt x="21273" y="5549"/>
                  </a:lnTo>
                  <a:lnTo>
                    <a:pt x="19885" y="5549"/>
                  </a:lnTo>
                  <a:lnTo>
                    <a:pt x="19885" y="1387"/>
                  </a:lnTo>
                  <a:lnTo>
                    <a:pt x="18498" y="1387"/>
                  </a:lnTo>
                  <a:lnTo>
                    <a:pt x="18498" y="1"/>
                  </a:lnTo>
                  <a:lnTo>
                    <a:pt x="14336" y="1"/>
                  </a:lnTo>
                  <a:lnTo>
                    <a:pt x="14336" y="1387"/>
                  </a:lnTo>
                  <a:lnTo>
                    <a:pt x="12948" y="1387"/>
                  </a:lnTo>
                  <a:lnTo>
                    <a:pt x="12948" y="2775"/>
                  </a:lnTo>
                  <a:lnTo>
                    <a:pt x="8324" y="2775"/>
                  </a:lnTo>
                  <a:lnTo>
                    <a:pt x="8324" y="1387"/>
                  </a:lnTo>
                  <a:lnTo>
                    <a:pt x="6937" y="1387"/>
                  </a:lnTo>
                  <a:lnTo>
                    <a:pt x="6937"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1" name="Google Shape;4361;p39"/>
            <p:cNvSpPr/>
            <p:nvPr/>
          </p:nvSpPr>
          <p:spPr>
            <a:xfrm>
              <a:off x="352750" y="2589550"/>
              <a:ext cx="462475" cy="531825"/>
            </a:xfrm>
            <a:custGeom>
              <a:rect b="b" l="l" r="r" t="t"/>
              <a:pathLst>
                <a:path extrusionOk="0" h="21273" w="18499">
                  <a:moveTo>
                    <a:pt x="1389" y="1"/>
                  </a:moveTo>
                  <a:lnTo>
                    <a:pt x="1389" y="1387"/>
                  </a:lnTo>
                  <a:lnTo>
                    <a:pt x="1" y="1387"/>
                  </a:lnTo>
                  <a:lnTo>
                    <a:pt x="1" y="6937"/>
                  </a:lnTo>
                  <a:lnTo>
                    <a:pt x="6938" y="6937"/>
                  </a:lnTo>
                  <a:lnTo>
                    <a:pt x="6938" y="21273"/>
                  </a:lnTo>
                  <a:lnTo>
                    <a:pt x="11562" y="21273"/>
                  </a:lnTo>
                  <a:lnTo>
                    <a:pt x="11562" y="6937"/>
                  </a:lnTo>
                  <a:lnTo>
                    <a:pt x="18499" y="6937"/>
                  </a:lnTo>
                  <a:lnTo>
                    <a:pt x="18499" y="1387"/>
                  </a:lnTo>
                  <a:lnTo>
                    <a:pt x="17112" y="1387"/>
                  </a:lnTo>
                  <a:lnTo>
                    <a:pt x="17112" y="1"/>
                  </a:lnTo>
                  <a:lnTo>
                    <a:pt x="12950" y="1"/>
                  </a:lnTo>
                  <a:lnTo>
                    <a:pt x="12950" y="1387"/>
                  </a:lnTo>
                  <a:lnTo>
                    <a:pt x="11562" y="1387"/>
                  </a:lnTo>
                  <a:lnTo>
                    <a:pt x="11562" y="2775"/>
                  </a:lnTo>
                  <a:lnTo>
                    <a:pt x="6938" y="2775"/>
                  </a:lnTo>
                  <a:lnTo>
                    <a:pt x="6938" y="1387"/>
                  </a:lnTo>
                  <a:lnTo>
                    <a:pt x="5551" y="1387"/>
                  </a:lnTo>
                  <a:lnTo>
                    <a:pt x="5551"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2" name="Google Shape;4362;p39"/>
            <p:cNvSpPr/>
            <p:nvPr/>
          </p:nvSpPr>
          <p:spPr>
            <a:xfrm>
              <a:off x="422150" y="2658900"/>
              <a:ext cx="104050" cy="104100"/>
            </a:xfrm>
            <a:custGeom>
              <a:rect b="b" l="l" r="r" t="t"/>
              <a:pathLst>
                <a:path extrusionOk="0" h="4164" w="4162">
                  <a:moveTo>
                    <a:pt x="1" y="1"/>
                  </a:moveTo>
                  <a:lnTo>
                    <a:pt x="1" y="4163"/>
                  </a:lnTo>
                  <a:lnTo>
                    <a:pt x="4162" y="4163"/>
                  </a:lnTo>
                  <a:lnTo>
                    <a:pt x="4162" y="1387"/>
                  </a:lnTo>
                  <a:lnTo>
                    <a:pt x="2775" y="1387"/>
                  </a:lnTo>
                  <a:lnTo>
                    <a:pt x="277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3" name="Google Shape;4363;p39"/>
            <p:cNvSpPr/>
            <p:nvPr/>
          </p:nvSpPr>
          <p:spPr>
            <a:xfrm>
              <a:off x="641800" y="2658900"/>
              <a:ext cx="104075" cy="104100"/>
            </a:xfrm>
            <a:custGeom>
              <a:rect b="b" l="l" r="r" t="t"/>
              <a:pathLst>
                <a:path extrusionOk="0" h="4164" w="4163">
                  <a:moveTo>
                    <a:pt x="1388" y="1"/>
                  </a:moveTo>
                  <a:lnTo>
                    <a:pt x="1388" y="1387"/>
                  </a:lnTo>
                  <a:lnTo>
                    <a:pt x="0" y="1387"/>
                  </a:lnTo>
                  <a:lnTo>
                    <a:pt x="0" y="4163"/>
                  </a:lnTo>
                  <a:lnTo>
                    <a:pt x="4162" y="4163"/>
                  </a:lnTo>
                  <a:lnTo>
                    <a:pt x="416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4" name="Google Shape;4364;p39"/>
            <p:cNvSpPr/>
            <p:nvPr/>
          </p:nvSpPr>
          <p:spPr>
            <a:xfrm>
              <a:off x="491525" y="2624200"/>
              <a:ext cx="34675" cy="34725"/>
            </a:xfrm>
            <a:custGeom>
              <a:rect b="b" l="l" r="r" t="t"/>
              <a:pathLst>
                <a:path extrusionOk="0" h="1389" w="1387">
                  <a:moveTo>
                    <a:pt x="0" y="1"/>
                  </a:moveTo>
                  <a:lnTo>
                    <a:pt x="0" y="1389"/>
                  </a:lnTo>
                  <a:lnTo>
                    <a:pt x="1387" y="1389"/>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5" name="Google Shape;4365;p39"/>
            <p:cNvSpPr/>
            <p:nvPr/>
          </p:nvSpPr>
          <p:spPr>
            <a:xfrm>
              <a:off x="387450" y="2589550"/>
              <a:ext cx="104100" cy="34675"/>
            </a:xfrm>
            <a:custGeom>
              <a:rect b="b" l="l" r="r" t="t"/>
              <a:pathLst>
                <a:path extrusionOk="0" h="1387" w="4164">
                  <a:moveTo>
                    <a:pt x="1" y="1"/>
                  </a:moveTo>
                  <a:lnTo>
                    <a:pt x="1" y="1387"/>
                  </a:lnTo>
                  <a:lnTo>
                    <a:pt x="4163" y="1387"/>
                  </a:lnTo>
                  <a:lnTo>
                    <a:pt x="416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6" name="Google Shape;4366;p39"/>
            <p:cNvSpPr/>
            <p:nvPr/>
          </p:nvSpPr>
          <p:spPr>
            <a:xfrm>
              <a:off x="641800" y="2624200"/>
              <a:ext cx="34725" cy="34725"/>
            </a:xfrm>
            <a:custGeom>
              <a:rect b="b" l="l" r="r" t="t"/>
              <a:pathLst>
                <a:path extrusionOk="0" h="1389" w="1389">
                  <a:moveTo>
                    <a:pt x="0" y="1"/>
                  </a:moveTo>
                  <a:lnTo>
                    <a:pt x="0" y="1389"/>
                  </a:lnTo>
                  <a:lnTo>
                    <a:pt x="1388" y="1389"/>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7" name="Google Shape;4367;p39"/>
            <p:cNvSpPr/>
            <p:nvPr/>
          </p:nvSpPr>
          <p:spPr>
            <a:xfrm>
              <a:off x="526175" y="2658900"/>
              <a:ext cx="115650" cy="34700"/>
            </a:xfrm>
            <a:custGeom>
              <a:rect b="b" l="l" r="r" t="t"/>
              <a:pathLst>
                <a:path extrusionOk="0" h="1388" w="4626">
                  <a:moveTo>
                    <a:pt x="1" y="1"/>
                  </a:moveTo>
                  <a:lnTo>
                    <a:pt x="1" y="1387"/>
                  </a:lnTo>
                  <a:lnTo>
                    <a:pt x="4625" y="1387"/>
                  </a:lnTo>
                  <a:lnTo>
                    <a:pt x="462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8" name="Google Shape;4368;p39"/>
            <p:cNvSpPr/>
            <p:nvPr/>
          </p:nvSpPr>
          <p:spPr>
            <a:xfrm>
              <a:off x="318100" y="2589550"/>
              <a:ext cx="531825" cy="531825"/>
            </a:xfrm>
            <a:custGeom>
              <a:rect b="b" l="l" r="r" t="t"/>
              <a:pathLst>
                <a:path extrusionOk="0" h="21273" w="21273">
                  <a:moveTo>
                    <a:pt x="14336" y="1"/>
                  </a:moveTo>
                  <a:lnTo>
                    <a:pt x="14336" y="1387"/>
                  </a:lnTo>
                  <a:lnTo>
                    <a:pt x="18498" y="1387"/>
                  </a:lnTo>
                  <a:lnTo>
                    <a:pt x="18498" y="1"/>
                  </a:lnTo>
                  <a:close/>
                  <a:moveTo>
                    <a:pt x="11562" y="6936"/>
                  </a:moveTo>
                  <a:lnTo>
                    <a:pt x="11562" y="8324"/>
                  </a:lnTo>
                  <a:lnTo>
                    <a:pt x="9712" y="8324"/>
                  </a:lnTo>
                  <a:lnTo>
                    <a:pt x="9712" y="6936"/>
                  </a:lnTo>
                  <a:close/>
                  <a:moveTo>
                    <a:pt x="11562" y="9712"/>
                  </a:moveTo>
                  <a:lnTo>
                    <a:pt x="11562" y="19885"/>
                  </a:lnTo>
                  <a:lnTo>
                    <a:pt x="9712" y="19885"/>
                  </a:lnTo>
                  <a:lnTo>
                    <a:pt x="9712" y="9712"/>
                  </a:lnTo>
                  <a:close/>
                  <a:moveTo>
                    <a:pt x="1387" y="1387"/>
                  </a:moveTo>
                  <a:lnTo>
                    <a:pt x="1387" y="5549"/>
                  </a:lnTo>
                  <a:lnTo>
                    <a:pt x="0" y="5549"/>
                  </a:lnTo>
                  <a:lnTo>
                    <a:pt x="0" y="6937"/>
                  </a:lnTo>
                  <a:lnTo>
                    <a:pt x="0" y="8324"/>
                  </a:lnTo>
                  <a:lnTo>
                    <a:pt x="1387" y="8324"/>
                  </a:lnTo>
                  <a:lnTo>
                    <a:pt x="1387" y="6936"/>
                  </a:lnTo>
                  <a:lnTo>
                    <a:pt x="8324" y="6936"/>
                  </a:lnTo>
                  <a:lnTo>
                    <a:pt x="8324" y="8324"/>
                  </a:lnTo>
                  <a:lnTo>
                    <a:pt x="1387" y="8324"/>
                  </a:lnTo>
                  <a:lnTo>
                    <a:pt x="1387" y="9712"/>
                  </a:lnTo>
                  <a:lnTo>
                    <a:pt x="1387" y="19885"/>
                  </a:lnTo>
                  <a:lnTo>
                    <a:pt x="2775" y="19885"/>
                  </a:lnTo>
                  <a:lnTo>
                    <a:pt x="2775" y="9712"/>
                  </a:lnTo>
                  <a:lnTo>
                    <a:pt x="8324" y="9712"/>
                  </a:lnTo>
                  <a:lnTo>
                    <a:pt x="8324" y="19885"/>
                  </a:lnTo>
                  <a:lnTo>
                    <a:pt x="2775" y="19885"/>
                  </a:lnTo>
                  <a:lnTo>
                    <a:pt x="2775" y="21273"/>
                  </a:lnTo>
                  <a:lnTo>
                    <a:pt x="18498" y="21273"/>
                  </a:lnTo>
                  <a:lnTo>
                    <a:pt x="18498" y="19885"/>
                  </a:lnTo>
                  <a:lnTo>
                    <a:pt x="12948" y="19885"/>
                  </a:lnTo>
                  <a:lnTo>
                    <a:pt x="12948" y="9712"/>
                  </a:lnTo>
                  <a:lnTo>
                    <a:pt x="18498" y="9712"/>
                  </a:lnTo>
                  <a:lnTo>
                    <a:pt x="18498" y="19885"/>
                  </a:lnTo>
                  <a:lnTo>
                    <a:pt x="19885" y="19885"/>
                  </a:lnTo>
                  <a:lnTo>
                    <a:pt x="19885" y="8324"/>
                  </a:lnTo>
                  <a:lnTo>
                    <a:pt x="12948" y="8324"/>
                  </a:lnTo>
                  <a:lnTo>
                    <a:pt x="12948" y="6936"/>
                  </a:lnTo>
                  <a:lnTo>
                    <a:pt x="19885" y="6936"/>
                  </a:lnTo>
                  <a:lnTo>
                    <a:pt x="19885" y="8324"/>
                  </a:lnTo>
                  <a:lnTo>
                    <a:pt x="21273" y="8324"/>
                  </a:lnTo>
                  <a:lnTo>
                    <a:pt x="21273" y="5549"/>
                  </a:lnTo>
                  <a:lnTo>
                    <a:pt x="19885" y="5549"/>
                  </a:lnTo>
                  <a:lnTo>
                    <a:pt x="19885" y="1387"/>
                  </a:lnTo>
                  <a:lnTo>
                    <a:pt x="18498" y="1387"/>
                  </a:lnTo>
                  <a:lnTo>
                    <a:pt x="18498" y="5549"/>
                  </a:lnTo>
                  <a:lnTo>
                    <a:pt x="14336" y="5549"/>
                  </a:lnTo>
                  <a:lnTo>
                    <a:pt x="14336" y="4161"/>
                  </a:lnTo>
                  <a:lnTo>
                    <a:pt x="12948" y="4161"/>
                  </a:lnTo>
                  <a:lnTo>
                    <a:pt x="12948" y="5549"/>
                  </a:lnTo>
                  <a:lnTo>
                    <a:pt x="8324" y="5549"/>
                  </a:lnTo>
                  <a:lnTo>
                    <a:pt x="8324" y="4161"/>
                  </a:lnTo>
                  <a:lnTo>
                    <a:pt x="6937" y="4161"/>
                  </a:lnTo>
                  <a:lnTo>
                    <a:pt x="6937" y="5549"/>
                  </a:lnTo>
                  <a:lnTo>
                    <a:pt x="2775" y="5549"/>
                  </a:lnTo>
                  <a:lnTo>
                    <a:pt x="2775" y="1387"/>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2" name="Shape 4372"/>
        <p:cNvGrpSpPr/>
        <p:nvPr/>
      </p:nvGrpSpPr>
      <p:grpSpPr>
        <a:xfrm>
          <a:off x="0" y="0"/>
          <a:ext cx="0" cy="0"/>
          <a:chOff x="0" y="0"/>
          <a:chExt cx="0" cy="0"/>
        </a:xfrm>
      </p:grpSpPr>
      <p:sp>
        <p:nvSpPr>
          <p:cNvPr id="4373" name="Google Shape;4373;p40"/>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RETRO VIDEO GAMES NEWSLETTER INFOGRAPHICS</a:t>
            </a:r>
            <a:endParaRPr/>
          </a:p>
        </p:txBody>
      </p:sp>
      <p:grpSp>
        <p:nvGrpSpPr>
          <p:cNvPr id="4374" name="Google Shape;4374;p40"/>
          <p:cNvGrpSpPr/>
          <p:nvPr/>
        </p:nvGrpSpPr>
        <p:grpSpPr>
          <a:xfrm rot="-5400000">
            <a:off x="271246" y="535371"/>
            <a:ext cx="242781" cy="161857"/>
            <a:chOff x="2500050" y="3730175"/>
            <a:chExt cx="2619000" cy="1746025"/>
          </a:xfrm>
        </p:grpSpPr>
        <p:sp>
          <p:nvSpPr>
            <p:cNvPr id="4375" name="Google Shape;4375;p40"/>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6" name="Google Shape;4376;p40"/>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7" name="Google Shape;4377;p40"/>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8" name="Google Shape;4378;p40"/>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79" name="Google Shape;4379;p40"/>
          <p:cNvGrpSpPr/>
          <p:nvPr/>
        </p:nvGrpSpPr>
        <p:grpSpPr>
          <a:xfrm rot="5400000">
            <a:off x="8691846" y="535371"/>
            <a:ext cx="242781" cy="161857"/>
            <a:chOff x="2500050" y="3730175"/>
            <a:chExt cx="2619000" cy="1746025"/>
          </a:xfrm>
        </p:grpSpPr>
        <p:sp>
          <p:nvSpPr>
            <p:cNvPr id="4380" name="Google Shape;4380;p40"/>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1" name="Google Shape;4381;p40"/>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2" name="Google Shape;4382;p40"/>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3" name="Google Shape;4383;p40"/>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4" name="Google Shape;4384;p40"/>
          <p:cNvGrpSpPr/>
          <p:nvPr/>
        </p:nvGrpSpPr>
        <p:grpSpPr>
          <a:xfrm flipH="1">
            <a:off x="713197" y="1276379"/>
            <a:ext cx="1099778" cy="2743136"/>
            <a:chOff x="840458" y="2644325"/>
            <a:chExt cx="786455" cy="1961625"/>
          </a:xfrm>
        </p:grpSpPr>
        <p:sp>
          <p:nvSpPr>
            <p:cNvPr id="4385" name="Google Shape;4385;p40"/>
            <p:cNvSpPr/>
            <p:nvPr/>
          </p:nvSpPr>
          <p:spPr>
            <a:xfrm>
              <a:off x="1313025" y="4135125"/>
              <a:ext cx="78475" cy="392350"/>
            </a:xfrm>
            <a:custGeom>
              <a:rect b="b" l="l" r="r" t="t"/>
              <a:pathLst>
                <a:path extrusionOk="0" h="15694" w="3139">
                  <a:moveTo>
                    <a:pt x="0" y="1"/>
                  </a:moveTo>
                  <a:lnTo>
                    <a:pt x="0" y="15694"/>
                  </a:lnTo>
                  <a:lnTo>
                    <a:pt x="3139" y="15694"/>
                  </a:lnTo>
                  <a:lnTo>
                    <a:pt x="313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6" name="Google Shape;4386;p40"/>
            <p:cNvSpPr/>
            <p:nvPr/>
          </p:nvSpPr>
          <p:spPr>
            <a:xfrm>
              <a:off x="1077625" y="4135125"/>
              <a:ext cx="78500" cy="392350"/>
            </a:xfrm>
            <a:custGeom>
              <a:rect b="b" l="l" r="r" t="t"/>
              <a:pathLst>
                <a:path extrusionOk="0" h="15694" w="3140">
                  <a:moveTo>
                    <a:pt x="1" y="1"/>
                  </a:moveTo>
                  <a:lnTo>
                    <a:pt x="1" y="15694"/>
                  </a:lnTo>
                  <a:lnTo>
                    <a:pt x="3139" y="15694"/>
                  </a:lnTo>
                  <a:lnTo>
                    <a:pt x="313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7" name="Google Shape;4387;p40"/>
            <p:cNvSpPr/>
            <p:nvPr/>
          </p:nvSpPr>
          <p:spPr>
            <a:xfrm>
              <a:off x="1228454" y="3193584"/>
              <a:ext cx="100778" cy="78483"/>
            </a:xfrm>
            <a:custGeom>
              <a:rect b="b" l="l" r="r" t="t"/>
              <a:pathLst>
                <a:path extrusionOk="0" h="3139" w="3140">
                  <a:moveTo>
                    <a:pt x="1" y="0"/>
                  </a:moveTo>
                  <a:lnTo>
                    <a:pt x="1" y="3139"/>
                  </a:lnTo>
                  <a:lnTo>
                    <a:pt x="3139" y="3139"/>
                  </a:lnTo>
                  <a:lnTo>
                    <a:pt x="31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8" name="Google Shape;4388;p40"/>
            <p:cNvSpPr/>
            <p:nvPr/>
          </p:nvSpPr>
          <p:spPr>
            <a:xfrm>
              <a:off x="840458" y="3036654"/>
              <a:ext cx="786455" cy="392350"/>
            </a:xfrm>
            <a:custGeom>
              <a:rect b="b" l="l" r="r" t="t"/>
              <a:pathLst>
                <a:path extrusionOk="0" h="15694" w="31386">
                  <a:moveTo>
                    <a:pt x="18831" y="6277"/>
                  </a:moveTo>
                  <a:lnTo>
                    <a:pt x="18831" y="9416"/>
                  </a:lnTo>
                  <a:lnTo>
                    <a:pt x="15693" y="9416"/>
                  </a:lnTo>
                  <a:lnTo>
                    <a:pt x="15693" y="6277"/>
                  </a:lnTo>
                  <a:close/>
                  <a:moveTo>
                    <a:pt x="0" y="0"/>
                  </a:moveTo>
                  <a:lnTo>
                    <a:pt x="0" y="3139"/>
                  </a:lnTo>
                  <a:lnTo>
                    <a:pt x="3139" y="3139"/>
                  </a:lnTo>
                  <a:lnTo>
                    <a:pt x="3139" y="9416"/>
                  </a:lnTo>
                  <a:lnTo>
                    <a:pt x="3139" y="12555"/>
                  </a:lnTo>
                  <a:lnTo>
                    <a:pt x="12554" y="12555"/>
                  </a:lnTo>
                  <a:lnTo>
                    <a:pt x="12554" y="15693"/>
                  </a:lnTo>
                  <a:lnTo>
                    <a:pt x="18831" y="15693"/>
                  </a:lnTo>
                  <a:lnTo>
                    <a:pt x="18831" y="12555"/>
                  </a:lnTo>
                  <a:lnTo>
                    <a:pt x="28247" y="12555"/>
                  </a:lnTo>
                  <a:lnTo>
                    <a:pt x="28247" y="9416"/>
                  </a:lnTo>
                  <a:lnTo>
                    <a:pt x="28247" y="3139"/>
                  </a:lnTo>
                  <a:lnTo>
                    <a:pt x="31386" y="3139"/>
                  </a:lnTo>
                  <a:lnTo>
                    <a:pt x="31386" y="0"/>
                  </a:lnTo>
                  <a:lnTo>
                    <a:pt x="25109" y="0"/>
                  </a:lnTo>
                  <a:lnTo>
                    <a:pt x="25109" y="3139"/>
                  </a:lnTo>
                  <a:lnTo>
                    <a:pt x="18831" y="3139"/>
                  </a:lnTo>
                  <a:lnTo>
                    <a:pt x="18831" y="0"/>
                  </a:lnTo>
                  <a:lnTo>
                    <a:pt x="12554" y="0"/>
                  </a:lnTo>
                  <a:lnTo>
                    <a:pt x="12554" y="3139"/>
                  </a:lnTo>
                  <a:lnTo>
                    <a:pt x="6277" y="3139"/>
                  </a:lnTo>
                  <a:lnTo>
                    <a:pt x="627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9" name="Google Shape;4389;p40"/>
            <p:cNvSpPr/>
            <p:nvPr/>
          </p:nvSpPr>
          <p:spPr>
            <a:xfrm>
              <a:off x="1313025" y="4527450"/>
              <a:ext cx="156950" cy="78500"/>
            </a:xfrm>
            <a:custGeom>
              <a:rect b="b" l="l" r="r" t="t"/>
              <a:pathLst>
                <a:path extrusionOk="0" h="3140" w="6278">
                  <a:moveTo>
                    <a:pt x="0" y="1"/>
                  </a:moveTo>
                  <a:lnTo>
                    <a:pt x="0" y="3139"/>
                  </a:lnTo>
                  <a:lnTo>
                    <a:pt x="6278" y="3139"/>
                  </a:lnTo>
                  <a:lnTo>
                    <a:pt x="6278"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0" name="Google Shape;4390;p40"/>
            <p:cNvSpPr/>
            <p:nvPr/>
          </p:nvSpPr>
          <p:spPr>
            <a:xfrm>
              <a:off x="999175" y="4527450"/>
              <a:ext cx="156950" cy="78500"/>
            </a:xfrm>
            <a:custGeom>
              <a:rect b="b" l="l" r="r" t="t"/>
              <a:pathLst>
                <a:path extrusionOk="0" h="3140" w="6278">
                  <a:moveTo>
                    <a:pt x="0" y="1"/>
                  </a:moveTo>
                  <a:lnTo>
                    <a:pt x="0" y="3139"/>
                  </a:lnTo>
                  <a:lnTo>
                    <a:pt x="6277" y="3139"/>
                  </a:lnTo>
                  <a:lnTo>
                    <a:pt x="6277"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1" name="Google Shape;4391;p40"/>
            <p:cNvSpPr/>
            <p:nvPr/>
          </p:nvSpPr>
          <p:spPr>
            <a:xfrm>
              <a:off x="842250" y="2644325"/>
              <a:ext cx="784650" cy="392350"/>
            </a:xfrm>
            <a:custGeom>
              <a:rect b="b" l="l" r="r" t="t"/>
              <a:pathLst>
                <a:path extrusionOk="0" h="15694" w="31386">
                  <a:moveTo>
                    <a:pt x="6277" y="1"/>
                  </a:moveTo>
                  <a:lnTo>
                    <a:pt x="6277" y="3139"/>
                  </a:lnTo>
                  <a:lnTo>
                    <a:pt x="3139" y="3139"/>
                  </a:lnTo>
                  <a:lnTo>
                    <a:pt x="3139" y="6278"/>
                  </a:lnTo>
                  <a:lnTo>
                    <a:pt x="0" y="6278"/>
                  </a:lnTo>
                  <a:lnTo>
                    <a:pt x="0" y="9416"/>
                  </a:lnTo>
                  <a:lnTo>
                    <a:pt x="0" y="12555"/>
                  </a:lnTo>
                  <a:lnTo>
                    <a:pt x="0" y="15693"/>
                  </a:lnTo>
                  <a:lnTo>
                    <a:pt x="3139" y="15693"/>
                  </a:lnTo>
                  <a:lnTo>
                    <a:pt x="3139" y="12555"/>
                  </a:lnTo>
                  <a:lnTo>
                    <a:pt x="28247" y="12555"/>
                  </a:lnTo>
                  <a:lnTo>
                    <a:pt x="28247" y="15693"/>
                  </a:lnTo>
                  <a:lnTo>
                    <a:pt x="31386" y="15693"/>
                  </a:lnTo>
                  <a:lnTo>
                    <a:pt x="31386" y="12555"/>
                  </a:lnTo>
                  <a:lnTo>
                    <a:pt x="31386" y="9416"/>
                  </a:lnTo>
                  <a:lnTo>
                    <a:pt x="31386" y="6278"/>
                  </a:lnTo>
                  <a:lnTo>
                    <a:pt x="28247" y="6278"/>
                  </a:lnTo>
                  <a:lnTo>
                    <a:pt x="28247" y="3139"/>
                  </a:lnTo>
                  <a:lnTo>
                    <a:pt x="25109" y="3139"/>
                  </a:lnTo>
                  <a:lnTo>
                    <a:pt x="25109"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2" name="Google Shape;4392;p40"/>
            <p:cNvSpPr/>
            <p:nvPr/>
          </p:nvSpPr>
          <p:spPr>
            <a:xfrm>
              <a:off x="1469950" y="3585900"/>
              <a:ext cx="78500" cy="549250"/>
            </a:xfrm>
            <a:custGeom>
              <a:rect b="b" l="l" r="r" t="t"/>
              <a:pathLst>
                <a:path extrusionOk="0" h="21970" w="3140">
                  <a:moveTo>
                    <a:pt x="1" y="0"/>
                  </a:moveTo>
                  <a:lnTo>
                    <a:pt x="1" y="3139"/>
                  </a:lnTo>
                  <a:lnTo>
                    <a:pt x="1" y="6277"/>
                  </a:lnTo>
                  <a:lnTo>
                    <a:pt x="1" y="9416"/>
                  </a:lnTo>
                  <a:lnTo>
                    <a:pt x="1" y="12554"/>
                  </a:lnTo>
                  <a:lnTo>
                    <a:pt x="1" y="15693"/>
                  </a:lnTo>
                  <a:lnTo>
                    <a:pt x="1" y="21970"/>
                  </a:lnTo>
                  <a:lnTo>
                    <a:pt x="3139" y="21970"/>
                  </a:lnTo>
                  <a:lnTo>
                    <a:pt x="313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3" name="Google Shape;4393;p40"/>
            <p:cNvSpPr/>
            <p:nvPr/>
          </p:nvSpPr>
          <p:spPr>
            <a:xfrm>
              <a:off x="920692" y="3428978"/>
              <a:ext cx="627750" cy="81826"/>
            </a:xfrm>
            <a:custGeom>
              <a:rect b="b" l="l" r="r" t="t"/>
              <a:pathLst>
                <a:path extrusionOk="0" h="3139" w="25110">
                  <a:moveTo>
                    <a:pt x="1" y="0"/>
                  </a:moveTo>
                  <a:lnTo>
                    <a:pt x="1" y="3139"/>
                  </a:lnTo>
                  <a:lnTo>
                    <a:pt x="25109" y="3139"/>
                  </a:lnTo>
                  <a:lnTo>
                    <a:pt x="2510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4" name="Google Shape;4394;p40"/>
            <p:cNvSpPr/>
            <p:nvPr/>
          </p:nvSpPr>
          <p:spPr>
            <a:xfrm>
              <a:off x="999175" y="3742818"/>
              <a:ext cx="470800" cy="81826"/>
            </a:xfrm>
            <a:custGeom>
              <a:rect b="b" l="l" r="r" t="t"/>
              <a:pathLst>
                <a:path extrusionOk="0" h="3139" w="18832">
                  <a:moveTo>
                    <a:pt x="0" y="0"/>
                  </a:moveTo>
                  <a:lnTo>
                    <a:pt x="0" y="3139"/>
                  </a:lnTo>
                  <a:lnTo>
                    <a:pt x="18832" y="3139"/>
                  </a:lnTo>
                  <a:lnTo>
                    <a:pt x="1883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5" name="Google Shape;4395;p40"/>
            <p:cNvSpPr/>
            <p:nvPr/>
          </p:nvSpPr>
          <p:spPr>
            <a:xfrm>
              <a:off x="999175" y="3585908"/>
              <a:ext cx="470800" cy="81826"/>
            </a:xfrm>
            <a:custGeom>
              <a:rect b="b" l="l" r="r" t="t"/>
              <a:pathLst>
                <a:path extrusionOk="0" h="3139" w="18832">
                  <a:moveTo>
                    <a:pt x="0" y="0"/>
                  </a:moveTo>
                  <a:lnTo>
                    <a:pt x="0" y="3139"/>
                  </a:lnTo>
                  <a:lnTo>
                    <a:pt x="18832" y="3139"/>
                  </a:lnTo>
                  <a:lnTo>
                    <a:pt x="1883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6" name="Google Shape;4396;p40"/>
            <p:cNvSpPr/>
            <p:nvPr/>
          </p:nvSpPr>
          <p:spPr>
            <a:xfrm>
              <a:off x="920700" y="3585900"/>
              <a:ext cx="78500" cy="549250"/>
            </a:xfrm>
            <a:custGeom>
              <a:rect b="b" l="l" r="r" t="t"/>
              <a:pathLst>
                <a:path extrusionOk="0" h="21970" w="3140">
                  <a:moveTo>
                    <a:pt x="1" y="0"/>
                  </a:moveTo>
                  <a:lnTo>
                    <a:pt x="1" y="21970"/>
                  </a:lnTo>
                  <a:lnTo>
                    <a:pt x="3139" y="21970"/>
                  </a:lnTo>
                  <a:lnTo>
                    <a:pt x="3139" y="15693"/>
                  </a:lnTo>
                  <a:lnTo>
                    <a:pt x="3139" y="12554"/>
                  </a:lnTo>
                  <a:lnTo>
                    <a:pt x="3139" y="9416"/>
                  </a:lnTo>
                  <a:lnTo>
                    <a:pt x="3139" y="6277"/>
                  </a:lnTo>
                  <a:lnTo>
                    <a:pt x="3139" y="3139"/>
                  </a:lnTo>
                  <a:lnTo>
                    <a:pt x="313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7" name="Google Shape;4397;p40"/>
            <p:cNvSpPr/>
            <p:nvPr/>
          </p:nvSpPr>
          <p:spPr>
            <a:xfrm>
              <a:off x="920692" y="3507424"/>
              <a:ext cx="627750" cy="85565"/>
            </a:xfrm>
            <a:custGeom>
              <a:rect b="b" l="l" r="r" t="t"/>
              <a:pathLst>
                <a:path extrusionOk="0" h="3140" w="25110">
                  <a:moveTo>
                    <a:pt x="1" y="1"/>
                  </a:moveTo>
                  <a:lnTo>
                    <a:pt x="1" y="3139"/>
                  </a:lnTo>
                  <a:lnTo>
                    <a:pt x="25109" y="3139"/>
                  </a:lnTo>
                  <a:lnTo>
                    <a:pt x="25109"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8" name="Google Shape;4398;p40"/>
            <p:cNvSpPr/>
            <p:nvPr/>
          </p:nvSpPr>
          <p:spPr>
            <a:xfrm>
              <a:off x="999175" y="3664354"/>
              <a:ext cx="470800" cy="81828"/>
            </a:xfrm>
            <a:custGeom>
              <a:rect b="b" l="l" r="r" t="t"/>
              <a:pathLst>
                <a:path extrusionOk="0" h="3140" w="18832">
                  <a:moveTo>
                    <a:pt x="0" y="1"/>
                  </a:moveTo>
                  <a:lnTo>
                    <a:pt x="0" y="3139"/>
                  </a:lnTo>
                  <a:lnTo>
                    <a:pt x="18832" y="3139"/>
                  </a:lnTo>
                  <a:lnTo>
                    <a:pt x="18832"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9" name="Google Shape;4399;p40"/>
            <p:cNvSpPr/>
            <p:nvPr/>
          </p:nvSpPr>
          <p:spPr>
            <a:xfrm>
              <a:off x="999175" y="3821275"/>
              <a:ext cx="470800" cy="313875"/>
            </a:xfrm>
            <a:custGeom>
              <a:rect b="b" l="l" r="r" t="t"/>
              <a:pathLst>
                <a:path extrusionOk="0" h="12555" w="18832">
                  <a:moveTo>
                    <a:pt x="0" y="1"/>
                  </a:moveTo>
                  <a:lnTo>
                    <a:pt x="0" y="3139"/>
                  </a:lnTo>
                  <a:lnTo>
                    <a:pt x="0" y="6278"/>
                  </a:lnTo>
                  <a:lnTo>
                    <a:pt x="0" y="12555"/>
                  </a:lnTo>
                  <a:lnTo>
                    <a:pt x="18832" y="12555"/>
                  </a:lnTo>
                  <a:lnTo>
                    <a:pt x="18832" y="6278"/>
                  </a:lnTo>
                  <a:lnTo>
                    <a:pt x="18832" y="3139"/>
                  </a:lnTo>
                  <a:lnTo>
                    <a:pt x="18832"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0" name="Google Shape;4400;p40"/>
            <p:cNvSpPr/>
            <p:nvPr/>
          </p:nvSpPr>
          <p:spPr>
            <a:xfrm>
              <a:off x="842250" y="3115100"/>
              <a:ext cx="78475" cy="156950"/>
            </a:xfrm>
            <a:custGeom>
              <a:rect b="b" l="l" r="r" t="t"/>
              <a:pathLst>
                <a:path extrusionOk="0" h="6278" w="3139">
                  <a:moveTo>
                    <a:pt x="0" y="1"/>
                  </a:moveTo>
                  <a:lnTo>
                    <a:pt x="0" y="6278"/>
                  </a:lnTo>
                  <a:lnTo>
                    <a:pt x="3139" y="6278"/>
                  </a:lnTo>
                  <a:lnTo>
                    <a:pt x="3139"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1" name="Google Shape;4401;p40"/>
            <p:cNvSpPr/>
            <p:nvPr/>
          </p:nvSpPr>
          <p:spPr>
            <a:xfrm>
              <a:off x="1548425" y="3115100"/>
              <a:ext cx="78475" cy="156950"/>
            </a:xfrm>
            <a:custGeom>
              <a:rect b="b" l="l" r="r" t="t"/>
              <a:pathLst>
                <a:path extrusionOk="0" h="6278" w="3139">
                  <a:moveTo>
                    <a:pt x="0" y="1"/>
                  </a:moveTo>
                  <a:lnTo>
                    <a:pt x="0" y="6278"/>
                  </a:lnTo>
                  <a:lnTo>
                    <a:pt x="3139" y="6278"/>
                  </a:lnTo>
                  <a:lnTo>
                    <a:pt x="3139"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2" name="Google Shape;4402;p40"/>
            <p:cNvSpPr/>
            <p:nvPr/>
          </p:nvSpPr>
          <p:spPr>
            <a:xfrm>
              <a:off x="920700" y="2958175"/>
              <a:ext cx="627750" cy="156950"/>
            </a:xfrm>
            <a:custGeom>
              <a:rect b="b" l="l" r="r" t="t"/>
              <a:pathLst>
                <a:path extrusionOk="0" h="6278" w="25110">
                  <a:moveTo>
                    <a:pt x="1" y="1"/>
                  </a:moveTo>
                  <a:lnTo>
                    <a:pt x="1" y="3139"/>
                  </a:lnTo>
                  <a:lnTo>
                    <a:pt x="3139" y="3139"/>
                  </a:lnTo>
                  <a:lnTo>
                    <a:pt x="3139" y="6278"/>
                  </a:lnTo>
                  <a:lnTo>
                    <a:pt x="9416" y="6278"/>
                  </a:lnTo>
                  <a:lnTo>
                    <a:pt x="9416" y="3139"/>
                  </a:lnTo>
                  <a:lnTo>
                    <a:pt x="15693" y="3139"/>
                  </a:lnTo>
                  <a:lnTo>
                    <a:pt x="15693" y="6278"/>
                  </a:lnTo>
                  <a:lnTo>
                    <a:pt x="21971" y="6278"/>
                  </a:lnTo>
                  <a:lnTo>
                    <a:pt x="21971" y="3139"/>
                  </a:lnTo>
                  <a:lnTo>
                    <a:pt x="25109" y="3139"/>
                  </a:lnTo>
                  <a:lnTo>
                    <a:pt x="25109"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03" name="Google Shape;4403;p40"/>
          <p:cNvGrpSpPr/>
          <p:nvPr/>
        </p:nvGrpSpPr>
        <p:grpSpPr>
          <a:xfrm>
            <a:off x="4770850" y="1276376"/>
            <a:ext cx="1095089" cy="2743141"/>
            <a:chOff x="3528100" y="1540413"/>
            <a:chExt cx="1095089" cy="2743141"/>
          </a:xfrm>
        </p:grpSpPr>
        <p:sp>
          <p:nvSpPr>
            <p:cNvPr id="4404" name="Google Shape;4404;p40"/>
            <p:cNvSpPr/>
            <p:nvPr/>
          </p:nvSpPr>
          <p:spPr>
            <a:xfrm>
              <a:off x="3642994" y="2681300"/>
              <a:ext cx="869100" cy="928800"/>
            </a:xfrm>
            <a:prstGeom prst="rect">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5" name="Google Shape;4405;p40"/>
            <p:cNvSpPr/>
            <p:nvPr/>
          </p:nvSpPr>
          <p:spPr>
            <a:xfrm>
              <a:off x="3528100" y="1802600"/>
              <a:ext cx="1094100" cy="928800"/>
            </a:xfrm>
            <a:prstGeom prst="rect">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06" name="Google Shape;4406;p40"/>
            <p:cNvGrpSpPr/>
            <p:nvPr/>
          </p:nvGrpSpPr>
          <p:grpSpPr>
            <a:xfrm flipH="1">
              <a:off x="3529152" y="1540413"/>
              <a:ext cx="1094037" cy="2743141"/>
              <a:chOff x="2052150" y="2644325"/>
              <a:chExt cx="784650" cy="1961628"/>
            </a:xfrm>
          </p:grpSpPr>
          <p:sp>
            <p:nvSpPr>
              <p:cNvPr id="4407" name="Google Shape;4407;p40"/>
              <p:cNvSpPr/>
              <p:nvPr/>
            </p:nvSpPr>
            <p:spPr>
              <a:xfrm>
                <a:off x="2052150" y="3115100"/>
                <a:ext cx="313875" cy="392350"/>
              </a:xfrm>
              <a:custGeom>
                <a:rect b="b" l="l" r="r" t="t"/>
                <a:pathLst>
                  <a:path extrusionOk="0" h="15694" w="12555">
                    <a:moveTo>
                      <a:pt x="0" y="1"/>
                    </a:moveTo>
                    <a:lnTo>
                      <a:pt x="0" y="15694"/>
                    </a:lnTo>
                    <a:lnTo>
                      <a:pt x="3139" y="15694"/>
                    </a:lnTo>
                    <a:lnTo>
                      <a:pt x="3139" y="12555"/>
                    </a:lnTo>
                    <a:lnTo>
                      <a:pt x="12555" y="12555"/>
                    </a:lnTo>
                    <a:lnTo>
                      <a:pt x="12555" y="9417"/>
                    </a:lnTo>
                    <a:lnTo>
                      <a:pt x="3139" y="9417"/>
                    </a:lnTo>
                    <a:lnTo>
                      <a:pt x="313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8" name="Google Shape;4408;p40"/>
              <p:cNvSpPr/>
              <p:nvPr/>
            </p:nvSpPr>
            <p:spPr>
              <a:xfrm>
                <a:off x="2052150" y="2958175"/>
                <a:ext cx="78475" cy="78500"/>
              </a:xfrm>
              <a:custGeom>
                <a:rect b="b" l="l" r="r" t="t"/>
                <a:pathLst>
                  <a:path extrusionOk="0" h="3140" w="3139">
                    <a:moveTo>
                      <a:pt x="0" y="1"/>
                    </a:moveTo>
                    <a:lnTo>
                      <a:pt x="0" y="3139"/>
                    </a:lnTo>
                    <a:lnTo>
                      <a:pt x="3139" y="3139"/>
                    </a:lnTo>
                    <a:lnTo>
                      <a:pt x="313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9" name="Google Shape;4409;p40"/>
              <p:cNvSpPr/>
              <p:nvPr/>
            </p:nvSpPr>
            <p:spPr>
              <a:xfrm>
                <a:off x="2522925" y="3115100"/>
                <a:ext cx="313875" cy="392350"/>
              </a:xfrm>
              <a:custGeom>
                <a:rect b="b" l="l" r="r" t="t"/>
                <a:pathLst>
                  <a:path extrusionOk="0" h="15694" w="12555">
                    <a:moveTo>
                      <a:pt x="9416" y="1"/>
                    </a:moveTo>
                    <a:lnTo>
                      <a:pt x="9416" y="9417"/>
                    </a:lnTo>
                    <a:lnTo>
                      <a:pt x="1" y="9417"/>
                    </a:lnTo>
                    <a:lnTo>
                      <a:pt x="1" y="12555"/>
                    </a:lnTo>
                    <a:lnTo>
                      <a:pt x="9416" y="12555"/>
                    </a:lnTo>
                    <a:lnTo>
                      <a:pt x="9416" y="15694"/>
                    </a:lnTo>
                    <a:lnTo>
                      <a:pt x="12555" y="15694"/>
                    </a:lnTo>
                    <a:lnTo>
                      <a:pt x="1255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0" name="Google Shape;4410;p40"/>
              <p:cNvSpPr/>
              <p:nvPr/>
            </p:nvSpPr>
            <p:spPr>
              <a:xfrm>
                <a:off x="2758325" y="2958175"/>
                <a:ext cx="78475" cy="78500"/>
              </a:xfrm>
              <a:custGeom>
                <a:rect b="b" l="l" r="r" t="t"/>
                <a:pathLst>
                  <a:path extrusionOk="0" h="3140" w="3139">
                    <a:moveTo>
                      <a:pt x="0" y="1"/>
                    </a:moveTo>
                    <a:lnTo>
                      <a:pt x="0" y="3139"/>
                    </a:lnTo>
                    <a:lnTo>
                      <a:pt x="3139" y="3139"/>
                    </a:lnTo>
                    <a:lnTo>
                      <a:pt x="313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1" name="Google Shape;4411;p40"/>
              <p:cNvSpPr/>
              <p:nvPr/>
            </p:nvSpPr>
            <p:spPr>
              <a:xfrm>
                <a:off x="2522925" y="4475150"/>
                <a:ext cx="78500" cy="52325"/>
              </a:xfrm>
              <a:custGeom>
                <a:rect b="b" l="l" r="r" t="t"/>
                <a:pathLst>
                  <a:path extrusionOk="0" h="2093" w="3140">
                    <a:moveTo>
                      <a:pt x="1" y="0"/>
                    </a:moveTo>
                    <a:lnTo>
                      <a:pt x="1" y="2093"/>
                    </a:lnTo>
                    <a:lnTo>
                      <a:pt x="3139" y="2093"/>
                    </a:lnTo>
                    <a:lnTo>
                      <a:pt x="3139"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2" name="Google Shape;4412;p40"/>
              <p:cNvSpPr/>
              <p:nvPr/>
            </p:nvSpPr>
            <p:spPr>
              <a:xfrm>
                <a:off x="2287550" y="4449000"/>
                <a:ext cx="78475" cy="78475"/>
              </a:xfrm>
              <a:custGeom>
                <a:rect b="b" l="l" r="r" t="t"/>
                <a:pathLst>
                  <a:path extrusionOk="0" h="3139" w="3139">
                    <a:moveTo>
                      <a:pt x="0" y="0"/>
                    </a:moveTo>
                    <a:lnTo>
                      <a:pt x="0" y="3139"/>
                    </a:lnTo>
                    <a:lnTo>
                      <a:pt x="3139" y="3139"/>
                    </a:lnTo>
                    <a:lnTo>
                      <a:pt x="3139"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3" name="Google Shape;4413;p40"/>
              <p:cNvSpPr/>
              <p:nvPr/>
            </p:nvSpPr>
            <p:spPr>
              <a:xfrm>
                <a:off x="2052150" y="2958175"/>
                <a:ext cx="784650" cy="549275"/>
              </a:xfrm>
              <a:custGeom>
                <a:rect b="b" l="l" r="r" t="t"/>
                <a:pathLst>
                  <a:path extrusionOk="0" h="21971" w="31386">
                    <a:moveTo>
                      <a:pt x="12555" y="3139"/>
                    </a:moveTo>
                    <a:lnTo>
                      <a:pt x="12555" y="6278"/>
                    </a:lnTo>
                    <a:lnTo>
                      <a:pt x="9416" y="6278"/>
                    </a:lnTo>
                    <a:lnTo>
                      <a:pt x="9416" y="3139"/>
                    </a:lnTo>
                    <a:close/>
                    <a:moveTo>
                      <a:pt x="21970" y="3139"/>
                    </a:moveTo>
                    <a:lnTo>
                      <a:pt x="21970" y="6278"/>
                    </a:lnTo>
                    <a:lnTo>
                      <a:pt x="18832" y="6278"/>
                    </a:lnTo>
                    <a:lnTo>
                      <a:pt x="18832" y="3139"/>
                    </a:lnTo>
                    <a:close/>
                    <a:moveTo>
                      <a:pt x="18832" y="9416"/>
                    </a:moveTo>
                    <a:lnTo>
                      <a:pt x="18832" y="12555"/>
                    </a:lnTo>
                    <a:lnTo>
                      <a:pt x="12555" y="12555"/>
                    </a:lnTo>
                    <a:lnTo>
                      <a:pt x="12555" y="9416"/>
                    </a:lnTo>
                    <a:close/>
                    <a:moveTo>
                      <a:pt x="3139" y="1"/>
                    </a:moveTo>
                    <a:lnTo>
                      <a:pt x="3139" y="3139"/>
                    </a:lnTo>
                    <a:lnTo>
                      <a:pt x="0" y="3139"/>
                    </a:lnTo>
                    <a:lnTo>
                      <a:pt x="0" y="6278"/>
                    </a:lnTo>
                    <a:lnTo>
                      <a:pt x="3139" y="6278"/>
                    </a:lnTo>
                    <a:lnTo>
                      <a:pt x="3139" y="15694"/>
                    </a:lnTo>
                    <a:lnTo>
                      <a:pt x="12555" y="15694"/>
                    </a:lnTo>
                    <a:lnTo>
                      <a:pt x="12555" y="18832"/>
                    </a:lnTo>
                    <a:lnTo>
                      <a:pt x="12555" y="21971"/>
                    </a:lnTo>
                    <a:lnTo>
                      <a:pt x="18832" y="21971"/>
                    </a:lnTo>
                    <a:lnTo>
                      <a:pt x="18832" y="18832"/>
                    </a:lnTo>
                    <a:lnTo>
                      <a:pt x="18832" y="15694"/>
                    </a:lnTo>
                    <a:lnTo>
                      <a:pt x="28247" y="15694"/>
                    </a:lnTo>
                    <a:lnTo>
                      <a:pt x="28247" y="6278"/>
                    </a:lnTo>
                    <a:lnTo>
                      <a:pt x="31386" y="6278"/>
                    </a:lnTo>
                    <a:lnTo>
                      <a:pt x="31386" y="3139"/>
                    </a:lnTo>
                    <a:lnTo>
                      <a:pt x="28247" y="3139"/>
                    </a:lnTo>
                    <a:lnTo>
                      <a:pt x="28247"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4" name="Google Shape;4414;p40"/>
              <p:cNvSpPr/>
              <p:nvPr/>
            </p:nvSpPr>
            <p:spPr>
              <a:xfrm>
                <a:off x="2522925" y="3036650"/>
                <a:ext cx="78500" cy="78475"/>
              </a:xfrm>
              <a:custGeom>
                <a:rect b="b" l="l" r="r" t="t"/>
                <a:pathLst>
                  <a:path extrusionOk="0" h="3139" w="3140">
                    <a:moveTo>
                      <a:pt x="1" y="0"/>
                    </a:moveTo>
                    <a:lnTo>
                      <a:pt x="1" y="3139"/>
                    </a:lnTo>
                    <a:lnTo>
                      <a:pt x="3139" y="3139"/>
                    </a:lnTo>
                    <a:lnTo>
                      <a:pt x="313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5" name="Google Shape;4415;p40"/>
              <p:cNvSpPr/>
              <p:nvPr/>
            </p:nvSpPr>
            <p:spPr>
              <a:xfrm>
                <a:off x="2287550" y="3036650"/>
                <a:ext cx="78475" cy="78475"/>
              </a:xfrm>
              <a:custGeom>
                <a:rect b="b" l="l" r="r" t="t"/>
                <a:pathLst>
                  <a:path extrusionOk="0" h="3139" w="3139">
                    <a:moveTo>
                      <a:pt x="0" y="0"/>
                    </a:moveTo>
                    <a:lnTo>
                      <a:pt x="0" y="3139"/>
                    </a:lnTo>
                    <a:lnTo>
                      <a:pt x="3139" y="3139"/>
                    </a:lnTo>
                    <a:lnTo>
                      <a:pt x="313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6" name="Google Shape;4416;p40"/>
              <p:cNvSpPr/>
              <p:nvPr/>
            </p:nvSpPr>
            <p:spPr>
              <a:xfrm>
                <a:off x="2366000" y="3193575"/>
                <a:ext cx="156950" cy="78475"/>
              </a:xfrm>
              <a:custGeom>
                <a:rect b="b" l="l" r="r" t="t"/>
                <a:pathLst>
                  <a:path extrusionOk="0" h="3139" w="6278">
                    <a:moveTo>
                      <a:pt x="1" y="0"/>
                    </a:moveTo>
                    <a:lnTo>
                      <a:pt x="1" y="3139"/>
                    </a:lnTo>
                    <a:lnTo>
                      <a:pt x="6278" y="3139"/>
                    </a:lnTo>
                    <a:lnTo>
                      <a:pt x="6278"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7" name="Google Shape;4417;p40"/>
              <p:cNvSpPr/>
              <p:nvPr/>
            </p:nvSpPr>
            <p:spPr>
              <a:xfrm>
                <a:off x="2679850" y="3585900"/>
                <a:ext cx="78500" cy="549250"/>
              </a:xfrm>
              <a:custGeom>
                <a:rect b="b" l="l" r="r" t="t"/>
                <a:pathLst>
                  <a:path extrusionOk="0" h="21970" w="3140">
                    <a:moveTo>
                      <a:pt x="1" y="0"/>
                    </a:moveTo>
                    <a:lnTo>
                      <a:pt x="1" y="18831"/>
                    </a:lnTo>
                    <a:lnTo>
                      <a:pt x="1" y="21970"/>
                    </a:lnTo>
                    <a:lnTo>
                      <a:pt x="3139" y="21970"/>
                    </a:lnTo>
                    <a:lnTo>
                      <a:pt x="3139"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8" name="Google Shape;4418;p40"/>
              <p:cNvSpPr/>
              <p:nvPr/>
            </p:nvSpPr>
            <p:spPr>
              <a:xfrm>
                <a:off x="2366000" y="3742825"/>
                <a:ext cx="156950" cy="78475"/>
              </a:xfrm>
              <a:custGeom>
                <a:rect b="b" l="l" r="r" t="t"/>
                <a:pathLst>
                  <a:path extrusionOk="0" h="3139" w="6278">
                    <a:moveTo>
                      <a:pt x="1" y="0"/>
                    </a:moveTo>
                    <a:lnTo>
                      <a:pt x="1" y="3139"/>
                    </a:lnTo>
                    <a:lnTo>
                      <a:pt x="6278" y="3139"/>
                    </a:lnTo>
                    <a:lnTo>
                      <a:pt x="6278"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9" name="Google Shape;4419;p40"/>
              <p:cNvSpPr/>
              <p:nvPr/>
            </p:nvSpPr>
            <p:spPr>
              <a:xfrm>
                <a:off x="2130600" y="3428975"/>
                <a:ext cx="627750" cy="627725"/>
              </a:xfrm>
              <a:custGeom>
                <a:rect b="b" l="l" r="r" t="t"/>
                <a:pathLst>
                  <a:path extrusionOk="0" h="25109" w="25110">
                    <a:moveTo>
                      <a:pt x="15694" y="9416"/>
                    </a:moveTo>
                    <a:lnTo>
                      <a:pt x="15694" y="12554"/>
                    </a:lnTo>
                    <a:lnTo>
                      <a:pt x="18832" y="12554"/>
                    </a:lnTo>
                    <a:lnTo>
                      <a:pt x="18832" y="15693"/>
                    </a:lnTo>
                    <a:lnTo>
                      <a:pt x="15694" y="15693"/>
                    </a:lnTo>
                    <a:lnTo>
                      <a:pt x="15694" y="18831"/>
                    </a:lnTo>
                    <a:lnTo>
                      <a:pt x="9417" y="18831"/>
                    </a:lnTo>
                    <a:lnTo>
                      <a:pt x="9417" y="15693"/>
                    </a:lnTo>
                    <a:lnTo>
                      <a:pt x="6278" y="15693"/>
                    </a:lnTo>
                    <a:lnTo>
                      <a:pt x="6278" y="12554"/>
                    </a:lnTo>
                    <a:lnTo>
                      <a:pt x="9417" y="12554"/>
                    </a:lnTo>
                    <a:lnTo>
                      <a:pt x="9417" y="9416"/>
                    </a:lnTo>
                    <a:close/>
                    <a:moveTo>
                      <a:pt x="1" y="0"/>
                    </a:moveTo>
                    <a:lnTo>
                      <a:pt x="1" y="3139"/>
                    </a:lnTo>
                    <a:lnTo>
                      <a:pt x="1" y="6277"/>
                    </a:lnTo>
                    <a:lnTo>
                      <a:pt x="3139" y="6277"/>
                    </a:lnTo>
                    <a:lnTo>
                      <a:pt x="3139" y="25108"/>
                    </a:lnTo>
                    <a:lnTo>
                      <a:pt x="21971" y="25108"/>
                    </a:lnTo>
                    <a:lnTo>
                      <a:pt x="21971" y="6277"/>
                    </a:lnTo>
                    <a:lnTo>
                      <a:pt x="25109" y="6277"/>
                    </a:lnTo>
                    <a:lnTo>
                      <a:pt x="25109" y="3139"/>
                    </a:lnTo>
                    <a:lnTo>
                      <a:pt x="25109" y="0"/>
                    </a:lnTo>
                    <a:lnTo>
                      <a:pt x="15694" y="0"/>
                    </a:lnTo>
                    <a:lnTo>
                      <a:pt x="15694" y="3139"/>
                    </a:lnTo>
                    <a:lnTo>
                      <a:pt x="9417" y="3139"/>
                    </a:lnTo>
                    <a:lnTo>
                      <a:pt x="9417"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0" name="Google Shape;4420;p40"/>
              <p:cNvSpPr/>
              <p:nvPr/>
            </p:nvSpPr>
            <p:spPr>
              <a:xfrm>
                <a:off x="2130600" y="3585900"/>
                <a:ext cx="78500" cy="549250"/>
              </a:xfrm>
              <a:custGeom>
                <a:rect b="b" l="l" r="r" t="t"/>
                <a:pathLst>
                  <a:path extrusionOk="0" h="21970" w="3140">
                    <a:moveTo>
                      <a:pt x="1" y="0"/>
                    </a:moveTo>
                    <a:lnTo>
                      <a:pt x="1" y="21970"/>
                    </a:lnTo>
                    <a:lnTo>
                      <a:pt x="3139" y="21970"/>
                    </a:lnTo>
                    <a:lnTo>
                      <a:pt x="3139" y="18831"/>
                    </a:lnTo>
                    <a:lnTo>
                      <a:pt x="3139"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1" name="Google Shape;4421;p40"/>
              <p:cNvSpPr/>
              <p:nvPr/>
            </p:nvSpPr>
            <p:spPr>
              <a:xfrm>
                <a:off x="2522916" y="4524446"/>
                <a:ext cx="156966" cy="81507"/>
              </a:xfrm>
              <a:custGeom>
                <a:rect b="b" l="l" r="r" t="t"/>
                <a:pathLst>
                  <a:path extrusionOk="0" h="3140" w="6278">
                    <a:moveTo>
                      <a:pt x="1" y="1"/>
                    </a:moveTo>
                    <a:lnTo>
                      <a:pt x="1" y="3139"/>
                    </a:lnTo>
                    <a:lnTo>
                      <a:pt x="6278" y="3139"/>
                    </a:lnTo>
                    <a:lnTo>
                      <a:pt x="6278"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2" name="Google Shape;4422;p40"/>
              <p:cNvSpPr/>
              <p:nvPr/>
            </p:nvSpPr>
            <p:spPr>
              <a:xfrm>
                <a:off x="2209067" y="4524446"/>
                <a:ext cx="156966" cy="81507"/>
              </a:xfrm>
              <a:custGeom>
                <a:rect b="b" l="l" r="r" t="t"/>
                <a:pathLst>
                  <a:path extrusionOk="0" h="3140" w="6278">
                    <a:moveTo>
                      <a:pt x="0" y="1"/>
                    </a:moveTo>
                    <a:lnTo>
                      <a:pt x="0" y="3139"/>
                    </a:lnTo>
                    <a:lnTo>
                      <a:pt x="6278" y="3139"/>
                    </a:lnTo>
                    <a:lnTo>
                      <a:pt x="6278"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3" name="Google Shape;4423;p40"/>
              <p:cNvSpPr/>
              <p:nvPr/>
            </p:nvSpPr>
            <p:spPr>
              <a:xfrm>
                <a:off x="2052150" y="2644325"/>
                <a:ext cx="784650" cy="313875"/>
              </a:xfrm>
              <a:custGeom>
                <a:rect b="b" l="l" r="r" t="t"/>
                <a:pathLst>
                  <a:path extrusionOk="0" h="12555" w="31386">
                    <a:moveTo>
                      <a:pt x="6277" y="1"/>
                    </a:moveTo>
                    <a:lnTo>
                      <a:pt x="6277" y="3139"/>
                    </a:lnTo>
                    <a:lnTo>
                      <a:pt x="3139" y="3139"/>
                    </a:lnTo>
                    <a:lnTo>
                      <a:pt x="3139" y="6278"/>
                    </a:lnTo>
                    <a:lnTo>
                      <a:pt x="0" y="6278"/>
                    </a:lnTo>
                    <a:lnTo>
                      <a:pt x="0" y="9416"/>
                    </a:lnTo>
                    <a:lnTo>
                      <a:pt x="0" y="12555"/>
                    </a:lnTo>
                    <a:lnTo>
                      <a:pt x="31386" y="12555"/>
                    </a:lnTo>
                    <a:lnTo>
                      <a:pt x="31386" y="9416"/>
                    </a:lnTo>
                    <a:lnTo>
                      <a:pt x="31386" y="6278"/>
                    </a:lnTo>
                    <a:lnTo>
                      <a:pt x="28247" y="6278"/>
                    </a:lnTo>
                    <a:lnTo>
                      <a:pt x="28247" y="3139"/>
                    </a:lnTo>
                    <a:lnTo>
                      <a:pt x="25109" y="3139"/>
                    </a:lnTo>
                    <a:lnTo>
                      <a:pt x="25109"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4" name="Google Shape;4424;p40"/>
              <p:cNvSpPr/>
              <p:nvPr/>
            </p:nvSpPr>
            <p:spPr>
              <a:xfrm>
                <a:off x="2209075" y="4056675"/>
                <a:ext cx="470800" cy="418500"/>
              </a:xfrm>
              <a:custGeom>
                <a:rect b="b" l="l" r="r" t="t"/>
                <a:pathLst>
                  <a:path extrusionOk="0" h="16740" w="18832">
                    <a:moveTo>
                      <a:pt x="0" y="0"/>
                    </a:moveTo>
                    <a:lnTo>
                      <a:pt x="0" y="3139"/>
                    </a:lnTo>
                    <a:lnTo>
                      <a:pt x="0" y="15693"/>
                    </a:lnTo>
                    <a:lnTo>
                      <a:pt x="6278" y="15693"/>
                    </a:lnTo>
                    <a:lnTo>
                      <a:pt x="6278" y="12555"/>
                    </a:lnTo>
                    <a:lnTo>
                      <a:pt x="12555" y="12555"/>
                    </a:lnTo>
                    <a:lnTo>
                      <a:pt x="12555" y="16739"/>
                    </a:lnTo>
                    <a:lnTo>
                      <a:pt x="18832" y="16739"/>
                    </a:lnTo>
                    <a:lnTo>
                      <a:pt x="18832" y="3139"/>
                    </a:lnTo>
                    <a:lnTo>
                      <a:pt x="18832"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5" name="Google Shape;4425;p40"/>
              <p:cNvSpPr/>
              <p:nvPr/>
            </p:nvSpPr>
            <p:spPr>
              <a:xfrm>
                <a:off x="2366000" y="3664350"/>
                <a:ext cx="156950" cy="78500"/>
              </a:xfrm>
              <a:custGeom>
                <a:rect b="b" l="l" r="r" t="t"/>
                <a:pathLst>
                  <a:path extrusionOk="0" h="3140" w="6278">
                    <a:moveTo>
                      <a:pt x="1" y="1"/>
                    </a:moveTo>
                    <a:lnTo>
                      <a:pt x="1" y="3139"/>
                    </a:lnTo>
                    <a:lnTo>
                      <a:pt x="6278" y="3139"/>
                    </a:lnTo>
                    <a:lnTo>
                      <a:pt x="6278"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6" name="Google Shape;4426;p40"/>
              <p:cNvSpPr/>
              <p:nvPr/>
            </p:nvSpPr>
            <p:spPr>
              <a:xfrm>
                <a:off x="2287550" y="3742825"/>
                <a:ext cx="78475" cy="78475"/>
              </a:xfrm>
              <a:custGeom>
                <a:rect b="b" l="l" r="r" t="t"/>
                <a:pathLst>
                  <a:path extrusionOk="0" h="3139" w="3139">
                    <a:moveTo>
                      <a:pt x="0" y="0"/>
                    </a:moveTo>
                    <a:lnTo>
                      <a:pt x="0" y="3139"/>
                    </a:lnTo>
                    <a:lnTo>
                      <a:pt x="3139" y="3139"/>
                    </a:lnTo>
                    <a:lnTo>
                      <a:pt x="3139"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7" name="Google Shape;4427;p40"/>
              <p:cNvSpPr/>
              <p:nvPr/>
            </p:nvSpPr>
            <p:spPr>
              <a:xfrm>
                <a:off x="2366000" y="3821275"/>
                <a:ext cx="156950" cy="78500"/>
              </a:xfrm>
              <a:custGeom>
                <a:rect b="b" l="l" r="r" t="t"/>
                <a:pathLst>
                  <a:path extrusionOk="0" h="3140" w="6278">
                    <a:moveTo>
                      <a:pt x="1" y="1"/>
                    </a:moveTo>
                    <a:lnTo>
                      <a:pt x="1" y="3139"/>
                    </a:lnTo>
                    <a:lnTo>
                      <a:pt x="6278" y="3139"/>
                    </a:lnTo>
                    <a:lnTo>
                      <a:pt x="6278"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8" name="Google Shape;4428;p40"/>
              <p:cNvSpPr/>
              <p:nvPr/>
            </p:nvSpPr>
            <p:spPr>
              <a:xfrm>
                <a:off x="2522925" y="3742825"/>
                <a:ext cx="78500" cy="78475"/>
              </a:xfrm>
              <a:custGeom>
                <a:rect b="b" l="l" r="r" t="t"/>
                <a:pathLst>
                  <a:path extrusionOk="0" h="3139" w="3140">
                    <a:moveTo>
                      <a:pt x="1" y="0"/>
                    </a:moveTo>
                    <a:lnTo>
                      <a:pt x="1" y="3139"/>
                    </a:lnTo>
                    <a:lnTo>
                      <a:pt x="3139" y="3139"/>
                    </a:lnTo>
                    <a:lnTo>
                      <a:pt x="3139"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429" name="Google Shape;4429;p40"/>
          <p:cNvGrpSpPr/>
          <p:nvPr/>
        </p:nvGrpSpPr>
        <p:grpSpPr>
          <a:xfrm>
            <a:off x="1965375" y="1498638"/>
            <a:ext cx="2405100" cy="1665600"/>
            <a:chOff x="1965375" y="1498638"/>
            <a:chExt cx="2405100" cy="1665600"/>
          </a:xfrm>
        </p:grpSpPr>
        <p:sp>
          <p:nvSpPr>
            <p:cNvPr id="4430" name="Google Shape;4430;p40"/>
            <p:cNvSpPr txBox="1"/>
            <p:nvPr/>
          </p:nvSpPr>
          <p:spPr>
            <a:xfrm>
              <a:off x="1965375" y="1902138"/>
              <a:ext cx="2405100" cy="1262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Master of martial arts</a:t>
              </a:r>
              <a:endParaRPr>
                <a:solidFill>
                  <a:schemeClr val="lt1"/>
                </a:solidFill>
                <a:latin typeface="Advent Pro Medium"/>
                <a:ea typeface="Advent Pro Medium"/>
                <a:cs typeface="Advent Pro Medium"/>
                <a:sym typeface="Advent Pro Medium"/>
              </a:endParaRPr>
            </a:p>
            <a:p>
              <a:pPr indent="-317500" lvl="0" marL="457200" marR="0" rtl="0" algn="l">
                <a:lnSpc>
                  <a:spcPct val="100000"/>
                </a:lnSpc>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Agile and acrobatic</a:t>
              </a:r>
              <a:endParaRPr>
                <a:solidFill>
                  <a:schemeClr val="lt1"/>
                </a:solidFill>
                <a:latin typeface="Advent Pro Medium"/>
                <a:ea typeface="Advent Pro Medium"/>
                <a:cs typeface="Advent Pro Medium"/>
                <a:sym typeface="Advent Pro Medium"/>
              </a:endParaRPr>
            </a:p>
            <a:p>
              <a:pPr indent="-317500" lvl="0" marL="457200" marR="0" rtl="0" algn="l">
                <a:lnSpc>
                  <a:spcPct val="100000"/>
                </a:lnSpc>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Fire </a:t>
              </a:r>
              <a:r>
                <a:rPr lang="en">
                  <a:solidFill>
                    <a:schemeClr val="lt1"/>
                  </a:solidFill>
                  <a:latin typeface="Advent Pro Medium"/>
                  <a:ea typeface="Advent Pro Medium"/>
                  <a:cs typeface="Advent Pro Medium"/>
                  <a:sym typeface="Advent Pro Medium"/>
                </a:rPr>
                <a:t>manipulation</a:t>
              </a:r>
              <a:endParaRPr>
                <a:solidFill>
                  <a:schemeClr val="lt1"/>
                </a:solidFill>
                <a:latin typeface="Advent Pro Medium"/>
                <a:ea typeface="Advent Pro Medium"/>
                <a:cs typeface="Advent Pro Medium"/>
                <a:sym typeface="Advent Pro Medium"/>
              </a:endParaRPr>
            </a:p>
            <a:p>
              <a:pPr indent="-317500" lvl="0" marL="457200" marR="0" rtl="0" algn="l">
                <a:lnSpc>
                  <a:spcPct val="100000"/>
                </a:lnSpc>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Enigmatic past</a:t>
              </a:r>
              <a:endParaRPr>
                <a:solidFill>
                  <a:schemeClr val="lt1"/>
                </a:solidFill>
                <a:latin typeface="Advent Pro Medium"/>
                <a:ea typeface="Advent Pro Medium"/>
                <a:cs typeface="Advent Pro Medium"/>
                <a:sym typeface="Advent Pro Medium"/>
              </a:endParaRPr>
            </a:p>
            <a:p>
              <a:pPr indent="-317500" lvl="0" marL="457200" marR="0" rtl="0" algn="l">
                <a:lnSpc>
                  <a:spcPct val="100000"/>
                </a:lnSpc>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Fearless and determined</a:t>
              </a:r>
              <a:endParaRPr>
                <a:solidFill>
                  <a:schemeClr val="lt1"/>
                </a:solidFill>
                <a:latin typeface="Advent Pro Medium"/>
                <a:ea typeface="Advent Pro Medium"/>
                <a:cs typeface="Advent Pro Medium"/>
                <a:sym typeface="Advent Pro Medium"/>
              </a:endParaRPr>
            </a:p>
          </p:txBody>
        </p:sp>
        <p:sp>
          <p:nvSpPr>
            <p:cNvPr id="4431" name="Google Shape;4431;p40"/>
            <p:cNvSpPr/>
            <p:nvPr/>
          </p:nvSpPr>
          <p:spPr>
            <a:xfrm>
              <a:off x="1965375" y="1498638"/>
              <a:ext cx="2405100" cy="403500"/>
            </a:xfrm>
            <a:prstGeom prst="roundRect">
              <a:avLst>
                <a:gd fmla="val 0" name="adj"/>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CHARACTER 1</a:t>
              </a:r>
              <a:endParaRPr sz="1300">
                <a:solidFill>
                  <a:schemeClr val="accent1"/>
                </a:solidFill>
                <a:latin typeface="Orbitron ExtraBold"/>
                <a:ea typeface="Orbitron ExtraBold"/>
                <a:cs typeface="Orbitron ExtraBold"/>
                <a:sym typeface="Orbitron ExtraBold"/>
              </a:endParaRPr>
            </a:p>
          </p:txBody>
        </p:sp>
      </p:grpSp>
      <p:grpSp>
        <p:nvGrpSpPr>
          <p:cNvPr id="4432" name="Google Shape;4432;p40"/>
          <p:cNvGrpSpPr/>
          <p:nvPr/>
        </p:nvGrpSpPr>
        <p:grpSpPr>
          <a:xfrm>
            <a:off x="6018350" y="1498638"/>
            <a:ext cx="2405100" cy="1665600"/>
            <a:chOff x="6018350" y="1498638"/>
            <a:chExt cx="2405100" cy="1665600"/>
          </a:xfrm>
        </p:grpSpPr>
        <p:sp>
          <p:nvSpPr>
            <p:cNvPr id="4433" name="Google Shape;4433;p40"/>
            <p:cNvSpPr txBox="1"/>
            <p:nvPr/>
          </p:nvSpPr>
          <p:spPr>
            <a:xfrm>
              <a:off x="6018350" y="1902138"/>
              <a:ext cx="2405100" cy="1262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Stealthy and elusive</a:t>
              </a:r>
              <a:endParaRPr>
                <a:solidFill>
                  <a:schemeClr val="lt1"/>
                </a:solidFill>
                <a:latin typeface="Advent Pro Medium"/>
                <a:ea typeface="Advent Pro Medium"/>
                <a:cs typeface="Advent Pro Medium"/>
                <a:sym typeface="Advent Pro Medium"/>
              </a:endParaRPr>
            </a:p>
            <a:p>
              <a:pPr indent="-317500" lvl="0" marL="457200" marR="0" rtl="0" algn="l">
                <a:lnSpc>
                  <a:spcPct val="100000"/>
                </a:lnSpc>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Dual-wield weapons</a:t>
              </a:r>
              <a:endParaRPr>
                <a:solidFill>
                  <a:schemeClr val="lt1"/>
                </a:solidFill>
                <a:latin typeface="Advent Pro Medium"/>
                <a:ea typeface="Advent Pro Medium"/>
                <a:cs typeface="Advent Pro Medium"/>
                <a:sym typeface="Advent Pro Medium"/>
              </a:endParaRPr>
            </a:p>
            <a:p>
              <a:pPr indent="-317500" lvl="0" marL="457200" marR="0" rtl="0" algn="l">
                <a:lnSpc>
                  <a:spcPct val="100000"/>
                </a:lnSpc>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Shadow manipulation</a:t>
              </a:r>
              <a:endParaRPr>
                <a:solidFill>
                  <a:schemeClr val="lt1"/>
                </a:solidFill>
                <a:latin typeface="Advent Pro Medium"/>
                <a:ea typeface="Advent Pro Medium"/>
                <a:cs typeface="Advent Pro Medium"/>
                <a:sym typeface="Advent Pro Medium"/>
              </a:endParaRPr>
            </a:p>
            <a:p>
              <a:pPr indent="-317500" lvl="0" marL="457200" marR="0" rtl="0" algn="l">
                <a:lnSpc>
                  <a:spcPct val="100000"/>
                </a:lnSpc>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Mysterious background</a:t>
              </a:r>
              <a:endParaRPr>
                <a:solidFill>
                  <a:schemeClr val="lt1"/>
                </a:solidFill>
                <a:latin typeface="Advent Pro Medium"/>
                <a:ea typeface="Advent Pro Medium"/>
                <a:cs typeface="Advent Pro Medium"/>
                <a:sym typeface="Advent Pro Medium"/>
              </a:endParaRPr>
            </a:p>
            <a:p>
              <a:pPr indent="-317500" lvl="0" marL="457200" marR="0" rtl="0" algn="l">
                <a:lnSpc>
                  <a:spcPct val="100000"/>
                </a:lnSpc>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Quick reflexes</a:t>
              </a:r>
              <a:endParaRPr>
                <a:solidFill>
                  <a:schemeClr val="lt1"/>
                </a:solidFill>
                <a:latin typeface="Advent Pro Medium"/>
                <a:ea typeface="Advent Pro Medium"/>
                <a:cs typeface="Advent Pro Medium"/>
                <a:sym typeface="Advent Pro Medium"/>
              </a:endParaRPr>
            </a:p>
          </p:txBody>
        </p:sp>
        <p:sp>
          <p:nvSpPr>
            <p:cNvPr id="4434" name="Google Shape;4434;p40"/>
            <p:cNvSpPr/>
            <p:nvPr/>
          </p:nvSpPr>
          <p:spPr>
            <a:xfrm>
              <a:off x="6018350" y="1498638"/>
              <a:ext cx="2405100" cy="403500"/>
            </a:xfrm>
            <a:prstGeom prst="roundRect">
              <a:avLst>
                <a:gd fmla="val 0" name="adj"/>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CHARACTER 2</a:t>
              </a:r>
              <a:endParaRPr sz="1300">
                <a:solidFill>
                  <a:schemeClr val="accent1"/>
                </a:solidFill>
                <a:latin typeface="Orbitron ExtraBold"/>
                <a:ea typeface="Orbitron ExtraBold"/>
                <a:cs typeface="Orbitron ExtraBold"/>
                <a:sym typeface="Orbitron ExtraBold"/>
              </a:endParaRPr>
            </a:p>
          </p:txBody>
        </p:sp>
      </p:grpSp>
      <p:grpSp>
        <p:nvGrpSpPr>
          <p:cNvPr id="4435" name="Google Shape;4435;p40"/>
          <p:cNvGrpSpPr/>
          <p:nvPr/>
        </p:nvGrpSpPr>
        <p:grpSpPr>
          <a:xfrm>
            <a:off x="1965375" y="3362699"/>
            <a:ext cx="2405100" cy="792361"/>
            <a:chOff x="1965375" y="3362699"/>
            <a:chExt cx="2405100" cy="792361"/>
          </a:xfrm>
        </p:grpSpPr>
        <p:sp>
          <p:nvSpPr>
            <p:cNvPr id="4436" name="Google Shape;4436;p40"/>
            <p:cNvSpPr/>
            <p:nvPr/>
          </p:nvSpPr>
          <p:spPr>
            <a:xfrm>
              <a:off x="1965375" y="3751561"/>
              <a:ext cx="2405100" cy="403500"/>
            </a:xfrm>
            <a:prstGeom prst="roundRect">
              <a:avLst>
                <a:gd fmla="val 0" name="adj"/>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03/05</a:t>
              </a:r>
              <a:endParaRPr sz="1300">
                <a:solidFill>
                  <a:schemeClr val="accent1"/>
                </a:solidFill>
                <a:latin typeface="Orbitron ExtraBold"/>
                <a:ea typeface="Orbitron ExtraBold"/>
                <a:cs typeface="Orbitron ExtraBold"/>
                <a:sym typeface="Orbitron ExtraBold"/>
              </a:endParaRPr>
            </a:p>
          </p:txBody>
        </p:sp>
        <p:grpSp>
          <p:nvGrpSpPr>
            <p:cNvPr id="4437" name="Google Shape;4437;p40"/>
            <p:cNvGrpSpPr/>
            <p:nvPr/>
          </p:nvGrpSpPr>
          <p:grpSpPr>
            <a:xfrm>
              <a:off x="2059725" y="3362699"/>
              <a:ext cx="1837142" cy="282599"/>
              <a:chOff x="2059725" y="3286499"/>
              <a:chExt cx="1837142" cy="282599"/>
            </a:xfrm>
          </p:grpSpPr>
          <p:sp>
            <p:nvSpPr>
              <p:cNvPr id="4438" name="Google Shape;4438;p40"/>
              <p:cNvSpPr/>
              <p:nvPr/>
            </p:nvSpPr>
            <p:spPr>
              <a:xfrm>
                <a:off x="2059725" y="3286499"/>
                <a:ext cx="282612" cy="282599"/>
              </a:xfrm>
              <a:custGeom>
                <a:rect b="b" l="l" r="r" t="t"/>
                <a:pathLst>
                  <a:path extrusionOk="0" h="21272" w="21273">
                    <a:moveTo>
                      <a:pt x="9711" y="0"/>
                    </a:moveTo>
                    <a:lnTo>
                      <a:pt x="9711" y="1387"/>
                    </a:lnTo>
                    <a:lnTo>
                      <a:pt x="8325" y="1387"/>
                    </a:lnTo>
                    <a:lnTo>
                      <a:pt x="8325" y="3699"/>
                    </a:lnTo>
                    <a:lnTo>
                      <a:pt x="6937" y="3699"/>
                    </a:lnTo>
                    <a:lnTo>
                      <a:pt x="6937" y="5549"/>
                    </a:lnTo>
                    <a:lnTo>
                      <a:pt x="5550" y="5549"/>
                    </a:lnTo>
                    <a:lnTo>
                      <a:pt x="5550" y="6935"/>
                    </a:lnTo>
                    <a:lnTo>
                      <a:pt x="0" y="6935"/>
                    </a:lnTo>
                    <a:lnTo>
                      <a:pt x="0" y="10636"/>
                    </a:lnTo>
                    <a:lnTo>
                      <a:pt x="1388" y="10636"/>
                    </a:lnTo>
                    <a:lnTo>
                      <a:pt x="1388" y="12024"/>
                    </a:lnTo>
                    <a:lnTo>
                      <a:pt x="2775" y="12024"/>
                    </a:lnTo>
                    <a:lnTo>
                      <a:pt x="2775" y="19885"/>
                    </a:lnTo>
                    <a:lnTo>
                      <a:pt x="2775" y="20347"/>
                    </a:lnTo>
                    <a:lnTo>
                      <a:pt x="2775" y="21271"/>
                    </a:lnTo>
                    <a:lnTo>
                      <a:pt x="6475" y="21271"/>
                    </a:lnTo>
                    <a:lnTo>
                      <a:pt x="6475" y="20347"/>
                    </a:lnTo>
                    <a:lnTo>
                      <a:pt x="6475" y="19885"/>
                    </a:lnTo>
                    <a:lnTo>
                      <a:pt x="8787" y="19885"/>
                    </a:lnTo>
                    <a:lnTo>
                      <a:pt x="8787" y="18497"/>
                    </a:lnTo>
                    <a:lnTo>
                      <a:pt x="12486" y="18497"/>
                    </a:lnTo>
                    <a:lnTo>
                      <a:pt x="12486" y="19885"/>
                    </a:lnTo>
                    <a:lnTo>
                      <a:pt x="14798" y="19885"/>
                    </a:lnTo>
                    <a:lnTo>
                      <a:pt x="14798" y="21271"/>
                    </a:lnTo>
                    <a:lnTo>
                      <a:pt x="18498" y="21271"/>
                    </a:lnTo>
                    <a:lnTo>
                      <a:pt x="18498" y="20347"/>
                    </a:lnTo>
                    <a:lnTo>
                      <a:pt x="18498" y="19885"/>
                    </a:lnTo>
                    <a:lnTo>
                      <a:pt x="18498" y="12024"/>
                    </a:lnTo>
                    <a:lnTo>
                      <a:pt x="19885" y="12024"/>
                    </a:lnTo>
                    <a:lnTo>
                      <a:pt x="19885" y="10636"/>
                    </a:lnTo>
                    <a:lnTo>
                      <a:pt x="21273" y="10636"/>
                    </a:lnTo>
                    <a:lnTo>
                      <a:pt x="21273" y="6935"/>
                    </a:lnTo>
                    <a:lnTo>
                      <a:pt x="15724" y="6935"/>
                    </a:lnTo>
                    <a:lnTo>
                      <a:pt x="15724" y="5549"/>
                    </a:lnTo>
                    <a:lnTo>
                      <a:pt x="14336" y="5549"/>
                    </a:lnTo>
                    <a:lnTo>
                      <a:pt x="14336" y="3699"/>
                    </a:lnTo>
                    <a:lnTo>
                      <a:pt x="12949" y="3699"/>
                    </a:lnTo>
                    <a:lnTo>
                      <a:pt x="12949" y="1387"/>
                    </a:lnTo>
                    <a:lnTo>
                      <a:pt x="11561" y="1387"/>
                    </a:lnTo>
                    <a:lnTo>
                      <a:pt x="115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9" name="Google Shape;4439;p40"/>
              <p:cNvSpPr/>
              <p:nvPr/>
            </p:nvSpPr>
            <p:spPr>
              <a:xfrm>
                <a:off x="2448357" y="3286499"/>
                <a:ext cx="282612" cy="282599"/>
              </a:xfrm>
              <a:custGeom>
                <a:rect b="b" l="l" r="r" t="t"/>
                <a:pathLst>
                  <a:path extrusionOk="0" h="21272" w="21273">
                    <a:moveTo>
                      <a:pt x="9711" y="0"/>
                    </a:moveTo>
                    <a:lnTo>
                      <a:pt x="9711" y="1387"/>
                    </a:lnTo>
                    <a:lnTo>
                      <a:pt x="8325" y="1387"/>
                    </a:lnTo>
                    <a:lnTo>
                      <a:pt x="8325" y="3699"/>
                    </a:lnTo>
                    <a:lnTo>
                      <a:pt x="6937" y="3699"/>
                    </a:lnTo>
                    <a:lnTo>
                      <a:pt x="6937" y="5549"/>
                    </a:lnTo>
                    <a:lnTo>
                      <a:pt x="5550" y="5549"/>
                    </a:lnTo>
                    <a:lnTo>
                      <a:pt x="5550" y="6935"/>
                    </a:lnTo>
                    <a:lnTo>
                      <a:pt x="0" y="6935"/>
                    </a:lnTo>
                    <a:lnTo>
                      <a:pt x="0" y="10636"/>
                    </a:lnTo>
                    <a:lnTo>
                      <a:pt x="1388" y="10636"/>
                    </a:lnTo>
                    <a:lnTo>
                      <a:pt x="1388" y="12024"/>
                    </a:lnTo>
                    <a:lnTo>
                      <a:pt x="2775" y="12024"/>
                    </a:lnTo>
                    <a:lnTo>
                      <a:pt x="2775" y="19885"/>
                    </a:lnTo>
                    <a:lnTo>
                      <a:pt x="2775" y="20347"/>
                    </a:lnTo>
                    <a:lnTo>
                      <a:pt x="2775" y="21271"/>
                    </a:lnTo>
                    <a:lnTo>
                      <a:pt x="6475" y="21271"/>
                    </a:lnTo>
                    <a:lnTo>
                      <a:pt x="6475" y="20347"/>
                    </a:lnTo>
                    <a:lnTo>
                      <a:pt x="6475" y="19885"/>
                    </a:lnTo>
                    <a:lnTo>
                      <a:pt x="8787" y="19885"/>
                    </a:lnTo>
                    <a:lnTo>
                      <a:pt x="8787" y="18497"/>
                    </a:lnTo>
                    <a:lnTo>
                      <a:pt x="12486" y="18497"/>
                    </a:lnTo>
                    <a:lnTo>
                      <a:pt x="12486" y="19885"/>
                    </a:lnTo>
                    <a:lnTo>
                      <a:pt x="14798" y="19885"/>
                    </a:lnTo>
                    <a:lnTo>
                      <a:pt x="14798" y="21271"/>
                    </a:lnTo>
                    <a:lnTo>
                      <a:pt x="18498" y="21271"/>
                    </a:lnTo>
                    <a:lnTo>
                      <a:pt x="18498" y="20347"/>
                    </a:lnTo>
                    <a:lnTo>
                      <a:pt x="18498" y="19885"/>
                    </a:lnTo>
                    <a:lnTo>
                      <a:pt x="18498" y="12024"/>
                    </a:lnTo>
                    <a:lnTo>
                      <a:pt x="19885" y="12024"/>
                    </a:lnTo>
                    <a:lnTo>
                      <a:pt x="19885" y="10636"/>
                    </a:lnTo>
                    <a:lnTo>
                      <a:pt x="21273" y="10636"/>
                    </a:lnTo>
                    <a:lnTo>
                      <a:pt x="21273" y="6935"/>
                    </a:lnTo>
                    <a:lnTo>
                      <a:pt x="15724" y="6935"/>
                    </a:lnTo>
                    <a:lnTo>
                      <a:pt x="15724" y="5549"/>
                    </a:lnTo>
                    <a:lnTo>
                      <a:pt x="14336" y="5549"/>
                    </a:lnTo>
                    <a:lnTo>
                      <a:pt x="14336" y="3699"/>
                    </a:lnTo>
                    <a:lnTo>
                      <a:pt x="12949" y="3699"/>
                    </a:lnTo>
                    <a:lnTo>
                      <a:pt x="12949" y="1387"/>
                    </a:lnTo>
                    <a:lnTo>
                      <a:pt x="11561" y="1387"/>
                    </a:lnTo>
                    <a:lnTo>
                      <a:pt x="115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0" name="Google Shape;4440;p40"/>
              <p:cNvSpPr/>
              <p:nvPr/>
            </p:nvSpPr>
            <p:spPr>
              <a:xfrm>
                <a:off x="2836990" y="3286499"/>
                <a:ext cx="282612" cy="282599"/>
              </a:xfrm>
              <a:custGeom>
                <a:rect b="b" l="l" r="r" t="t"/>
                <a:pathLst>
                  <a:path extrusionOk="0" h="21272" w="21273">
                    <a:moveTo>
                      <a:pt x="9711" y="0"/>
                    </a:moveTo>
                    <a:lnTo>
                      <a:pt x="9711" y="1387"/>
                    </a:lnTo>
                    <a:lnTo>
                      <a:pt x="8325" y="1387"/>
                    </a:lnTo>
                    <a:lnTo>
                      <a:pt x="8325" y="3699"/>
                    </a:lnTo>
                    <a:lnTo>
                      <a:pt x="6937" y="3699"/>
                    </a:lnTo>
                    <a:lnTo>
                      <a:pt x="6937" y="5549"/>
                    </a:lnTo>
                    <a:lnTo>
                      <a:pt x="5550" y="5549"/>
                    </a:lnTo>
                    <a:lnTo>
                      <a:pt x="5550" y="6935"/>
                    </a:lnTo>
                    <a:lnTo>
                      <a:pt x="0" y="6935"/>
                    </a:lnTo>
                    <a:lnTo>
                      <a:pt x="0" y="10636"/>
                    </a:lnTo>
                    <a:lnTo>
                      <a:pt x="1388" y="10636"/>
                    </a:lnTo>
                    <a:lnTo>
                      <a:pt x="1388" y="12024"/>
                    </a:lnTo>
                    <a:lnTo>
                      <a:pt x="2775" y="12024"/>
                    </a:lnTo>
                    <a:lnTo>
                      <a:pt x="2775" y="19885"/>
                    </a:lnTo>
                    <a:lnTo>
                      <a:pt x="2775" y="20347"/>
                    </a:lnTo>
                    <a:lnTo>
                      <a:pt x="2775" y="21271"/>
                    </a:lnTo>
                    <a:lnTo>
                      <a:pt x="6475" y="21271"/>
                    </a:lnTo>
                    <a:lnTo>
                      <a:pt x="6475" y="20347"/>
                    </a:lnTo>
                    <a:lnTo>
                      <a:pt x="6475" y="19885"/>
                    </a:lnTo>
                    <a:lnTo>
                      <a:pt x="8787" y="19885"/>
                    </a:lnTo>
                    <a:lnTo>
                      <a:pt x="8787" y="18497"/>
                    </a:lnTo>
                    <a:lnTo>
                      <a:pt x="12486" y="18497"/>
                    </a:lnTo>
                    <a:lnTo>
                      <a:pt x="12486" y="19885"/>
                    </a:lnTo>
                    <a:lnTo>
                      <a:pt x="14798" y="19885"/>
                    </a:lnTo>
                    <a:lnTo>
                      <a:pt x="14798" y="21271"/>
                    </a:lnTo>
                    <a:lnTo>
                      <a:pt x="18498" y="21271"/>
                    </a:lnTo>
                    <a:lnTo>
                      <a:pt x="18498" y="20347"/>
                    </a:lnTo>
                    <a:lnTo>
                      <a:pt x="18498" y="19885"/>
                    </a:lnTo>
                    <a:lnTo>
                      <a:pt x="18498" y="12024"/>
                    </a:lnTo>
                    <a:lnTo>
                      <a:pt x="19885" y="12024"/>
                    </a:lnTo>
                    <a:lnTo>
                      <a:pt x="19885" y="10636"/>
                    </a:lnTo>
                    <a:lnTo>
                      <a:pt x="21273" y="10636"/>
                    </a:lnTo>
                    <a:lnTo>
                      <a:pt x="21273" y="6935"/>
                    </a:lnTo>
                    <a:lnTo>
                      <a:pt x="15724" y="6935"/>
                    </a:lnTo>
                    <a:lnTo>
                      <a:pt x="15724" y="5549"/>
                    </a:lnTo>
                    <a:lnTo>
                      <a:pt x="14336" y="5549"/>
                    </a:lnTo>
                    <a:lnTo>
                      <a:pt x="14336" y="3699"/>
                    </a:lnTo>
                    <a:lnTo>
                      <a:pt x="12949" y="3699"/>
                    </a:lnTo>
                    <a:lnTo>
                      <a:pt x="12949" y="1387"/>
                    </a:lnTo>
                    <a:lnTo>
                      <a:pt x="11561" y="1387"/>
                    </a:lnTo>
                    <a:lnTo>
                      <a:pt x="115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1" name="Google Shape;4441;p40"/>
              <p:cNvSpPr/>
              <p:nvPr/>
            </p:nvSpPr>
            <p:spPr>
              <a:xfrm>
                <a:off x="3225622" y="3286499"/>
                <a:ext cx="282612" cy="282599"/>
              </a:xfrm>
              <a:custGeom>
                <a:rect b="b" l="l" r="r" t="t"/>
                <a:pathLst>
                  <a:path extrusionOk="0" h="21272" w="21273">
                    <a:moveTo>
                      <a:pt x="9711" y="0"/>
                    </a:moveTo>
                    <a:lnTo>
                      <a:pt x="9711" y="1387"/>
                    </a:lnTo>
                    <a:lnTo>
                      <a:pt x="8325" y="1387"/>
                    </a:lnTo>
                    <a:lnTo>
                      <a:pt x="8325" y="3699"/>
                    </a:lnTo>
                    <a:lnTo>
                      <a:pt x="6937" y="3699"/>
                    </a:lnTo>
                    <a:lnTo>
                      <a:pt x="6937" y="5549"/>
                    </a:lnTo>
                    <a:lnTo>
                      <a:pt x="5550" y="5549"/>
                    </a:lnTo>
                    <a:lnTo>
                      <a:pt x="5550" y="6935"/>
                    </a:lnTo>
                    <a:lnTo>
                      <a:pt x="0" y="6935"/>
                    </a:lnTo>
                    <a:lnTo>
                      <a:pt x="0" y="10636"/>
                    </a:lnTo>
                    <a:lnTo>
                      <a:pt x="1388" y="10636"/>
                    </a:lnTo>
                    <a:lnTo>
                      <a:pt x="1388" y="12024"/>
                    </a:lnTo>
                    <a:lnTo>
                      <a:pt x="2775" y="12024"/>
                    </a:lnTo>
                    <a:lnTo>
                      <a:pt x="2775" y="19885"/>
                    </a:lnTo>
                    <a:lnTo>
                      <a:pt x="2775" y="20347"/>
                    </a:lnTo>
                    <a:lnTo>
                      <a:pt x="2775" y="21271"/>
                    </a:lnTo>
                    <a:lnTo>
                      <a:pt x="6475" y="21271"/>
                    </a:lnTo>
                    <a:lnTo>
                      <a:pt x="6475" y="20347"/>
                    </a:lnTo>
                    <a:lnTo>
                      <a:pt x="6475" y="19885"/>
                    </a:lnTo>
                    <a:lnTo>
                      <a:pt x="8787" y="19885"/>
                    </a:lnTo>
                    <a:lnTo>
                      <a:pt x="8787" y="18497"/>
                    </a:lnTo>
                    <a:lnTo>
                      <a:pt x="12486" y="18497"/>
                    </a:lnTo>
                    <a:lnTo>
                      <a:pt x="12486" y="19885"/>
                    </a:lnTo>
                    <a:lnTo>
                      <a:pt x="14798" y="19885"/>
                    </a:lnTo>
                    <a:lnTo>
                      <a:pt x="14798" y="21271"/>
                    </a:lnTo>
                    <a:lnTo>
                      <a:pt x="18498" y="21271"/>
                    </a:lnTo>
                    <a:lnTo>
                      <a:pt x="18498" y="20347"/>
                    </a:lnTo>
                    <a:lnTo>
                      <a:pt x="18498" y="19885"/>
                    </a:lnTo>
                    <a:lnTo>
                      <a:pt x="18498" y="12024"/>
                    </a:lnTo>
                    <a:lnTo>
                      <a:pt x="19885" y="12024"/>
                    </a:lnTo>
                    <a:lnTo>
                      <a:pt x="19885" y="10636"/>
                    </a:lnTo>
                    <a:lnTo>
                      <a:pt x="21273" y="10636"/>
                    </a:lnTo>
                    <a:lnTo>
                      <a:pt x="21273" y="6935"/>
                    </a:lnTo>
                    <a:lnTo>
                      <a:pt x="15724" y="6935"/>
                    </a:lnTo>
                    <a:lnTo>
                      <a:pt x="15724" y="5549"/>
                    </a:lnTo>
                    <a:lnTo>
                      <a:pt x="14336" y="5549"/>
                    </a:lnTo>
                    <a:lnTo>
                      <a:pt x="14336" y="3699"/>
                    </a:lnTo>
                    <a:lnTo>
                      <a:pt x="12949" y="3699"/>
                    </a:lnTo>
                    <a:lnTo>
                      <a:pt x="12949" y="1387"/>
                    </a:lnTo>
                    <a:lnTo>
                      <a:pt x="11561" y="1387"/>
                    </a:lnTo>
                    <a:lnTo>
                      <a:pt x="1156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2" name="Google Shape;4442;p40"/>
              <p:cNvSpPr/>
              <p:nvPr/>
            </p:nvSpPr>
            <p:spPr>
              <a:xfrm>
                <a:off x="3614255" y="3286499"/>
                <a:ext cx="282612" cy="282599"/>
              </a:xfrm>
              <a:custGeom>
                <a:rect b="b" l="l" r="r" t="t"/>
                <a:pathLst>
                  <a:path extrusionOk="0" h="21272" w="21273">
                    <a:moveTo>
                      <a:pt x="9711" y="0"/>
                    </a:moveTo>
                    <a:lnTo>
                      <a:pt x="9711" y="1387"/>
                    </a:lnTo>
                    <a:lnTo>
                      <a:pt x="8325" y="1387"/>
                    </a:lnTo>
                    <a:lnTo>
                      <a:pt x="8325" y="3699"/>
                    </a:lnTo>
                    <a:lnTo>
                      <a:pt x="6937" y="3699"/>
                    </a:lnTo>
                    <a:lnTo>
                      <a:pt x="6937" y="5549"/>
                    </a:lnTo>
                    <a:lnTo>
                      <a:pt x="5550" y="5549"/>
                    </a:lnTo>
                    <a:lnTo>
                      <a:pt x="5550" y="6935"/>
                    </a:lnTo>
                    <a:lnTo>
                      <a:pt x="0" y="6935"/>
                    </a:lnTo>
                    <a:lnTo>
                      <a:pt x="0" y="10636"/>
                    </a:lnTo>
                    <a:lnTo>
                      <a:pt x="1388" y="10636"/>
                    </a:lnTo>
                    <a:lnTo>
                      <a:pt x="1388" y="12024"/>
                    </a:lnTo>
                    <a:lnTo>
                      <a:pt x="2775" y="12024"/>
                    </a:lnTo>
                    <a:lnTo>
                      <a:pt x="2775" y="19885"/>
                    </a:lnTo>
                    <a:lnTo>
                      <a:pt x="2775" y="20347"/>
                    </a:lnTo>
                    <a:lnTo>
                      <a:pt x="2775" y="21271"/>
                    </a:lnTo>
                    <a:lnTo>
                      <a:pt x="6475" y="21271"/>
                    </a:lnTo>
                    <a:lnTo>
                      <a:pt x="6475" y="20347"/>
                    </a:lnTo>
                    <a:lnTo>
                      <a:pt x="6475" y="19885"/>
                    </a:lnTo>
                    <a:lnTo>
                      <a:pt x="8787" y="19885"/>
                    </a:lnTo>
                    <a:lnTo>
                      <a:pt x="8787" y="18497"/>
                    </a:lnTo>
                    <a:lnTo>
                      <a:pt x="12486" y="18497"/>
                    </a:lnTo>
                    <a:lnTo>
                      <a:pt x="12486" y="19885"/>
                    </a:lnTo>
                    <a:lnTo>
                      <a:pt x="14798" y="19885"/>
                    </a:lnTo>
                    <a:lnTo>
                      <a:pt x="14798" y="21271"/>
                    </a:lnTo>
                    <a:lnTo>
                      <a:pt x="18498" y="21271"/>
                    </a:lnTo>
                    <a:lnTo>
                      <a:pt x="18498" y="20347"/>
                    </a:lnTo>
                    <a:lnTo>
                      <a:pt x="18498" y="19885"/>
                    </a:lnTo>
                    <a:lnTo>
                      <a:pt x="18498" y="12024"/>
                    </a:lnTo>
                    <a:lnTo>
                      <a:pt x="19885" y="12024"/>
                    </a:lnTo>
                    <a:lnTo>
                      <a:pt x="19885" y="10636"/>
                    </a:lnTo>
                    <a:lnTo>
                      <a:pt x="21273" y="10636"/>
                    </a:lnTo>
                    <a:lnTo>
                      <a:pt x="21273" y="6935"/>
                    </a:lnTo>
                    <a:lnTo>
                      <a:pt x="15724" y="6935"/>
                    </a:lnTo>
                    <a:lnTo>
                      <a:pt x="15724" y="5549"/>
                    </a:lnTo>
                    <a:lnTo>
                      <a:pt x="14336" y="5549"/>
                    </a:lnTo>
                    <a:lnTo>
                      <a:pt x="14336" y="3699"/>
                    </a:lnTo>
                    <a:lnTo>
                      <a:pt x="12949" y="3699"/>
                    </a:lnTo>
                    <a:lnTo>
                      <a:pt x="12949" y="1387"/>
                    </a:lnTo>
                    <a:lnTo>
                      <a:pt x="11561" y="1387"/>
                    </a:lnTo>
                    <a:lnTo>
                      <a:pt x="1156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443" name="Google Shape;4443;p40"/>
          <p:cNvGrpSpPr/>
          <p:nvPr/>
        </p:nvGrpSpPr>
        <p:grpSpPr>
          <a:xfrm>
            <a:off x="6018350" y="3362699"/>
            <a:ext cx="2405100" cy="792361"/>
            <a:chOff x="6018350" y="3362699"/>
            <a:chExt cx="2405100" cy="792361"/>
          </a:xfrm>
        </p:grpSpPr>
        <p:sp>
          <p:nvSpPr>
            <p:cNvPr id="4444" name="Google Shape;4444;p40"/>
            <p:cNvSpPr/>
            <p:nvPr/>
          </p:nvSpPr>
          <p:spPr>
            <a:xfrm>
              <a:off x="6018350" y="3751561"/>
              <a:ext cx="2405100" cy="403500"/>
            </a:xfrm>
            <a:prstGeom prst="roundRect">
              <a:avLst>
                <a:gd fmla="val 0" name="adj"/>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02/05</a:t>
              </a:r>
              <a:endParaRPr sz="1300">
                <a:solidFill>
                  <a:schemeClr val="accent1"/>
                </a:solidFill>
                <a:latin typeface="Orbitron ExtraBold"/>
                <a:ea typeface="Orbitron ExtraBold"/>
                <a:cs typeface="Orbitron ExtraBold"/>
                <a:sym typeface="Orbitron ExtraBold"/>
              </a:endParaRPr>
            </a:p>
          </p:txBody>
        </p:sp>
        <p:grpSp>
          <p:nvGrpSpPr>
            <p:cNvPr id="4445" name="Google Shape;4445;p40"/>
            <p:cNvGrpSpPr/>
            <p:nvPr/>
          </p:nvGrpSpPr>
          <p:grpSpPr>
            <a:xfrm>
              <a:off x="6105400" y="3362699"/>
              <a:ext cx="1837142" cy="282599"/>
              <a:chOff x="6105400" y="3286499"/>
              <a:chExt cx="1837142" cy="282599"/>
            </a:xfrm>
          </p:grpSpPr>
          <p:sp>
            <p:nvSpPr>
              <p:cNvPr id="4446" name="Google Shape;4446;p40"/>
              <p:cNvSpPr/>
              <p:nvPr/>
            </p:nvSpPr>
            <p:spPr>
              <a:xfrm>
                <a:off x="6105400" y="3286499"/>
                <a:ext cx="282612" cy="282599"/>
              </a:xfrm>
              <a:custGeom>
                <a:rect b="b" l="l" r="r" t="t"/>
                <a:pathLst>
                  <a:path extrusionOk="0" h="21272" w="21273">
                    <a:moveTo>
                      <a:pt x="9711" y="0"/>
                    </a:moveTo>
                    <a:lnTo>
                      <a:pt x="9711" y="1387"/>
                    </a:lnTo>
                    <a:lnTo>
                      <a:pt x="8325" y="1387"/>
                    </a:lnTo>
                    <a:lnTo>
                      <a:pt x="8325" y="3699"/>
                    </a:lnTo>
                    <a:lnTo>
                      <a:pt x="6937" y="3699"/>
                    </a:lnTo>
                    <a:lnTo>
                      <a:pt x="6937" y="5549"/>
                    </a:lnTo>
                    <a:lnTo>
                      <a:pt x="5550" y="5549"/>
                    </a:lnTo>
                    <a:lnTo>
                      <a:pt x="5550" y="6935"/>
                    </a:lnTo>
                    <a:lnTo>
                      <a:pt x="0" y="6935"/>
                    </a:lnTo>
                    <a:lnTo>
                      <a:pt x="0" y="10636"/>
                    </a:lnTo>
                    <a:lnTo>
                      <a:pt x="1388" y="10636"/>
                    </a:lnTo>
                    <a:lnTo>
                      <a:pt x="1388" y="12024"/>
                    </a:lnTo>
                    <a:lnTo>
                      <a:pt x="2775" y="12024"/>
                    </a:lnTo>
                    <a:lnTo>
                      <a:pt x="2775" y="19885"/>
                    </a:lnTo>
                    <a:lnTo>
                      <a:pt x="2775" y="20347"/>
                    </a:lnTo>
                    <a:lnTo>
                      <a:pt x="2775" y="21271"/>
                    </a:lnTo>
                    <a:lnTo>
                      <a:pt x="6475" y="21271"/>
                    </a:lnTo>
                    <a:lnTo>
                      <a:pt x="6475" y="20347"/>
                    </a:lnTo>
                    <a:lnTo>
                      <a:pt x="6475" y="19885"/>
                    </a:lnTo>
                    <a:lnTo>
                      <a:pt x="8787" y="19885"/>
                    </a:lnTo>
                    <a:lnTo>
                      <a:pt x="8787" y="18497"/>
                    </a:lnTo>
                    <a:lnTo>
                      <a:pt x="12486" y="18497"/>
                    </a:lnTo>
                    <a:lnTo>
                      <a:pt x="12486" y="19885"/>
                    </a:lnTo>
                    <a:lnTo>
                      <a:pt x="14798" y="19885"/>
                    </a:lnTo>
                    <a:lnTo>
                      <a:pt x="14798" y="21271"/>
                    </a:lnTo>
                    <a:lnTo>
                      <a:pt x="18498" y="21271"/>
                    </a:lnTo>
                    <a:lnTo>
                      <a:pt x="18498" y="20347"/>
                    </a:lnTo>
                    <a:lnTo>
                      <a:pt x="18498" y="19885"/>
                    </a:lnTo>
                    <a:lnTo>
                      <a:pt x="18498" y="12024"/>
                    </a:lnTo>
                    <a:lnTo>
                      <a:pt x="19885" y="12024"/>
                    </a:lnTo>
                    <a:lnTo>
                      <a:pt x="19885" y="10636"/>
                    </a:lnTo>
                    <a:lnTo>
                      <a:pt x="21273" y="10636"/>
                    </a:lnTo>
                    <a:lnTo>
                      <a:pt x="21273" y="6935"/>
                    </a:lnTo>
                    <a:lnTo>
                      <a:pt x="15724" y="6935"/>
                    </a:lnTo>
                    <a:lnTo>
                      <a:pt x="15724" y="5549"/>
                    </a:lnTo>
                    <a:lnTo>
                      <a:pt x="14336" y="5549"/>
                    </a:lnTo>
                    <a:lnTo>
                      <a:pt x="14336" y="3699"/>
                    </a:lnTo>
                    <a:lnTo>
                      <a:pt x="12949" y="3699"/>
                    </a:lnTo>
                    <a:lnTo>
                      <a:pt x="12949" y="1387"/>
                    </a:lnTo>
                    <a:lnTo>
                      <a:pt x="11561" y="1387"/>
                    </a:lnTo>
                    <a:lnTo>
                      <a:pt x="115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7" name="Google Shape;4447;p40"/>
              <p:cNvSpPr/>
              <p:nvPr/>
            </p:nvSpPr>
            <p:spPr>
              <a:xfrm>
                <a:off x="6494032" y="3286499"/>
                <a:ext cx="282612" cy="282599"/>
              </a:xfrm>
              <a:custGeom>
                <a:rect b="b" l="l" r="r" t="t"/>
                <a:pathLst>
                  <a:path extrusionOk="0" h="21272" w="21273">
                    <a:moveTo>
                      <a:pt x="9711" y="0"/>
                    </a:moveTo>
                    <a:lnTo>
                      <a:pt x="9711" y="1387"/>
                    </a:lnTo>
                    <a:lnTo>
                      <a:pt x="8325" y="1387"/>
                    </a:lnTo>
                    <a:lnTo>
                      <a:pt x="8325" y="3699"/>
                    </a:lnTo>
                    <a:lnTo>
                      <a:pt x="6937" y="3699"/>
                    </a:lnTo>
                    <a:lnTo>
                      <a:pt x="6937" y="5549"/>
                    </a:lnTo>
                    <a:lnTo>
                      <a:pt x="5550" y="5549"/>
                    </a:lnTo>
                    <a:lnTo>
                      <a:pt x="5550" y="6935"/>
                    </a:lnTo>
                    <a:lnTo>
                      <a:pt x="0" y="6935"/>
                    </a:lnTo>
                    <a:lnTo>
                      <a:pt x="0" y="10636"/>
                    </a:lnTo>
                    <a:lnTo>
                      <a:pt x="1388" y="10636"/>
                    </a:lnTo>
                    <a:lnTo>
                      <a:pt x="1388" y="12024"/>
                    </a:lnTo>
                    <a:lnTo>
                      <a:pt x="2775" y="12024"/>
                    </a:lnTo>
                    <a:lnTo>
                      <a:pt x="2775" y="19885"/>
                    </a:lnTo>
                    <a:lnTo>
                      <a:pt x="2775" y="20347"/>
                    </a:lnTo>
                    <a:lnTo>
                      <a:pt x="2775" y="21271"/>
                    </a:lnTo>
                    <a:lnTo>
                      <a:pt x="6475" y="21271"/>
                    </a:lnTo>
                    <a:lnTo>
                      <a:pt x="6475" y="20347"/>
                    </a:lnTo>
                    <a:lnTo>
                      <a:pt x="6475" y="19885"/>
                    </a:lnTo>
                    <a:lnTo>
                      <a:pt x="8787" y="19885"/>
                    </a:lnTo>
                    <a:lnTo>
                      <a:pt x="8787" y="18497"/>
                    </a:lnTo>
                    <a:lnTo>
                      <a:pt x="12486" y="18497"/>
                    </a:lnTo>
                    <a:lnTo>
                      <a:pt x="12486" y="19885"/>
                    </a:lnTo>
                    <a:lnTo>
                      <a:pt x="14798" y="19885"/>
                    </a:lnTo>
                    <a:lnTo>
                      <a:pt x="14798" y="21271"/>
                    </a:lnTo>
                    <a:lnTo>
                      <a:pt x="18498" y="21271"/>
                    </a:lnTo>
                    <a:lnTo>
                      <a:pt x="18498" y="20347"/>
                    </a:lnTo>
                    <a:lnTo>
                      <a:pt x="18498" y="19885"/>
                    </a:lnTo>
                    <a:lnTo>
                      <a:pt x="18498" y="12024"/>
                    </a:lnTo>
                    <a:lnTo>
                      <a:pt x="19885" y="12024"/>
                    </a:lnTo>
                    <a:lnTo>
                      <a:pt x="19885" y="10636"/>
                    </a:lnTo>
                    <a:lnTo>
                      <a:pt x="21273" y="10636"/>
                    </a:lnTo>
                    <a:lnTo>
                      <a:pt x="21273" y="6935"/>
                    </a:lnTo>
                    <a:lnTo>
                      <a:pt x="15724" y="6935"/>
                    </a:lnTo>
                    <a:lnTo>
                      <a:pt x="15724" y="5549"/>
                    </a:lnTo>
                    <a:lnTo>
                      <a:pt x="14336" y="5549"/>
                    </a:lnTo>
                    <a:lnTo>
                      <a:pt x="14336" y="3699"/>
                    </a:lnTo>
                    <a:lnTo>
                      <a:pt x="12949" y="3699"/>
                    </a:lnTo>
                    <a:lnTo>
                      <a:pt x="12949" y="1387"/>
                    </a:lnTo>
                    <a:lnTo>
                      <a:pt x="11561" y="1387"/>
                    </a:lnTo>
                    <a:lnTo>
                      <a:pt x="115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8" name="Google Shape;4448;p40"/>
              <p:cNvSpPr/>
              <p:nvPr/>
            </p:nvSpPr>
            <p:spPr>
              <a:xfrm>
                <a:off x="6882665" y="3286499"/>
                <a:ext cx="282612" cy="282599"/>
              </a:xfrm>
              <a:custGeom>
                <a:rect b="b" l="l" r="r" t="t"/>
                <a:pathLst>
                  <a:path extrusionOk="0" h="21272" w="21273">
                    <a:moveTo>
                      <a:pt x="9711" y="0"/>
                    </a:moveTo>
                    <a:lnTo>
                      <a:pt x="9711" y="1387"/>
                    </a:lnTo>
                    <a:lnTo>
                      <a:pt x="8325" y="1387"/>
                    </a:lnTo>
                    <a:lnTo>
                      <a:pt x="8325" y="3699"/>
                    </a:lnTo>
                    <a:lnTo>
                      <a:pt x="6937" y="3699"/>
                    </a:lnTo>
                    <a:lnTo>
                      <a:pt x="6937" y="5549"/>
                    </a:lnTo>
                    <a:lnTo>
                      <a:pt x="5550" y="5549"/>
                    </a:lnTo>
                    <a:lnTo>
                      <a:pt x="5550" y="6935"/>
                    </a:lnTo>
                    <a:lnTo>
                      <a:pt x="0" y="6935"/>
                    </a:lnTo>
                    <a:lnTo>
                      <a:pt x="0" y="10636"/>
                    </a:lnTo>
                    <a:lnTo>
                      <a:pt x="1388" y="10636"/>
                    </a:lnTo>
                    <a:lnTo>
                      <a:pt x="1388" y="12024"/>
                    </a:lnTo>
                    <a:lnTo>
                      <a:pt x="2775" y="12024"/>
                    </a:lnTo>
                    <a:lnTo>
                      <a:pt x="2775" y="19885"/>
                    </a:lnTo>
                    <a:lnTo>
                      <a:pt x="2775" y="20347"/>
                    </a:lnTo>
                    <a:lnTo>
                      <a:pt x="2775" y="21271"/>
                    </a:lnTo>
                    <a:lnTo>
                      <a:pt x="6475" y="21271"/>
                    </a:lnTo>
                    <a:lnTo>
                      <a:pt x="6475" y="20347"/>
                    </a:lnTo>
                    <a:lnTo>
                      <a:pt x="6475" y="19885"/>
                    </a:lnTo>
                    <a:lnTo>
                      <a:pt x="8787" y="19885"/>
                    </a:lnTo>
                    <a:lnTo>
                      <a:pt x="8787" y="18497"/>
                    </a:lnTo>
                    <a:lnTo>
                      <a:pt x="12486" y="18497"/>
                    </a:lnTo>
                    <a:lnTo>
                      <a:pt x="12486" y="19885"/>
                    </a:lnTo>
                    <a:lnTo>
                      <a:pt x="14798" y="19885"/>
                    </a:lnTo>
                    <a:lnTo>
                      <a:pt x="14798" y="21271"/>
                    </a:lnTo>
                    <a:lnTo>
                      <a:pt x="18498" y="21271"/>
                    </a:lnTo>
                    <a:lnTo>
                      <a:pt x="18498" y="20347"/>
                    </a:lnTo>
                    <a:lnTo>
                      <a:pt x="18498" y="19885"/>
                    </a:lnTo>
                    <a:lnTo>
                      <a:pt x="18498" y="12024"/>
                    </a:lnTo>
                    <a:lnTo>
                      <a:pt x="19885" y="12024"/>
                    </a:lnTo>
                    <a:lnTo>
                      <a:pt x="19885" y="10636"/>
                    </a:lnTo>
                    <a:lnTo>
                      <a:pt x="21273" y="10636"/>
                    </a:lnTo>
                    <a:lnTo>
                      <a:pt x="21273" y="6935"/>
                    </a:lnTo>
                    <a:lnTo>
                      <a:pt x="15724" y="6935"/>
                    </a:lnTo>
                    <a:lnTo>
                      <a:pt x="15724" y="5549"/>
                    </a:lnTo>
                    <a:lnTo>
                      <a:pt x="14336" y="5549"/>
                    </a:lnTo>
                    <a:lnTo>
                      <a:pt x="14336" y="3699"/>
                    </a:lnTo>
                    <a:lnTo>
                      <a:pt x="12949" y="3699"/>
                    </a:lnTo>
                    <a:lnTo>
                      <a:pt x="12949" y="1387"/>
                    </a:lnTo>
                    <a:lnTo>
                      <a:pt x="11561" y="1387"/>
                    </a:lnTo>
                    <a:lnTo>
                      <a:pt x="1156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9" name="Google Shape;4449;p40"/>
              <p:cNvSpPr/>
              <p:nvPr/>
            </p:nvSpPr>
            <p:spPr>
              <a:xfrm>
                <a:off x="7271297" y="3286499"/>
                <a:ext cx="282612" cy="282599"/>
              </a:xfrm>
              <a:custGeom>
                <a:rect b="b" l="l" r="r" t="t"/>
                <a:pathLst>
                  <a:path extrusionOk="0" h="21272" w="21273">
                    <a:moveTo>
                      <a:pt x="9711" y="0"/>
                    </a:moveTo>
                    <a:lnTo>
                      <a:pt x="9711" y="1387"/>
                    </a:lnTo>
                    <a:lnTo>
                      <a:pt x="8325" y="1387"/>
                    </a:lnTo>
                    <a:lnTo>
                      <a:pt x="8325" y="3699"/>
                    </a:lnTo>
                    <a:lnTo>
                      <a:pt x="6937" y="3699"/>
                    </a:lnTo>
                    <a:lnTo>
                      <a:pt x="6937" y="5549"/>
                    </a:lnTo>
                    <a:lnTo>
                      <a:pt x="5550" y="5549"/>
                    </a:lnTo>
                    <a:lnTo>
                      <a:pt x="5550" y="6935"/>
                    </a:lnTo>
                    <a:lnTo>
                      <a:pt x="0" y="6935"/>
                    </a:lnTo>
                    <a:lnTo>
                      <a:pt x="0" y="10636"/>
                    </a:lnTo>
                    <a:lnTo>
                      <a:pt x="1388" y="10636"/>
                    </a:lnTo>
                    <a:lnTo>
                      <a:pt x="1388" y="12024"/>
                    </a:lnTo>
                    <a:lnTo>
                      <a:pt x="2775" y="12024"/>
                    </a:lnTo>
                    <a:lnTo>
                      <a:pt x="2775" y="19885"/>
                    </a:lnTo>
                    <a:lnTo>
                      <a:pt x="2775" y="20347"/>
                    </a:lnTo>
                    <a:lnTo>
                      <a:pt x="2775" y="21271"/>
                    </a:lnTo>
                    <a:lnTo>
                      <a:pt x="6475" y="21271"/>
                    </a:lnTo>
                    <a:lnTo>
                      <a:pt x="6475" y="20347"/>
                    </a:lnTo>
                    <a:lnTo>
                      <a:pt x="6475" y="19885"/>
                    </a:lnTo>
                    <a:lnTo>
                      <a:pt x="8787" y="19885"/>
                    </a:lnTo>
                    <a:lnTo>
                      <a:pt x="8787" y="18497"/>
                    </a:lnTo>
                    <a:lnTo>
                      <a:pt x="12486" y="18497"/>
                    </a:lnTo>
                    <a:lnTo>
                      <a:pt x="12486" y="19885"/>
                    </a:lnTo>
                    <a:lnTo>
                      <a:pt x="14798" y="19885"/>
                    </a:lnTo>
                    <a:lnTo>
                      <a:pt x="14798" y="21271"/>
                    </a:lnTo>
                    <a:lnTo>
                      <a:pt x="18498" y="21271"/>
                    </a:lnTo>
                    <a:lnTo>
                      <a:pt x="18498" y="20347"/>
                    </a:lnTo>
                    <a:lnTo>
                      <a:pt x="18498" y="19885"/>
                    </a:lnTo>
                    <a:lnTo>
                      <a:pt x="18498" y="12024"/>
                    </a:lnTo>
                    <a:lnTo>
                      <a:pt x="19885" y="12024"/>
                    </a:lnTo>
                    <a:lnTo>
                      <a:pt x="19885" y="10636"/>
                    </a:lnTo>
                    <a:lnTo>
                      <a:pt x="21273" y="10636"/>
                    </a:lnTo>
                    <a:lnTo>
                      <a:pt x="21273" y="6935"/>
                    </a:lnTo>
                    <a:lnTo>
                      <a:pt x="15724" y="6935"/>
                    </a:lnTo>
                    <a:lnTo>
                      <a:pt x="15724" y="5549"/>
                    </a:lnTo>
                    <a:lnTo>
                      <a:pt x="14336" y="5549"/>
                    </a:lnTo>
                    <a:lnTo>
                      <a:pt x="14336" y="3699"/>
                    </a:lnTo>
                    <a:lnTo>
                      <a:pt x="12949" y="3699"/>
                    </a:lnTo>
                    <a:lnTo>
                      <a:pt x="12949" y="1387"/>
                    </a:lnTo>
                    <a:lnTo>
                      <a:pt x="11561" y="1387"/>
                    </a:lnTo>
                    <a:lnTo>
                      <a:pt x="1156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0" name="Google Shape;4450;p40"/>
              <p:cNvSpPr/>
              <p:nvPr/>
            </p:nvSpPr>
            <p:spPr>
              <a:xfrm>
                <a:off x="7659930" y="3286499"/>
                <a:ext cx="282612" cy="282599"/>
              </a:xfrm>
              <a:custGeom>
                <a:rect b="b" l="l" r="r" t="t"/>
                <a:pathLst>
                  <a:path extrusionOk="0" h="21272" w="21273">
                    <a:moveTo>
                      <a:pt x="9711" y="0"/>
                    </a:moveTo>
                    <a:lnTo>
                      <a:pt x="9711" y="1387"/>
                    </a:lnTo>
                    <a:lnTo>
                      <a:pt x="8325" y="1387"/>
                    </a:lnTo>
                    <a:lnTo>
                      <a:pt x="8325" y="3699"/>
                    </a:lnTo>
                    <a:lnTo>
                      <a:pt x="6937" y="3699"/>
                    </a:lnTo>
                    <a:lnTo>
                      <a:pt x="6937" y="5549"/>
                    </a:lnTo>
                    <a:lnTo>
                      <a:pt x="5550" y="5549"/>
                    </a:lnTo>
                    <a:lnTo>
                      <a:pt x="5550" y="6935"/>
                    </a:lnTo>
                    <a:lnTo>
                      <a:pt x="0" y="6935"/>
                    </a:lnTo>
                    <a:lnTo>
                      <a:pt x="0" y="10636"/>
                    </a:lnTo>
                    <a:lnTo>
                      <a:pt x="1388" y="10636"/>
                    </a:lnTo>
                    <a:lnTo>
                      <a:pt x="1388" y="12024"/>
                    </a:lnTo>
                    <a:lnTo>
                      <a:pt x="2775" y="12024"/>
                    </a:lnTo>
                    <a:lnTo>
                      <a:pt x="2775" y="19885"/>
                    </a:lnTo>
                    <a:lnTo>
                      <a:pt x="2775" y="20347"/>
                    </a:lnTo>
                    <a:lnTo>
                      <a:pt x="2775" y="21271"/>
                    </a:lnTo>
                    <a:lnTo>
                      <a:pt x="6475" y="21271"/>
                    </a:lnTo>
                    <a:lnTo>
                      <a:pt x="6475" y="20347"/>
                    </a:lnTo>
                    <a:lnTo>
                      <a:pt x="6475" y="19885"/>
                    </a:lnTo>
                    <a:lnTo>
                      <a:pt x="8787" y="19885"/>
                    </a:lnTo>
                    <a:lnTo>
                      <a:pt x="8787" y="18497"/>
                    </a:lnTo>
                    <a:lnTo>
                      <a:pt x="12486" y="18497"/>
                    </a:lnTo>
                    <a:lnTo>
                      <a:pt x="12486" y="19885"/>
                    </a:lnTo>
                    <a:lnTo>
                      <a:pt x="14798" y="19885"/>
                    </a:lnTo>
                    <a:lnTo>
                      <a:pt x="14798" y="21271"/>
                    </a:lnTo>
                    <a:lnTo>
                      <a:pt x="18498" y="21271"/>
                    </a:lnTo>
                    <a:lnTo>
                      <a:pt x="18498" y="20347"/>
                    </a:lnTo>
                    <a:lnTo>
                      <a:pt x="18498" y="19885"/>
                    </a:lnTo>
                    <a:lnTo>
                      <a:pt x="18498" y="12024"/>
                    </a:lnTo>
                    <a:lnTo>
                      <a:pt x="19885" y="12024"/>
                    </a:lnTo>
                    <a:lnTo>
                      <a:pt x="19885" y="10636"/>
                    </a:lnTo>
                    <a:lnTo>
                      <a:pt x="21273" y="10636"/>
                    </a:lnTo>
                    <a:lnTo>
                      <a:pt x="21273" y="6935"/>
                    </a:lnTo>
                    <a:lnTo>
                      <a:pt x="15724" y="6935"/>
                    </a:lnTo>
                    <a:lnTo>
                      <a:pt x="15724" y="5549"/>
                    </a:lnTo>
                    <a:lnTo>
                      <a:pt x="14336" y="5549"/>
                    </a:lnTo>
                    <a:lnTo>
                      <a:pt x="14336" y="3699"/>
                    </a:lnTo>
                    <a:lnTo>
                      <a:pt x="12949" y="3699"/>
                    </a:lnTo>
                    <a:lnTo>
                      <a:pt x="12949" y="1387"/>
                    </a:lnTo>
                    <a:lnTo>
                      <a:pt x="11561" y="1387"/>
                    </a:lnTo>
                    <a:lnTo>
                      <a:pt x="1156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4" name="Shape 4454"/>
        <p:cNvGrpSpPr/>
        <p:nvPr/>
      </p:nvGrpSpPr>
      <p:grpSpPr>
        <a:xfrm>
          <a:off x="0" y="0"/>
          <a:ext cx="0" cy="0"/>
          <a:chOff x="0" y="0"/>
          <a:chExt cx="0" cy="0"/>
        </a:xfrm>
      </p:grpSpPr>
      <p:sp>
        <p:nvSpPr>
          <p:cNvPr id="4455" name="Google Shape;4455;p41"/>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RETRO VIDEO GAMES NEWSLETTER INFOGRAPHICS</a:t>
            </a:r>
            <a:endParaRPr/>
          </a:p>
        </p:txBody>
      </p:sp>
      <p:grpSp>
        <p:nvGrpSpPr>
          <p:cNvPr id="4456" name="Google Shape;4456;p41"/>
          <p:cNvGrpSpPr/>
          <p:nvPr/>
        </p:nvGrpSpPr>
        <p:grpSpPr>
          <a:xfrm rot="-5400000">
            <a:off x="271246" y="535371"/>
            <a:ext cx="242781" cy="161857"/>
            <a:chOff x="2500050" y="3730175"/>
            <a:chExt cx="2619000" cy="1746025"/>
          </a:xfrm>
        </p:grpSpPr>
        <p:sp>
          <p:nvSpPr>
            <p:cNvPr id="4457" name="Google Shape;4457;p41"/>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8" name="Google Shape;4458;p41"/>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9" name="Google Shape;4459;p41"/>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0" name="Google Shape;4460;p41"/>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1" name="Google Shape;4461;p41"/>
          <p:cNvGrpSpPr/>
          <p:nvPr/>
        </p:nvGrpSpPr>
        <p:grpSpPr>
          <a:xfrm rot="5400000">
            <a:off x="8691846" y="535371"/>
            <a:ext cx="242781" cy="161857"/>
            <a:chOff x="2500050" y="3730175"/>
            <a:chExt cx="2619000" cy="1746025"/>
          </a:xfrm>
        </p:grpSpPr>
        <p:sp>
          <p:nvSpPr>
            <p:cNvPr id="4462" name="Google Shape;4462;p41"/>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3" name="Google Shape;4463;p41"/>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4" name="Google Shape;4464;p41"/>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5" name="Google Shape;4465;p41"/>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6" name="Google Shape;4466;p41"/>
          <p:cNvGrpSpPr/>
          <p:nvPr/>
        </p:nvGrpSpPr>
        <p:grpSpPr>
          <a:xfrm>
            <a:off x="3758516" y="1812382"/>
            <a:ext cx="1627066" cy="1518691"/>
            <a:chOff x="3758516" y="1812382"/>
            <a:chExt cx="1627066" cy="1518691"/>
          </a:xfrm>
        </p:grpSpPr>
        <p:grpSp>
          <p:nvGrpSpPr>
            <p:cNvPr id="4467" name="Google Shape;4467;p41"/>
            <p:cNvGrpSpPr/>
            <p:nvPr/>
          </p:nvGrpSpPr>
          <p:grpSpPr>
            <a:xfrm>
              <a:off x="3758516" y="1812382"/>
              <a:ext cx="1627066" cy="1518691"/>
              <a:chOff x="2022008" y="1397673"/>
              <a:chExt cx="806956" cy="753207"/>
            </a:xfrm>
          </p:grpSpPr>
          <p:sp>
            <p:nvSpPr>
              <p:cNvPr id="4468" name="Google Shape;4468;p41"/>
              <p:cNvSpPr/>
              <p:nvPr/>
            </p:nvSpPr>
            <p:spPr>
              <a:xfrm>
                <a:off x="2774109" y="1988604"/>
                <a:ext cx="54855" cy="54808"/>
              </a:xfrm>
              <a:custGeom>
                <a:rect b="b" l="l" r="r" t="t"/>
                <a:pathLst>
                  <a:path extrusionOk="0" h="3519" w="3522">
                    <a:moveTo>
                      <a:pt x="1" y="1"/>
                    </a:moveTo>
                    <a:lnTo>
                      <a:pt x="1" y="3519"/>
                    </a:lnTo>
                    <a:lnTo>
                      <a:pt x="3521" y="3519"/>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9" name="Google Shape;4469;p41"/>
              <p:cNvSpPr/>
              <p:nvPr/>
            </p:nvSpPr>
            <p:spPr>
              <a:xfrm>
                <a:off x="2774109" y="1934871"/>
                <a:ext cx="54855" cy="54855"/>
              </a:xfrm>
              <a:custGeom>
                <a:rect b="b" l="l" r="r" t="t"/>
                <a:pathLst>
                  <a:path extrusionOk="0" h="3522" w="3522">
                    <a:moveTo>
                      <a:pt x="1" y="1"/>
                    </a:moveTo>
                    <a:lnTo>
                      <a:pt x="1"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0" name="Google Shape;4470;p41"/>
              <p:cNvSpPr/>
              <p:nvPr/>
            </p:nvSpPr>
            <p:spPr>
              <a:xfrm>
                <a:off x="2774109" y="1881137"/>
                <a:ext cx="54855" cy="54840"/>
              </a:xfrm>
              <a:custGeom>
                <a:rect b="b" l="l" r="r" t="t"/>
                <a:pathLst>
                  <a:path extrusionOk="0" h="3521" w="3522">
                    <a:moveTo>
                      <a:pt x="1" y="1"/>
                    </a:moveTo>
                    <a:lnTo>
                      <a:pt x="1"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1" name="Google Shape;4471;p41"/>
              <p:cNvSpPr/>
              <p:nvPr/>
            </p:nvSpPr>
            <p:spPr>
              <a:xfrm>
                <a:off x="2720376" y="2042307"/>
                <a:ext cx="54840" cy="54840"/>
              </a:xfrm>
              <a:custGeom>
                <a:rect b="b" l="l" r="r" t="t"/>
                <a:pathLst>
                  <a:path extrusionOk="0" h="3521" w="3521">
                    <a:moveTo>
                      <a:pt x="1" y="0"/>
                    </a:moveTo>
                    <a:lnTo>
                      <a:pt x="1" y="3521"/>
                    </a:lnTo>
                    <a:lnTo>
                      <a:pt x="3521" y="3521"/>
                    </a:lnTo>
                    <a:lnTo>
                      <a:pt x="3521" y="0"/>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2" name="Google Shape;4472;p41"/>
              <p:cNvSpPr/>
              <p:nvPr/>
            </p:nvSpPr>
            <p:spPr>
              <a:xfrm>
                <a:off x="2720376" y="1988604"/>
                <a:ext cx="54840" cy="54808"/>
              </a:xfrm>
              <a:custGeom>
                <a:rect b="b" l="l" r="r" t="t"/>
                <a:pathLst>
                  <a:path extrusionOk="0" h="3519" w="3521">
                    <a:moveTo>
                      <a:pt x="1" y="1"/>
                    </a:moveTo>
                    <a:lnTo>
                      <a:pt x="1" y="3519"/>
                    </a:lnTo>
                    <a:lnTo>
                      <a:pt x="3521" y="3519"/>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3" name="Google Shape;4473;p41"/>
              <p:cNvSpPr/>
              <p:nvPr/>
            </p:nvSpPr>
            <p:spPr>
              <a:xfrm>
                <a:off x="2720376" y="1934871"/>
                <a:ext cx="54840" cy="54855"/>
              </a:xfrm>
              <a:custGeom>
                <a:rect b="b" l="l" r="r" t="t"/>
                <a:pathLst>
                  <a:path extrusionOk="0" h="3522" w="3521">
                    <a:moveTo>
                      <a:pt x="1" y="1"/>
                    </a:moveTo>
                    <a:lnTo>
                      <a:pt x="1"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4" name="Google Shape;4474;p41"/>
              <p:cNvSpPr/>
              <p:nvPr/>
            </p:nvSpPr>
            <p:spPr>
              <a:xfrm>
                <a:off x="2720921" y="1935416"/>
                <a:ext cx="53765" cy="53749"/>
              </a:xfrm>
              <a:custGeom>
                <a:rect b="b" l="l" r="r" t="t"/>
                <a:pathLst>
                  <a:path extrusionOk="0" h="3451" w="3452">
                    <a:moveTo>
                      <a:pt x="0" y="0"/>
                    </a:moveTo>
                    <a:lnTo>
                      <a:pt x="0" y="3450"/>
                    </a:lnTo>
                    <a:lnTo>
                      <a:pt x="3452" y="3450"/>
                    </a:lnTo>
                    <a:lnTo>
                      <a:pt x="3452"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5" name="Google Shape;4475;p41"/>
              <p:cNvSpPr/>
              <p:nvPr/>
            </p:nvSpPr>
            <p:spPr>
              <a:xfrm>
                <a:off x="2720376" y="1881137"/>
                <a:ext cx="54840" cy="54840"/>
              </a:xfrm>
              <a:custGeom>
                <a:rect b="b" l="l" r="r" t="t"/>
                <a:pathLst>
                  <a:path extrusionOk="0" h="3521" w="3521">
                    <a:moveTo>
                      <a:pt x="1" y="1"/>
                    </a:moveTo>
                    <a:lnTo>
                      <a:pt x="1"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6" name="Google Shape;4476;p41"/>
              <p:cNvSpPr/>
              <p:nvPr/>
            </p:nvSpPr>
            <p:spPr>
              <a:xfrm>
                <a:off x="2720921" y="1881666"/>
                <a:ext cx="53765" cy="53765"/>
              </a:xfrm>
              <a:custGeom>
                <a:rect b="b" l="l" r="r" t="t"/>
                <a:pathLst>
                  <a:path extrusionOk="0" h="3452" w="3452">
                    <a:moveTo>
                      <a:pt x="0" y="1"/>
                    </a:moveTo>
                    <a:lnTo>
                      <a:pt x="0" y="3451"/>
                    </a:lnTo>
                    <a:lnTo>
                      <a:pt x="3452" y="3451"/>
                    </a:lnTo>
                    <a:lnTo>
                      <a:pt x="3452"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7" name="Google Shape;4477;p41"/>
              <p:cNvSpPr/>
              <p:nvPr/>
            </p:nvSpPr>
            <p:spPr>
              <a:xfrm>
                <a:off x="2720376" y="1827450"/>
                <a:ext cx="54840" cy="54777"/>
              </a:xfrm>
              <a:custGeom>
                <a:rect b="b" l="l" r="r" t="t"/>
                <a:pathLst>
                  <a:path extrusionOk="0" h="3517" w="3521">
                    <a:moveTo>
                      <a:pt x="1" y="0"/>
                    </a:moveTo>
                    <a:lnTo>
                      <a:pt x="1" y="3516"/>
                    </a:lnTo>
                    <a:lnTo>
                      <a:pt x="3521" y="3516"/>
                    </a:lnTo>
                    <a:lnTo>
                      <a:pt x="3521"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8" name="Google Shape;4478;p41"/>
              <p:cNvSpPr/>
              <p:nvPr/>
            </p:nvSpPr>
            <p:spPr>
              <a:xfrm>
                <a:off x="2720376" y="1773700"/>
                <a:ext cx="54840" cy="54855"/>
              </a:xfrm>
              <a:custGeom>
                <a:rect b="b" l="l" r="r" t="t"/>
                <a:pathLst>
                  <a:path extrusionOk="0" h="3522" w="3521">
                    <a:moveTo>
                      <a:pt x="1" y="1"/>
                    </a:moveTo>
                    <a:lnTo>
                      <a:pt x="1"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9" name="Google Shape;4479;p41"/>
              <p:cNvSpPr/>
              <p:nvPr/>
            </p:nvSpPr>
            <p:spPr>
              <a:xfrm>
                <a:off x="2666689" y="2096041"/>
                <a:ext cx="54793" cy="54840"/>
              </a:xfrm>
              <a:custGeom>
                <a:rect b="b" l="l" r="r" t="t"/>
                <a:pathLst>
                  <a:path extrusionOk="0" h="3521" w="3518">
                    <a:moveTo>
                      <a:pt x="0" y="1"/>
                    </a:moveTo>
                    <a:lnTo>
                      <a:pt x="0" y="3521"/>
                    </a:lnTo>
                    <a:lnTo>
                      <a:pt x="3518" y="3521"/>
                    </a:lnTo>
                    <a:lnTo>
                      <a:pt x="3518" y="1"/>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0" name="Google Shape;4480;p41"/>
              <p:cNvSpPr/>
              <p:nvPr/>
            </p:nvSpPr>
            <p:spPr>
              <a:xfrm>
                <a:off x="2666689" y="2042307"/>
                <a:ext cx="54793" cy="54840"/>
              </a:xfrm>
              <a:custGeom>
                <a:rect b="b" l="l" r="r" t="t"/>
                <a:pathLst>
                  <a:path extrusionOk="0" h="3521" w="3518">
                    <a:moveTo>
                      <a:pt x="0" y="0"/>
                    </a:moveTo>
                    <a:lnTo>
                      <a:pt x="0" y="3521"/>
                    </a:lnTo>
                    <a:lnTo>
                      <a:pt x="3518" y="3521"/>
                    </a:lnTo>
                    <a:lnTo>
                      <a:pt x="3518" y="0"/>
                    </a:lnTo>
                    <a:close/>
                  </a:path>
                </a:pathLst>
              </a:custGeom>
              <a:solidFill>
                <a:srgbClr val="B88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1" name="Google Shape;4481;p41"/>
              <p:cNvSpPr/>
              <p:nvPr/>
            </p:nvSpPr>
            <p:spPr>
              <a:xfrm>
                <a:off x="2666689" y="1988604"/>
                <a:ext cx="54793" cy="54808"/>
              </a:xfrm>
              <a:custGeom>
                <a:rect b="b" l="l" r="r" t="t"/>
                <a:pathLst>
                  <a:path extrusionOk="0" h="3519" w="3518">
                    <a:moveTo>
                      <a:pt x="0" y="1"/>
                    </a:moveTo>
                    <a:lnTo>
                      <a:pt x="0" y="3519"/>
                    </a:lnTo>
                    <a:lnTo>
                      <a:pt x="3518" y="3519"/>
                    </a:lnTo>
                    <a:lnTo>
                      <a:pt x="3518"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2" name="Google Shape;4482;p41"/>
              <p:cNvSpPr/>
              <p:nvPr/>
            </p:nvSpPr>
            <p:spPr>
              <a:xfrm>
                <a:off x="2667234" y="1989149"/>
                <a:ext cx="53703" cy="53703"/>
              </a:xfrm>
              <a:custGeom>
                <a:rect b="b" l="l" r="r" t="t"/>
                <a:pathLst>
                  <a:path extrusionOk="0" h="3448" w="3448">
                    <a:moveTo>
                      <a:pt x="1" y="0"/>
                    </a:moveTo>
                    <a:lnTo>
                      <a:pt x="1" y="3448"/>
                    </a:lnTo>
                    <a:lnTo>
                      <a:pt x="3447" y="3448"/>
                    </a:lnTo>
                    <a:lnTo>
                      <a:pt x="3447"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3" name="Google Shape;4483;p41"/>
              <p:cNvSpPr/>
              <p:nvPr/>
            </p:nvSpPr>
            <p:spPr>
              <a:xfrm>
                <a:off x="2666689" y="1934871"/>
                <a:ext cx="54793" cy="54855"/>
              </a:xfrm>
              <a:custGeom>
                <a:rect b="b" l="l" r="r" t="t"/>
                <a:pathLst>
                  <a:path extrusionOk="0" h="3522" w="3518">
                    <a:moveTo>
                      <a:pt x="0" y="1"/>
                    </a:moveTo>
                    <a:lnTo>
                      <a:pt x="0" y="3521"/>
                    </a:lnTo>
                    <a:lnTo>
                      <a:pt x="3518" y="3521"/>
                    </a:lnTo>
                    <a:lnTo>
                      <a:pt x="3518"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4" name="Google Shape;4484;p41"/>
              <p:cNvSpPr/>
              <p:nvPr/>
            </p:nvSpPr>
            <p:spPr>
              <a:xfrm>
                <a:off x="2667234" y="1935416"/>
                <a:ext cx="53703" cy="53749"/>
              </a:xfrm>
              <a:custGeom>
                <a:rect b="b" l="l" r="r" t="t"/>
                <a:pathLst>
                  <a:path extrusionOk="0" h="3451" w="3448">
                    <a:moveTo>
                      <a:pt x="1" y="0"/>
                    </a:moveTo>
                    <a:lnTo>
                      <a:pt x="1" y="3450"/>
                    </a:lnTo>
                    <a:lnTo>
                      <a:pt x="3447" y="3450"/>
                    </a:lnTo>
                    <a:lnTo>
                      <a:pt x="3447"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5" name="Google Shape;4485;p41"/>
              <p:cNvSpPr/>
              <p:nvPr/>
            </p:nvSpPr>
            <p:spPr>
              <a:xfrm>
                <a:off x="2666689" y="1881137"/>
                <a:ext cx="54793" cy="54840"/>
              </a:xfrm>
              <a:custGeom>
                <a:rect b="b" l="l" r="r" t="t"/>
                <a:pathLst>
                  <a:path extrusionOk="0" h="3521" w="3518">
                    <a:moveTo>
                      <a:pt x="0" y="1"/>
                    </a:moveTo>
                    <a:lnTo>
                      <a:pt x="0" y="3521"/>
                    </a:lnTo>
                    <a:lnTo>
                      <a:pt x="3518" y="3521"/>
                    </a:lnTo>
                    <a:lnTo>
                      <a:pt x="3518"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6" name="Google Shape;4486;p41"/>
              <p:cNvSpPr/>
              <p:nvPr/>
            </p:nvSpPr>
            <p:spPr>
              <a:xfrm>
                <a:off x="2666689" y="1827450"/>
                <a:ext cx="54793" cy="54777"/>
              </a:xfrm>
              <a:custGeom>
                <a:rect b="b" l="l" r="r" t="t"/>
                <a:pathLst>
                  <a:path extrusionOk="0" h="3517" w="3518">
                    <a:moveTo>
                      <a:pt x="0" y="0"/>
                    </a:moveTo>
                    <a:lnTo>
                      <a:pt x="0" y="3516"/>
                    </a:lnTo>
                    <a:lnTo>
                      <a:pt x="3518" y="3516"/>
                    </a:lnTo>
                    <a:lnTo>
                      <a:pt x="3518"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7" name="Google Shape;4487;p41"/>
              <p:cNvSpPr/>
              <p:nvPr/>
            </p:nvSpPr>
            <p:spPr>
              <a:xfrm>
                <a:off x="2667234" y="1827979"/>
                <a:ext cx="53703" cy="53703"/>
              </a:xfrm>
              <a:custGeom>
                <a:rect b="b" l="l" r="r" t="t"/>
                <a:pathLst>
                  <a:path extrusionOk="0" h="3448" w="3448">
                    <a:moveTo>
                      <a:pt x="1" y="0"/>
                    </a:moveTo>
                    <a:lnTo>
                      <a:pt x="1" y="3448"/>
                    </a:lnTo>
                    <a:lnTo>
                      <a:pt x="3447" y="3448"/>
                    </a:lnTo>
                    <a:lnTo>
                      <a:pt x="3447"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8" name="Google Shape;4488;p41"/>
              <p:cNvSpPr/>
              <p:nvPr/>
            </p:nvSpPr>
            <p:spPr>
              <a:xfrm>
                <a:off x="2666689" y="1773700"/>
                <a:ext cx="54793" cy="54855"/>
              </a:xfrm>
              <a:custGeom>
                <a:rect b="b" l="l" r="r" t="t"/>
                <a:pathLst>
                  <a:path extrusionOk="0" h="3522" w="3518">
                    <a:moveTo>
                      <a:pt x="0" y="1"/>
                    </a:moveTo>
                    <a:lnTo>
                      <a:pt x="0" y="3521"/>
                    </a:lnTo>
                    <a:lnTo>
                      <a:pt x="3518" y="3521"/>
                    </a:lnTo>
                    <a:lnTo>
                      <a:pt x="3518"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9" name="Google Shape;4489;p41"/>
              <p:cNvSpPr/>
              <p:nvPr/>
            </p:nvSpPr>
            <p:spPr>
              <a:xfrm>
                <a:off x="2612939" y="2096041"/>
                <a:ext cx="54855" cy="54840"/>
              </a:xfrm>
              <a:custGeom>
                <a:rect b="b" l="l" r="r" t="t"/>
                <a:pathLst>
                  <a:path extrusionOk="0" h="3521" w="3522">
                    <a:moveTo>
                      <a:pt x="1" y="1"/>
                    </a:moveTo>
                    <a:lnTo>
                      <a:pt x="1" y="3521"/>
                    </a:lnTo>
                    <a:lnTo>
                      <a:pt x="3521" y="3521"/>
                    </a:lnTo>
                    <a:lnTo>
                      <a:pt x="3521" y="1"/>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0" name="Google Shape;4490;p41"/>
              <p:cNvSpPr/>
              <p:nvPr/>
            </p:nvSpPr>
            <p:spPr>
              <a:xfrm>
                <a:off x="2612939" y="2042307"/>
                <a:ext cx="54855" cy="54840"/>
              </a:xfrm>
              <a:custGeom>
                <a:rect b="b" l="l" r="r" t="t"/>
                <a:pathLst>
                  <a:path extrusionOk="0" h="3521" w="3522">
                    <a:moveTo>
                      <a:pt x="1" y="0"/>
                    </a:moveTo>
                    <a:lnTo>
                      <a:pt x="1" y="3521"/>
                    </a:lnTo>
                    <a:lnTo>
                      <a:pt x="3521" y="3521"/>
                    </a:lnTo>
                    <a:lnTo>
                      <a:pt x="3521" y="0"/>
                    </a:lnTo>
                    <a:close/>
                  </a:path>
                </a:pathLst>
              </a:custGeom>
              <a:solidFill>
                <a:srgbClr val="B88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1" name="Google Shape;4491;p41"/>
              <p:cNvSpPr/>
              <p:nvPr/>
            </p:nvSpPr>
            <p:spPr>
              <a:xfrm>
                <a:off x="2612939" y="1988604"/>
                <a:ext cx="54855" cy="54808"/>
              </a:xfrm>
              <a:custGeom>
                <a:rect b="b" l="l" r="r" t="t"/>
                <a:pathLst>
                  <a:path extrusionOk="0" h="3519" w="3522">
                    <a:moveTo>
                      <a:pt x="1" y="1"/>
                    </a:moveTo>
                    <a:lnTo>
                      <a:pt x="1" y="3519"/>
                    </a:lnTo>
                    <a:lnTo>
                      <a:pt x="3521" y="3519"/>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2" name="Google Shape;4492;p41"/>
              <p:cNvSpPr/>
              <p:nvPr/>
            </p:nvSpPr>
            <p:spPr>
              <a:xfrm>
                <a:off x="2613484" y="1989149"/>
                <a:ext cx="53765" cy="53703"/>
              </a:xfrm>
              <a:custGeom>
                <a:rect b="b" l="l" r="r" t="t"/>
                <a:pathLst>
                  <a:path extrusionOk="0" h="3448" w="3452">
                    <a:moveTo>
                      <a:pt x="0" y="0"/>
                    </a:moveTo>
                    <a:lnTo>
                      <a:pt x="0" y="3448"/>
                    </a:lnTo>
                    <a:lnTo>
                      <a:pt x="3452" y="3448"/>
                    </a:lnTo>
                    <a:lnTo>
                      <a:pt x="3452"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3" name="Google Shape;4493;p41"/>
              <p:cNvSpPr/>
              <p:nvPr/>
            </p:nvSpPr>
            <p:spPr>
              <a:xfrm>
                <a:off x="2612939" y="1934871"/>
                <a:ext cx="54855" cy="54855"/>
              </a:xfrm>
              <a:custGeom>
                <a:rect b="b" l="l" r="r" t="t"/>
                <a:pathLst>
                  <a:path extrusionOk="0" h="3522" w="3522">
                    <a:moveTo>
                      <a:pt x="1" y="1"/>
                    </a:moveTo>
                    <a:lnTo>
                      <a:pt x="1"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4" name="Google Shape;4494;p41"/>
              <p:cNvSpPr/>
              <p:nvPr/>
            </p:nvSpPr>
            <p:spPr>
              <a:xfrm>
                <a:off x="2612939" y="1881137"/>
                <a:ext cx="54855" cy="54840"/>
              </a:xfrm>
              <a:custGeom>
                <a:rect b="b" l="l" r="r" t="t"/>
                <a:pathLst>
                  <a:path extrusionOk="0" h="3521" w="3522">
                    <a:moveTo>
                      <a:pt x="1" y="1"/>
                    </a:moveTo>
                    <a:lnTo>
                      <a:pt x="1"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5" name="Google Shape;4495;p41"/>
              <p:cNvSpPr/>
              <p:nvPr/>
            </p:nvSpPr>
            <p:spPr>
              <a:xfrm>
                <a:off x="2613484" y="1881666"/>
                <a:ext cx="53765" cy="53765"/>
              </a:xfrm>
              <a:custGeom>
                <a:rect b="b" l="l" r="r" t="t"/>
                <a:pathLst>
                  <a:path extrusionOk="0" h="3452" w="3452">
                    <a:moveTo>
                      <a:pt x="0" y="1"/>
                    </a:moveTo>
                    <a:lnTo>
                      <a:pt x="0" y="3451"/>
                    </a:lnTo>
                    <a:lnTo>
                      <a:pt x="3452" y="3451"/>
                    </a:lnTo>
                    <a:lnTo>
                      <a:pt x="3452"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6" name="Google Shape;4496;p41"/>
              <p:cNvSpPr/>
              <p:nvPr/>
            </p:nvSpPr>
            <p:spPr>
              <a:xfrm>
                <a:off x="2612939" y="1827450"/>
                <a:ext cx="54855" cy="54777"/>
              </a:xfrm>
              <a:custGeom>
                <a:rect b="b" l="l" r="r" t="t"/>
                <a:pathLst>
                  <a:path extrusionOk="0" h="3517" w="3522">
                    <a:moveTo>
                      <a:pt x="1" y="0"/>
                    </a:moveTo>
                    <a:lnTo>
                      <a:pt x="1" y="3516"/>
                    </a:lnTo>
                    <a:lnTo>
                      <a:pt x="3521" y="3516"/>
                    </a:lnTo>
                    <a:lnTo>
                      <a:pt x="3521"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7" name="Google Shape;4497;p41"/>
              <p:cNvSpPr/>
              <p:nvPr/>
            </p:nvSpPr>
            <p:spPr>
              <a:xfrm>
                <a:off x="2612939" y="1773700"/>
                <a:ext cx="54855" cy="54855"/>
              </a:xfrm>
              <a:custGeom>
                <a:rect b="b" l="l" r="r" t="t"/>
                <a:pathLst>
                  <a:path extrusionOk="0" h="3522" w="3522">
                    <a:moveTo>
                      <a:pt x="1" y="1"/>
                    </a:moveTo>
                    <a:lnTo>
                      <a:pt x="1"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8" name="Google Shape;4498;p41"/>
              <p:cNvSpPr/>
              <p:nvPr/>
            </p:nvSpPr>
            <p:spPr>
              <a:xfrm>
                <a:off x="2613484" y="1774246"/>
                <a:ext cx="53765" cy="53749"/>
              </a:xfrm>
              <a:custGeom>
                <a:rect b="b" l="l" r="r" t="t"/>
                <a:pathLst>
                  <a:path extrusionOk="0" h="3451" w="3452">
                    <a:moveTo>
                      <a:pt x="0" y="0"/>
                    </a:moveTo>
                    <a:lnTo>
                      <a:pt x="0" y="3450"/>
                    </a:lnTo>
                    <a:lnTo>
                      <a:pt x="3452" y="3450"/>
                    </a:lnTo>
                    <a:lnTo>
                      <a:pt x="3452"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9" name="Google Shape;4499;p41"/>
              <p:cNvSpPr/>
              <p:nvPr/>
            </p:nvSpPr>
            <p:spPr>
              <a:xfrm>
                <a:off x="2559206" y="2096041"/>
                <a:ext cx="54855" cy="54840"/>
              </a:xfrm>
              <a:custGeom>
                <a:rect b="b" l="l" r="r" t="t"/>
                <a:pathLst>
                  <a:path extrusionOk="0" h="3521" w="3522">
                    <a:moveTo>
                      <a:pt x="1" y="1"/>
                    </a:moveTo>
                    <a:lnTo>
                      <a:pt x="1" y="3521"/>
                    </a:lnTo>
                    <a:lnTo>
                      <a:pt x="3521" y="3521"/>
                    </a:lnTo>
                    <a:lnTo>
                      <a:pt x="3521" y="1"/>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0" name="Google Shape;4500;p41"/>
              <p:cNvSpPr/>
              <p:nvPr/>
            </p:nvSpPr>
            <p:spPr>
              <a:xfrm>
                <a:off x="2559206" y="2042307"/>
                <a:ext cx="54855" cy="54840"/>
              </a:xfrm>
              <a:custGeom>
                <a:rect b="b" l="l" r="r" t="t"/>
                <a:pathLst>
                  <a:path extrusionOk="0" h="3521" w="3522">
                    <a:moveTo>
                      <a:pt x="1" y="0"/>
                    </a:moveTo>
                    <a:lnTo>
                      <a:pt x="1" y="3521"/>
                    </a:lnTo>
                    <a:lnTo>
                      <a:pt x="3521" y="3521"/>
                    </a:lnTo>
                    <a:lnTo>
                      <a:pt x="3521" y="0"/>
                    </a:lnTo>
                    <a:close/>
                  </a:path>
                </a:pathLst>
              </a:custGeom>
              <a:solidFill>
                <a:srgbClr val="B88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1" name="Google Shape;4501;p41"/>
              <p:cNvSpPr/>
              <p:nvPr/>
            </p:nvSpPr>
            <p:spPr>
              <a:xfrm>
                <a:off x="2559206" y="1988604"/>
                <a:ext cx="54855" cy="54808"/>
              </a:xfrm>
              <a:custGeom>
                <a:rect b="b" l="l" r="r" t="t"/>
                <a:pathLst>
                  <a:path extrusionOk="0" h="3519" w="3522">
                    <a:moveTo>
                      <a:pt x="1" y="1"/>
                    </a:moveTo>
                    <a:lnTo>
                      <a:pt x="1" y="3519"/>
                    </a:lnTo>
                    <a:lnTo>
                      <a:pt x="3521" y="3519"/>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2" name="Google Shape;4502;p41"/>
              <p:cNvSpPr/>
              <p:nvPr/>
            </p:nvSpPr>
            <p:spPr>
              <a:xfrm>
                <a:off x="2559751" y="1989149"/>
                <a:ext cx="53749" cy="53703"/>
              </a:xfrm>
              <a:custGeom>
                <a:rect b="b" l="l" r="r" t="t"/>
                <a:pathLst>
                  <a:path extrusionOk="0" h="3448" w="3451">
                    <a:moveTo>
                      <a:pt x="0" y="0"/>
                    </a:moveTo>
                    <a:lnTo>
                      <a:pt x="0" y="3448"/>
                    </a:lnTo>
                    <a:lnTo>
                      <a:pt x="3450" y="3448"/>
                    </a:lnTo>
                    <a:lnTo>
                      <a:pt x="3450"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3" name="Google Shape;4503;p41"/>
              <p:cNvSpPr/>
              <p:nvPr/>
            </p:nvSpPr>
            <p:spPr>
              <a:xfrm>
                <a:off x="2559206" y="1934871"/>
                <a:ext cx="54855" cy="54855"/>
              </a:xfrm>
              <a:custGeom>
                <a:rect b="b" l="l" r="r" t="t"/>
                <a:pathLst>
                  <a:path extrusionOk="0" h="3522" w="3522">
                    <a:moveTo>
                      <a:pt x="1" y="1"/>
                    </a:moveTo>
                    <a:lnTo>
                      <a:pt x="1"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4" name="Google Shape;4504;p41"/>
              <p:cNvSpPr/>
              <p:nvPr/>
            </p:nvSpPr>
            <p:spPr>
              <a:xfrm>
                <a:off x="2559751" y="1935416"/>
                <a:ext cx="53749" cy="53749"/>
              </a:xfrm>
              <a:custGeom>
                <a:rect b="b" l="l" r="r" t="t"/>
                <a:pathLst>
                  <a:path extrusionOk="0" h="3451" w="3451">
                    <a:moveTo>
                      <a:pt x="0" y="0"/>
                    </a:moveTo>
                    <a:lnTo>
                      <a:pt x="0" y="3450"/>
                    </a:lnTo>
                    <a:lnTo>
                      <a:pt x="3450" y="3450"/>
                    </a:lnTo>
                    <a:lnTo>
                      <a:pt x="3450"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5" name="Google Shape;4505;p41"/>
              <p:cNvSpPr/>
              <p:nvPr/>
            </p:nvSpPr>
            <p:spPr>
              <a:xfrm>
                <a:off x="2559206" y="1881137"/>
                <a:ext cx="54855" cy="54840"/>
              </a:xfrm>
              <a:custGeom>
                <a:rect b="b" l="l" r="r" t="t"/>
                <a:pathLst>
                  <a:path extrusionOk="0" h="3521" w="3522">
                    <a:moveTo>
                      <a:pt x="1" y="1"/>
                    </a:moveTo>
                    <a:lnTo>
                      <a:pt x="1"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6" name="Google Shape;4506;p41"/>
              <p:cNvSpPr/>
              <p:nvPr/>
            </p:nvSpPr>
            <p:spPr>
              <a:xfrm>
                <a:off x="2559206" y="1827450"/>
                <a:ext cx="54855" cy="54777"/>
              </a:xfrm>
              <a:custGeom>
                <a:rect b="b" l="l" r="r" t="t"/>
                <a:pathLst>
                  <a:path extrusionOk="0" h="3517" w="3522">
                    <a:moveTo>
                      <a:pt x="1" y="0"/>
                    </a:moveTo>
                    <a:lnTo>
                      <a:pt x="1" y="3516"/>
                    </a:lnTo>
                    <a:lnTo>
                      <a:pt x="3521" y="3516"/>
                    </a:lnTo>
                    <a:lnTo>
                      <a:pt x="3521"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7" name="Google Shape;4507;p41"/>
              <p:cNvSpPr/>
              <p:nvPr/>
            </p:nvSpPr>
            <p:spPr>
              <a:xfrm>
                <a:off x="2559751" y="1827979"/>
                <a:ext cx="53749" cy="53703"/>
              </a:xfrm>
              <a:custGeom>
                <a:rect b="b" l="l" r="r" t="t"/>
                <a:pathLst>
                  <a:path extrusionOk="0" h="3448" w="3451">
                    <a:moveTo>
                      <a:pt x="0" y="0"/>
                    </a:moveTo>
                    <a:lnTo>
                      <a:pt x="0" y="3448"/>
                    </a:lnTo>
                    <a:lnTo>
                      <a:pt x="3450" y="3448"/>
                    </a:lnTo>
                    <a:lnTo>
                      <a:pt x="3450"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8" name="Google Shape;4508;p41"/>
              <p:cNvSpPr/>
              <p:nvPr/>
            </p:nvSpPr>
            <p:spPr>
              <a:xfrm>
                <a:off x="2559206" y="1773700"/>
                <a:ext cx="54855" cy="54855"/>
              </a:xfrm>
              <a:custGeom>
                <a:rect b="b" l="l" r="r" t="t"/>
                <a:pathLst>
                  <a:path extrusionOk="0" h="3522" w="3522">
                    <a:moveTo>
                      <a:pt x="1" y="1"/>
                    </a:moveTo>
                    <a:lnTo>
                      <a:pt x="1"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9" name="Google Shape;4509;p41"/>
              <p:cNvSpPr/>
              <p:nvPr/>
            </p:nvSpPr>
            <p:spPr>
              <a:xfrm>
                <a:off x="2559751" y="1774246"/>
                <a:ext cx="53749" cy="53749"/>
              </a:xfrm>
              <a:custGeom>
                <a:rect b="b" l="l" r="r" t="t"/>
                <a:pathLst>
                  <a:path extrusionOk="0" h="3451" w="3451">
                    <a:moveTo>
                      <a:pt x="0" y="0"/>
                    </a:moveTo>
                    <a:lnTo>
                      <a:pt x="0" y="3450"/>
                    </a:lnTo>
                    <a:lnTo>
                      <a:pt x="3450" y="3450"/>
                    </a:lnTo>
                    <a:lnTo>
                      <a:pt x="3450"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0" name="Google Shape;4510;p41"/>
              <p:cNvSpPr/>
              <p:nvPr/>
            </p:nvSpPr>
            <p:spPr>
              <a:xfrm>
                <a:off x="2505519" y="2042307"/>
                <a:ext cx="54793" cy="54840"/>
              </a:xfrm>
              <a:custGeom>
                <a:rect b="b" l="l" r="r" t="t"/>
                <a:pathLst>
                  <a:path extrusionOk="0" h="3521" w="3518">
                    <a:moveTo>
                      <a:pt x="0" y="0"/>
                    </a:moveTo>
                    <a:lnTo>
                      <a:pt x="0" y="3521"/>
                    </a:lnTo>
                    <a:lnTo>
                      <a:pt x="3518" y="3521"/>
                    </a:lnTo>
                    <a:lnTo>
                      <a:pt x="3518" y="0"/>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1" name="Google Shape;4511;p41"/>
              <p:cNvSpPr/>
              <p:nvPr/>
            </p:nvSpPr>
            <p:spPr>
              <a:xfrm>
                <a:off x="2505519" y="1988604"/>
                <a:ext cx="54793" cy="54808"/>
              </a:xfrm>
              <a:custGeom>
                <a:rect b="b" l="l" r="r" t="t"/>
                <a:pathLst>
                  <a:path extrusionOk="0" h="3519" w="3518">
                    <a:moveTo>
                      <a:pt x="0" y="1"/>
                    </a:moveTo>
                    <a:lnTo>
                      <a:pt x="0" y="3519"/>
                    </a:lnTo>
                    <a:lnTo>
                      <a:pt x="3518" y="3519"/>
                    </a:lnTo>
                    <a:lnTo>
                      <a:pt x="3518"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2" name="Google Shape;4512;p41"/>
              <p:cNvSpPr/>
              <p:nvPr/>
            </p:nvSpPr>
            <p:spPr>
              <a:xfrm>
                <a:off x="2505519" y="1934871"/>
                <a:ext cx="54793" cy="54855"/>
              </a:xfrm>
              <a:custGeom>
                <a:rect b="b" l="l" r="r" t="t"/>
                <a:pathLst>
                  <a:path extrusionOk="0" h="3522" w="3518">
                    <a:moveTo>
                      <a:pt x="0" y="1"/>
                    </a:moveTo>
                    <a:lnTo>
                      <a:pt x="0" y="3521"/>
                    </a:lnTo>
                    <a:lnTo>
                      <a:pt x="3518" y="3521"/>
                    </a:lnTo>
                    <a:lnTo>
                      <a:pt x="3518"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3" name="Google Shape;4513;p41"/>
              <p:cNvSpPr/>
              <p:nvPr/>
            </p:nvSpPr>
            <p:spPr>
              <a:xfrm>
                <a:off x="2506079" y="1935416"/>
                <a:ext cx="53687" cy="53749"/>
              </a:xfrm>
              <a:custGeom>
                <a:rect b="b" l="l" r="r" t="t"/>
                <a:pathLst>
                  <a:path extrusionOk="0" h="3451" w="3447">
                    <a:moveTo>
                      <a:pt x="0" y="0"/>
                    </a:moveTo>
                    <a:lnTo>
                      <a:pt x="0" y="3450"/>
                    </a:lnTo>
                    <a:lnTo>
                      <a:pt x="3446" y="3450"/>
                    </a:lnTo>
                    <a:lnTo>
                      <a:pt x="3446"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4" name="Google Shape;4514;p41"/>
              <p:cNvSpPr/>
              <p:nvPr/>
            </p:nvSpPr>
            <p:spPr>
              <a:xfrm>
                <a:off x="2505519" y="1881137"/>
                <a:ext cx="54793" cy="54840"/>
              </a:xfrm>
              <a:custGeom>
                <a:rect b="b" l="l" r="r" t="t"/>
                <a:pathLst>
                  <a:path extrusionOk="0" h="3521" w="3518">
                    <a:moveTo>
                      <a:pt x="0" y="1"/>
                    </a:moveTo>
                    <a:lnTo>
                      <a:pt x="0" y="3521"/>
                    </a:lnTo>
                    <a:lnTo>
                      <a:pt x="3518" y="3521"/>
                    </a:lnTo>
                    <a:lnTo>
                      <a:pt x="3518"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5" name="Google Shape;4515;p41"/>
              <p:cNvSpPr/>
              <p:nvPr/>
            </p:nvSpPr>
            <p:spPr>
              <a:xfrm>
                <a:off x="2506079" y="1881666"/>
                <a:ext cx="53687" cy="53765"/>
              </a:xfrm>
              <a:custGeom>
                <a:rect b="b" l="l" r="r" t="t"/>
                <a:pathLst>
                  <a:path extrusionOk="0" h="3452" w="3447">
                    <a:moveTo>
                      <a:pt x="0" y="1"/>
                    </a:moveTo>
                    <a:lnTo>
                      <a:pt x="0" y="3451"/>
                    </a:lnTo>
                    <a:lnTo>
                      <a:pt x="3446" y="3451"/>
                    </a:lnTo>
                    <a:lnTo>
                      <a:pt x="3446"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6" name="Google Shape;4516;p41"/>
              <p:cNvSpPr/>
              <p:nvPr/>
            </p:nvSpPr>
            <p:spPr>
              <a:xfrm>
                <a:off x="2505519" y="1827450"/>
                <a:ext cx="54793" cy="54777"/>
              </a:xfrm>
              <a:custGeom>
                <a:rect b="b" l="l" r="r" t="t"/>
                <a:pathLst>
                  <a:path extrusionOk="0" h="3517" w="3518">
                    <a:moveTo>
                      <a:pt x="0" y="0"/>
                    </a:moveTo>
                    <a:lnTo>
                      <a:pt x="0" y="3516"/>
                    </a:lnTo>
                    <a:lnTo>
                      <a:pt x="3518" y="3516"/>
                    </a:lnTo>
                    <a:lnTo>
                      <a:pt x="3518"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7" name="Google Shape;4517;p41"/>
              <p:cNvSpPr/>
              <p:nvPr/>
            </p:nvSpPr>
            <p:spPr>
              <a:xfrm>
                <a:off x="2506079" y="1827979"/>
                <a:ext cx="53687" cy="53703"/>
              </a:xfrm>
              <a:custGeom>
                <a:rect b="b" l="l" r="r" t="t"/>
                <a:pathLst>
                  <a:path extrusionOk="0" h="3448" w="3447">
                    <a:moveTo>
                      <a:pt x="0" y="0"/>
                    </a:moveTo>
                    <a:lnTo>
                      <a:pt x="0" y="3448"/>
                    </a:lnTo>
                    <a:lnTo>
                      <a:pt x="3446" y="3448"/>
                    </a:lnTo>
                    <a:lnTo>
                      <a:pt x="3446"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8" name="Google Shape;4518;p41"/>
              <p:cNvSpPr/>
              <p:nvPr/>
            </p:nvSpPr>
            <p:spPr>
              <a:xfrm>
                <a:off x="2505519" y="1773700"/>
                <a:ext cx="54793" cy="54855"/>
              </a:xfrm>
              <a:custGeom>
                <a:rect b="b" l="l" r="r" t="t"/>
                <a:pathLst>
                  <a:path extrusionOk="0" h="3522" w="3518">
                    <a:moveTo>
                      <a:pt x="0" y="1"/>
                    </a:moveTo>
                    <a:lnTo>
                      <a:pt x="0" y="3521"/>
                    </a:lnTo>
                    <a:lnTo>
                      <a:pt x="3518" y="3521"/>
                    </a:lnTo>
                    <a:lnTo>
                      <a:pt x="3518"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9" name="Google Shape;4519;p41"/>
              <p:cNvSpPr/>
              <p:nvPr/>
            </p:nvSpPr>
            <p:spPr>
              <a:xfrm>
                <a:off x="2506079" y="1774246"/>
                <a:ext cx="53687" cy="53749"/>
              </a:xfrm>
              <a:custGeom>
                <a:rect b="b" l="l" r="r" t="t"/>
                <a:pathLst>
                  <a:path extrusionOk="0" h="3451" w="3447">
                    <a:moveTo>
                      <a:pt x="0" y="0"/>
                    </a:moveTo>
                    <a:lnTo>
                      <a:pt x="0" y="3450"/>
                    </a:lnTo>
                    <a:lnTo>
                      <a:pt x="3446" y="3450"/>
                    </a:lnTo>
                    <a:lnTo>
                      <a:pt x="3446"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0" name="Google Shape;4520;p41"/>
              <p:cNvSpPr/>
              <p:nvPr/>
            </p:nvSpPr>
            <p:spPr>
              <a:xfrm>
                <a:off x="2451785" y="2042307"/>
                <a:ext cx="54840" cy="54840"/>
              </a:xfrm>
              <a:custGeom>
                <a:rect b="b" l="l" r="r" t="t"/>
                <a:pathLst>
                  <a:path extrusionOk="0" h="3521" w="3521">
                    <a:moveTo>
                      <a:pt x="0" y="0"/>
                    </a:moveTo>
                    <a:lnTo>
                      <a:pt x="0" y="3521"/>
                    </a:lnTo>
                    <a:lnTo>
                      <a:pt x="3521" y="3521"/>
                    </a:lnTo>
                    <a:lnTo>
                      <a:pt x="3521" y="0"/>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1" name="Google Shape;4521;p41"/>
              <p:cNvSpPr/>
              <p:nvPr/>
            </p:nvSpPr>
            <p:spPr>
              <a:xfrm>
                <a:off x="2451785" y="1988604"/>
                <a:ext cx="54840" cy="54808"/>
              </a:xfrm>
              <a:custGeom>
                <a:rect b="b" l="l" r="r" t="t"/>
                <a:pathLst>
                  <a:path extrusionOk="0" h="3519" w="3521">
                    <a:moveTo>
                      <a:pt x="0" y="1"/>
                    </a:moveTo>
                    <a:lnTo>
                      <a:pt x="0" y="3519"/>
                    </a:lnTo>
                    <a:lnTo>
                      <a:pt x="3521" y="3519"/>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2" name="Google Shape;4522;p41"/>
              <p:cNvSpPr/>
              <p:nvPr/>
            </p:nvSpPr>
            <p:spPr>
              <a:xfrm>
                <a:off x="2451785" y="1934871"/>
                <a:ext cx="54840" cy="54855"/>
              </a:xfrm>
              <a:custGeom>
                <a:rect b="b" l="l" r="r" t="t"/>
                <a:pathLst>
                  <a:path extrusionOk="0" h="3522" w="3521">
                    <a:moveTo>
                      <a:pt x="0" y="1"/>
                    </a:moveTo>
                    <a:lnTo>
                      <a:pt x="0"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3" name="Google Shape;4523;p41"/>
              <p:cNvSpPr/>
              <p:nvPr/>
            </p:nvSpPr>
            <p:spPr>
              <a:xfrm>
                <a:off x="2452314" y="1935416"/>
                <a:ext cx="53780" cy="53749"/>
              </a:xfrm>
              <a:custGeom>
                <a:rect b="b" l="l" r="r" t="t"/>
                <a:pathLst>
                  <a:path extrusionOk="0" h="3451" w="3453">
                    <a:moveTo>
                      <a:pt x="1" y="0"/>
                    </a:moveTo>
                    <a:lnTo>
                      <a:pt x="1" y="3450"/>
                    </a:lnTo>
                    <a:lnTo>
                      <a:pt x="3452" y="3450"/>
                    </a:lnTo>
                    <a:lnTo>
                      <a:pt x="3452"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4" name="Google Shape;4524;p41"/>
              <p:cNvSpPr/>
              <p:nvPr/>
            </p:nvSpPr>
            <p:spPr>
              <a:xfrm>
                <a:off x="2451785" y="1881137"/>
                <a:ext cx="54840" cy="54840"/>
              </a:xfrm>
              <a:custGeom>
                <a:rect b="b" l="l" r="r" t="t"/>
                <a:pathLst>
                  <a:path extrusionOk="0" h="3521" w="3521">
                    <a:moveTo>
                      <a:pt x="0" y="1"/>
                    </a:moveTo>
                    <a:lnTo>
                      <a:pt x="0"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5" name="Google Shape;4525;p41"/>
              <p:cNvSpPr/>
              <p:nvPr/>
            </p:nvSpPr>
            <p:spPr>
              <a:xfrm>
                <a:off x="2451785" y="1827450"/>
                <a:ext cx="54840" cy="54777"/>
              </a:xfrm>
              <a:custGeom>
                <a:rect b="b" l="l" r="r" t="t"/>
                <a:pathLst>
                  <a:path extrusionOk="0" h="3517" w="3521">
                    <a:moveTo>
                      <a:pt x="0" y="0"/>
                    </a:moveTo>
                    <a:lnTo>
                      <a:pt x="0" y="3516"/>
                    </a:lnTo>
                    <a:lnTo>
                      <a:pt x="3521" y="3516"/>
                    </a:lnTo>
                    <a:lnTo>
                      <a:pt x="3521"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6" name="Google Shape;4526;p41"/>
              <p:cNvSpPr/>
              <p:nvPr/>
            </p:nvSpPr>
            <p:spPr>
              <a:xfrm>
                <a:off x="2452314" y="1827979"/>
                <a:ext cx="53780" cy="53703"/>
              </a:xfrm>
              <a:custGeom>
                <a:rect b="b" l="l" r="r" t="t"/>
                <a:pathLst>
                  <a:path extrusionOk="0" h="3448" w="3453">
                    <a:moveTo>
                      <a:pt x="1" y="0"/>
                    </a:moveTo>
                    <a:lnTo>
                      <a:pt x="1" y="3448"/>
                    </a:lnTo>
                    <a:lnTo>
                      <a:pt x="3452" y="3448"/>
                    </a:lnTo>
                    <a:lnTo>
                      <a:pt x="3452"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7" name="Google Shape;4527;p41"/>
              <p:cNvSpPr/>
              <p:nvPr/>
            </p:nvSpPr>
            <p:spPr>
              <a:xfrm>
                <a:off x="2451785" y="1773700"/>
                <a:ext cx="54840" cy="54855"/>
              </a:xfrm>
              <a:custGeom>
                <a:rect b="b" l="l" r="r" t="t"/>
                <a:pathLst>
                  <a:path extrusionOk="0" h="3522" w="3521">
                    <a:moveTo>
                      <a:pt x="0" y="1"/>
                    </a:moveTo>
                    <a:lnTo>
                      <a:pt x="0"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8" name="Google Shape;4528;p41"/>
              <p:cNvSpPr/>
              <p:nvPr/>
            </p:nvSpPr>
            <p:spPr>
              <a:xfrm>
                <a:off x="2452314" y="1774246"/>
                <a:ext cx="53780" cy="53749"/>
              </a:xfrm>
              <a:custGeom>
                <a:rect b="b" l="l" r="r" t="t"/>
                <a:pathLst>
                  <a:path extrusionOk="0" h="3451" w="3453">
                    <a:moveTo>
                      <a:pt x="1" y="0"/>
                    </a:moveTo>
                    <a:lnTo>
                      <a:pt x="1" y="3450"/>
                    </a:lnTo>
                    <a:lnTo>
                      <a:pt x="3452" y="3450"/>
                    </a:lnTo>
                    <a:lnTo>
                      <a:pt x="3452"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9" name="Google Shape;4529;p41"/>
              <p:cNvSpPr/>
              <p:nvPr/>
            </p:nvSpPr>
            <p:spPr>
              <a:xfrm>
                <a:off x="2398035" y="2042307"/>
                <a:ext cx="54855" cy="54840"/>
              </a:xfrm>
              <a:custGeom>
                <a:rect b="b" l="l" r="r" t="t"/>
                <a:pathLst>
                  <a:path extrusionOk="0" h="3521" w="3522">
                    <a:moveTo>
                      <a:pt x="1" y="0"/>
                    </a:moveTo>
                    <a:lnTo>
                      <a:pt x="1" y="3521"/>
                    </a:lnTo>
                    <a:lnTo>
                      <a:pt x="3521" y="3521"/>
                    </a:lnTo>
                    <a:lnTo>
                      <a:pt x="3521" y="0"/>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0" name="Google Shape;4530;p41"/>
              <p:cNvSpPr/>
              <p:nvPr/>
            </p:nvSpPr>
            <p:spPr>
              <a:xfrm>
                <a:off x="2398035" y="1988604"/>
                <a:ext cx="54855" cy="54808"/>
              </a:xfrm>
              <a:custGeom>
                <a:rect b="b" l="l" r="r" t="t"/>
                <a:pathLst>
                  <a:path extrusionOk="0" h="3519" w="3522">
                    <a:moveTo>
                      <a:pt x="1" y="1"/>
                    </a:moveTo>
                    <a:lnTo>
                      <a:pt x="1" y="3519"/>
                    </a:lnTo>
                    <a:lnTo>
                      <a:pt x="3521" y="3519"/>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1" name="Google Shape;4531;p41"/>
              <p:cNvSpPr/>
              <p:nvPr/>
            </p:nvSpPr>
            <p:spPr>
              <a:xfrm>
                <a:off x="2398035" y="1934871"/>
                <a:ext cx="54855" cy="54855"/>
              </a:xfrm>
              <a:custGeom>
                <a:rect b="b" l="l" r="r" t="t"/>
                <a:pathLst>
                  <a:path extrusionOk="0" h="3522" w="3522">
                    <a:moveTo>
                      <a:pt x="1" y="1"/>
                    </a:moveTo>
                    <a:lnTo>
                      <a:pt x="1"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2" name="Google Shape;4532;p41"/>
              <p:cNvSpPr/>
              <p:nvPr/>
            </p:nvSpPr>
            <p:spPr>
              <a:xfrm>
                <a:off x="2398581" y="1935416"/>
                <a:ext cx="53749" cy="53749"/>
              </a:xfrm>
              <a:custGeom>
                <a:rect b="b" l="l" r="r" t="t"/>
                <a:pathLst>
                  <a:path extrusionOk="0" h="3451" w="3451">
                    <a:moveTo>
                      <a:pt x="0" y="0"/>
                    </a:moveTo>
                    <a:lnTo>
                      <a:pt x="0" y="3450"/>
                    </a:lnTo>
                    <a:lnTo>
                      <a:pt x="3451" y="3450"/>
                    </a:lnTo>
                    <a:lnTo>
                      <a:pt x="3451"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3" name="Google Shape;4533;p41"/>
              <p:cNvSpPr/>
              <p:nvPr/>
            </p:nvSpPr>
            <p:spPr>
              <a:xfrm>
                <a:off x="2398035" y="1881137"/>
                <a:ext cx="54855" cy="54840"/>
              </a:xfrm>
              <a:custGeom>
                <a:rect b="b" l="l" r="r" t="t"/>
                <a:pathLst>
                  <a:path extrusionOk="0" h="3521" w="3522">
                    <a:moveTo>
                      <a:pt x="1" y="1"/>
                    </a:moveTo>
                    <a:lnTo>
                      <a:pt x="1"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4" name="Google Shape;4534;p41"/>
              <p:cNvSpPr/>
              <p:nvPr/>
            </p:nvSpPr>
            <p:spPr>
              <a:xfrm>
                <a:off x="2398581" y="1881666"/>
                <a:ext cx="53749" cy="53765"/>
              </a:xfrm>
              <a:custGeom>
                <a:rect b="b" l="l" r="r" t="t"/>
                <a:pathLst>
                  <a:path extrusionOk="0" h="3452" w="3451">
                    <a:moveTo>
                      <a:pt x="0" y="1"/>
                    </a:moveTo>
                    <a:lnTo>
                      <a:pt x="0" y="3451"/>
                    </a:lnTo>
                    <a:lnTo>
                      <a:pt x="3451" y="3451"/>
                    </a:lnTo>
                    <a:lnTo>
                      <a:pt x="345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5" name="Google Shape;4535;p41"/>
              <p:cNvSpPr/>
              <p:nvPr/>
            </p:nvSpPr>
            <p:spPr>
              <a:xfrm>
                <a:off x="2398035" y="1827450"/>
                <a:ext cx="54855" cy="54777"/>
              </a:xfrm>
              <a:custGeom>
                <a:rect b="b" l="l" r="r" t="t"/>
                <a:pathLst>
                  <a:path extrusionOk="0" h="3517" w="3522">
                    <a:moveTo>
                      <a:pt x="1" y="0"/>
                    </a:moveTo>
                    <a:lnTo>
                      <a:pt x="1" y="3516"/>
                    </a:lnTo>
                    <a:lnTo>
                      <a:pt x="3521" y="3516"/>
                    </a:lnTo>
                    <a:lnTo>
                      <a:pt x="3521"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6" name="Google Shape;4536;p41"/>
              <p:cNvSpPr/>
              <p:nvPr/>
            </p:nvSpPr>
            <p:spPr>
              <a:xfrm>
                <a:off x="2398581" y="1827979"/>
                <a:ext cx="53749" cy="53703"/>
              </a:xfrm>
              <a:custGeom>
                <a:rect b="b" l="l" r="r" t="t"/>
                <a:pathLst>
                  <a:path extrusionOk="0" h="3448" w="3451">
                    <a:moveTo>
                      <a:pt x="0" y="0"/>
                    </a:moveTo>
                    <a:lnTo>
                      <a:pt x="0" y="3448"/>
                    </a:lnTo>
                    <a:lnTo>
                      <a:pt x="3451" y="3448"/>
                    </a:lnTo>
                    <a:lnTo>
                      <a:pt x="3451"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7" name="Google Shape;4537;p41"/>
              <p:cNvSpPr/>
              <p:nvPr/>
            </p:nvSpPr>
            <p:spPr>
              <a:xfrm>
                <a:off x="2398035" y="1773700"/>
                <a:ext cx="54855" cy="54855"/>
              </a:xfrm>
              <a:custGeom>
                <a:rect b="b" l="l" r="r" t="t"/>
                <a:pathLst>
                  <a:path extrusionOk="0" h="3522" w="3522">
                    <a:moveTo>
                      <a:pt x="1" y="1"/>
                    </a:moveTo>
                    <a:lnTo>
                      <a:pt x="1"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8" name="Google Shape;4538;p41"/>
              <p:cNvSpPr/>
              <p:nvPr/>
            </p:nvSpPr>
            <p:spPr>
              <a:xfrm>
                <a:off x="2398581" y="1774246"/>
                <a:ext cx="53749" cy="53749"/>
              </a:xfrm>
              <a:custGeom>
                <a:rect b="b" l="l" r="r" t="t"/>
                <a:pathLst>
                  <a:path extrusionOk="0" h="3451" w="3451">
                    <a:moveTo>
                      <a:pt x="0" y="0"/>
                    </a:moveTo>
                    <a:lnTo>
                      <a:pt x="0" y="3450"/>
                    </a:lnTo>
                    <a:lnTo>
                      <a:pt x="3451" y="3450"/>
                    </a:lnTo>
                    <a:lnTo>
                      <a:pt x="3451"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9" name="Google Shape;4539;p41"/>
              <p:cNvSpPr/>
              <p:nvPr/>
            </p:nvSpPr>
            <p:spPr>
              <a:xfrm>
                <a:off x="2344348" y="2042307"/>
                <a:ext cx="54777" cy="54840"/>
              </a:xfrm>
              <a:custGeom>
                <a:rect b="b" l="l" r="r" t="t"/>
                <a:pathLst>
                  <a:path extrusionOk="0" h="3521" w="3517">
                    <a:moveTo>
                      <a:pt x="0" y="0"/>
                    </a:moveTo>
                    <a:lnTo>
                      <a:pt x="0" y="3521"/>
                    </a:lnTo>
                    <a:lnTo>
                      <a:pt x="3517" y="3521"/>
                    </a:lnTo>
                    <a:lnTo>
                      <a:pt x="3517" y="0"/>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0" name="Google Shape;4540;p41"/>
              <p:cNvSpPr/>
              <p:nvPr/>
            </p:nvSpPr>
            <p:spPr>
              <a:xfrm>
                <a:off x="2344348" y="1988604"/>
                <a:ext cx="54777" cy="54808"/>
              </a:xfrm>
              <a:custGeom>
                <a:rect b="b" l="l" r="r" t="t"/>
                <a:pathLst>
                  <a:path extrusionOk="0" h="3519" w="3517">
                    <a:moveTo>
                      <a:pt x="0" y="1"/>
                    </a:moveTo>
                    <a:lnTo>
                      <a:pt x="0" y="3519"/>
                    </a:lnTo>
                    <a:lnTo>
                      <a:pt x="3517" y="3519"/>
                    </a:lnTo>
                    <a:lnTo>
                      <a:pt x="3517"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1" name="Google Shape;4541;p41"/>
              <p:cNvSpPr/>
              <p:nvPr/>
            </p:nvSpPr>
            <p:spPr>
              <a:xfrm>
                <a:off x="2344348" y="1934871"/>
                <a:ext cx="54777" cy="54855"/>
              </a:xfrm>
              <a:custGeom>
                <a:rect b="b" l="l" r="r" t="t"/>
                <a:pathLst>
                  <a:path extrusionOk="0" h="3522" w="3517">
                    <a:moveTo>
                      <a:pt x="0" y="1"/>
                    </a:moveTo>
                    <a:lnTo>
                      <a:pt x="0" y="3521"/>
                    </a:lnTo>
                    <a:lnTo>
                      <a:pt x="3517" y="3521"/>
                    </a:lnTo>
                    <a:lnTo>
                      <a:pt x="3517"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2" name="Google Shape;4542;p41"/>
              <p:cNvSpPr/>
              <p:nvPr/>
            </p:nvSpPr>
            <p:spPr>
              <a:xfrm>
                <a:off x="2344878" y="1935416"/>
                <a:ext cx="53718" cy="53749"/>
              </a:xfrm>
              <a:custGeom>
                <a:rect b="b" l="l" r="r" t="t"/>
                <a:pathLst>
                  <a:path extrusionOk="0" h="3451" w="3449">
                    <a:moveTo>
                      <a:pt x="1" y="0"/>
                    </a:moveTo>
                    <a:lnTo>
                      <a:pt x="1" y="3450"/>
                    </a:lnTo>
                    <a:lnTo>
                      <a:pt x="3448" y="3450"/>
                    </a:lnTo>
                    <a:lnTo>
                      <a:pt x="3448"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3" name="Google Shape;4543;p41"/>
              <p:cNvSpPr/>
              <p:nvPr/>
            </p:nvSpPr>
            <p:spPr>
              <a:xfrm>
                <a:off x="2344348" y="1881137"/>
                <a:ext cx="54777" cy="54840"/>
              </a:xfrm>
              <a:custGeom>
                <a:rect b="b" l="l" r="r" t="t"/>
                <a:pathLst>
                  <a:path extrusionOk="0" h="3521" w="3517">
                    <a:moveTo>
                      <a:pt x="0" y="1"/>
                    </a:moveTo>
                    <a:lnTo>
                      <a:pt x="0" y="3521"/>
                    </a:lnTo>
                    <a:lnTo>
                      <a:pt x="3517" y="3521"/>
                    </a:lnTo>
                    <a:lnTo>
                      <a:pt x="3517"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4" name="Google Shape;4544;p41"/>
              <p:cNvSpPr/>
              <p:nvPr/>
            </p:nvSpPr>
            <p:spPr>
              <a:xfrm>
                <a:off x="2344348" y="1827450"/>
                <a:ext cx="54777" cy="54777"/>
              </a:xfrm>
              <a:custGeom>
                <a:rect b="b" l="l" r="r" t="t"/>
                <a:pathLst>
                  <a:path extrusionOk="0" h="3517" w="3517">
                    <a:moveTo>
                      <a:pt x="0" y="0"/>
                    </a:moveTo>
                    <a:lnTo>
                      <a:pt x="0" y="3516"/>
                    </a:lnTo>
                    <a:lnTo>
                      <a:pt x="3517" y="3516"/>
                    </a:lnTo>
                    <a:lnTo>
                      <a:pt x="3517"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5" name="Google Shape;4545;p41"/>
              <p:cNvSpPr/>
              <p:nvPr/>
            </p:nvSpPr>
            <p:spPr>
              <a:xfrm>
                <a:off x="2344878" y="1827979"/>
                <a:ext cx="53718" cy="53703"/>
              </a:xfrm>
              <a:custGeom>
                <a:rect b="b" l="l" r="r" t="t"/>
                <a:pathLst>
                  <a:path extrusionOk="0" h="3448" w="3449">
                    <a:moveTo>
                      <a:pt x="1" y="0"/>
                    </a:moveTo>
                    <a:lnTo>
                      <a:pt x="1" y="3448"/>
                    </a:lnTo>
                    <a:lnTo>
                      <a:pt x="3448" y="3448"/>
                    </a:lnTo>
                    <a:lnTo>
                      <a:pt x="3448"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6" name="Google Shape;4546;p41"/>
              <p:cNvSpPr/>
              <p:nvPr/>
            </p:nvSpPr>
            <p:spPr>
              <a:xfrm>
                <a:off x="2344348" y="1773700"/>
                <a:ext cx="54777" cy="54855"/>
              </a:xfrm>
              <a:custGeom>
                <a:rect b="b" l="l" r="r" t="t"/>
                <a:pathLst>
                  <a:path extrusionOk="0" h="3522" w="3517">
                    <a:moveTo>
                      <a:pt x="0" y="1"/>
                    </a:moveTo>
                    <a:lnTo>
                      <a:pt x="0" y="3521"/>
                    </a:lnTo>
                    <a:lnTo>
                      <a:pt x="3517" y="3521"/>
                    </a:lnTo>
                    <a:lnTo>
                      <a:pt x="3517"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7" name="Google Shape;4547;p41"/>
              <p:cNvSpPr/>
              <p:nvPr/>
            </p:nvSpPr>
            <p:spPr>
              <a:xfrm>
                <a:off x="2344878" y="1774246"/>
                <a:ext cx="53718" cy="53749"/>
              </a:xfrm>
              <a:custGeom>
                <a:rect b="b" l="l" r="r" t="t"/>
                <a:pathLst>
                  <a:path extrusionOk="0" h="3451" w="3449">
                    <a:moveTo>
                      <a:pt x="1" y="0"/>
                    </a:moveTo>
                    <a:lnTo>
                      <a:pt x="1" y="3450"/>
                    </a:lnTo>
                    <a:lnTo>
                      <a:pt x="3448" y="3450"/>
                    </a:lnTo>
                    <a:lnTo>
                      <a:pt x="3448"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8" name="Google Shape;4548;p41"/>
              <p:cNvSpPr/>
              <p:nvPr/>
            </p:nvSpPr>
            <p:spPr>
              <a:xfrm>
                <a:off x="2290615" y="2042307"/>
                <a:ext cx="54840" cy="54840"/>
              </a:xfrm>
              <a:custGeom>
                <a:rect b="b" l="l" r="r" t="t"/>
                <a:pathLst>
                  <a:path extrusionOk="0" h="3521" w="3521">
                    <a:moveTo>
                      <a:pt x="0" y="0"/>
                    </a:moveTo>
                    <a:lnTo>
                      <a:pt x="0" y="3521"/>
                    </a:lnTo>
                    <a:lnTo>
                      <a:pt x="3521" y="3521"/>
                    </a:lnTo>
                    <a:lnTo>
                      <a:pt x="3521" y="0"/>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9" name="Google Shape;4549;p41"/>
              <p:cNvSpPr/>
              <p:nvPr/>
            </p:nvSpPr>
            <p:spPr>
              <a:xfrm>
                <a:off x="2290615" y="1988604"/>
                <a:ext cx="54840" cy="54808"/>
              </a:xfrm>
              <a:custGeom>
                <a:rect b="b" l="l" r="r" t="t"/>
                <a:pathLst>
                  <a:path extrusionOk="0" h="3519" w="3521">
                    <a:moveTo>
                      <a:pt x="0" y="1"/>
                    </a:moveTo>
                    <a:lnTo>
                      <a:pt x="0" y="3519"/>
                    </a:lnTo>
                    <a:lnTo>
                      <a:pt x="3521" y="3519"/>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0" name="Google Shape;4550;p41"/>
              <p:cNvSpPr/>
              <p:nvPr/>
            </p:nvSpPr>
            <p:spPr>
              <a:xfrm>
                <a:off x="2290615" y="1934871"/>
                <a:ext cx="54840" cy="54855"/>
              </a:xfrm>
              <a:custGeom>
                <a:rect b="b" l="l" r="r" t="t"/>
                <a:pathLst>
                  <a:path extrusionOk="0" h="3522" w="3521">
                    <a:moveTo>
                      <a:pt x="0" y="1"/>
                    </a:moveTo>
                    <a:lnTo>
                      <a:pt x="0"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1" name="Google Shape;4551;p41"/>
              <p:cNvSpPr/>
              <p:nvPr/>
            </p:nvSpPr>
            <p:spPr>
              <a:xfrm>
                <a:off x="2291144" y="1935416"/>
                <a:ext cx="53749" cy="53749"/>
              </a:xfrm>
              <a:custGeom>
                <a:rect b="b" l="l" r="r" t="t"/>
                <a:pathLst>
                  <a:path extrusionOk="0" h="3451" w="3451">
                    <a:moveTo>
                      <a:pt x="1" y="0"/>
                    </a:moveTo>
                    <a:lnTo>
                      <a:pt x="1" y="3450"/>
                    </a:lnTo>
                    <a:lnTo>
                      <a:pt x="3451" y="3450"/>
                    </a:lnTo>
                    <a:lnTo>
                      <a:pt x="3451"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2" name="Google Shape;4552;p41"/>
              <p:cNvSpPr/>
              <p:nvPr/>
            </p:nvSpPr>
            <p:spPr>
              <a:xfrm>
                <a:off x="2290615" y="1881137"/>
                <a:ext cx="54840" cy="54840"/>
              </a:xfrm>
              <a:custGeom>
                <a:rect b="b" l="l" r="r" t="t"/>
                <a:pathLst>
                  <a:path extrusionOk="0" h="3521" w="3521">
                    <a:moveTo>
                      <a:pt x="0" y="1"/>
                    </a:moveTo>
                    <a:lnTo>
                      <a:pt x="0"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3" name="Google Shape;4553;p41"/>
              <p:cNvSpPr/>
              <p:nvPr/>
            </p:nvSpPr>
            <p:spPr>
              <a:xfrm>
                <a:off x="2291144" y="1881666"/>
                <a:ext cx="53749" cy="53765"/>
              </a:xfrm>
              <a:custGeom>
                <a:rect b="b" l="l" r="r" t="t"/>
                <a:pathLst>
                  <a:path extrusionOk="0" h="3452" w="3451">
                    <a:moveTo>
                      <a:pt x="1" y="1"/>
                    </a:moveTo>
                    <a:lnTo>
                      <a:pt x="1" y="3451"/>
                    </a:lnTo>
                    <a:lnTo>
                      <a:pt x="3451" y="3451"/>
                    </a:lnTo>
                    <a:lnTo>
                      <a:pt x="345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4" name="Google Shape;4554;p41"/>
              <p:cNvSpPr/>
              <p:nvPr/>
            </p:nvSpPr>
            <p:spPr>
              <a:xfrm>
                <a:off x="2290615" y="1827450"/>
                <a:ext cx="54840" cy="54777"/>
              </a:xfrm>
              <a:custGeom>
                <a:rect b="b" l="l" r="r" t="t"/>
                <a:pathLst>
                  <a:path extrusionOk="0" h="3517" w="3521">
                    <a:moveTo>
                      <a:pt x="0" y="0"/>
                    </a:moveTo>
                    <a:lnTo>
                      <a:pt x="0" y="3516"/>
                    </a:lnTo>
                    <a:lnTo>
                      <a:pt x="3521" y="3516"/>
                    </a:lnTo>
                    <a:lnTo>
                      <a:pt x="3521"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5" name="Google Shape;4555;p41"/>
              <p:cNvSpPr/>
              <p:nvPr/>
            </p:nvSpPr>
            <p:spPr>
              <a:xfrm>
                <a:off x="2291144" y="1827979"/>
                <a:ext cx="53749" cy="53703"/>
              </a:xfrm>
              <a:custGeom>
                <a:rect b="b" l="l" r="r" t="t"/>
                <a:pathLst>
                  <a:path extrusionOk="0" h="3448" w="3451">
                    <a:moveTo>
                      <a:pt x="1" y="0"/>
                    </a:moveTo>
                    <a:lnTo>
                      <a:pt x="1" y="3448"/>
                    </a:lnTo>
                    <a:lnTo>
                      <a:pt x="3451" y="3448"/>
                    </a:lnTo>
                    <a:lnTo>
                      <a:pt x="3451"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6" name="Google Shape;4556;p41"/>
              <p:cNvSpPr/>
              <p:nvPr/>
            </p:nvSpPr>
            <p:spPr>
              <a:xfrm>
                <a:off x="2290615" y="1773700"/>
                <a:ext cx="54840" cy="54855"/>
              </a:xfrm>
              <a:custGeom>
                <a:rect b="b" l="l" r="r" t="t"/>
                <a:pathLst>
                  <a:path extrusionOk="0" h="3522" w="3521">
                    <a:moveTo>
                      <a:pt x="0" y="1"/>
                    </a:moveTo>
                    <a:lnTo>
                      <a:pt x="0"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7" name="Google Shape;4557;p41"/>
              <p:cNvSpPr/>
              <p:nvPr/>
            </p:nvSpPr>
            <p:spPr>
              <a:xfrm>
                <a:off x="2291144" y="1774246"/>
                <a:ext cx="53749" cy="53749"/>
              </a:xfrm>
              <a:custGeom>
                <a:rect b="b" l="l" r="r" t="t"/>
                <a:pathLst>
                  <a:path extrusionOk="0" h="3451" w="3451">
                    <a:moveTo>
                      <a:pt x="1" y="0"/>
                    </a:moveTo>
                    <a:lnTo>
                      <a:pt x="1" y="3450"/>
                    </a:lnTo>
                    <a:lnTo>
                      <a:pt x="3451" y="3450"/>
                    </a:lnTo>
                    <a:lnTo>
                      <a:pt x="3451"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8" name="Google Shape;4558;p41"/>
              <p:cNvSpPr/>
              <p:nvPr/>
            </p:nvSpPr>
            <p:spPr>
              <a:xfrm>
                <a:off x="2236850" y="2096041"/>
                <a:ext cx="54855" cy="54840"/>
              </a:xfrm>
              <a:custGeom>
                <a:rect b="b" l="l" r="r" t="t"/>
                <a:pathLst>
                  <a:path extrusionOk="0" h="3521" w="3522">
                    <a:moveTo>
                      <a:pt x="1" y="1"/>
                    </a:moveTo>
                    <a:lnTo>
                      <a:pt x="1" y="3521"/>
                    </a:lnTo>
                    <a:lnTo>
                      <a:pt x="3521" y="3521"/>
                    </a:lnTo>
                    <a:lnTo>
                      <a:pt x="3521" y="1"/>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9" name="Google Shape;4559;p41"/>
              <p:cNvSpPr/>
              <p:nvPr/>
            </p:nvSpPr>
            <p:spPr>
              <a:xfrm>
                <a:off x="2236850" y="2042307"/>
                <a:ext cx="54855" cy="54840"/>
              </a:xfrm>
              <a:custGeom>
                <a:rect b="b" l="l" r="r" t="t"/>
                <a:pathLst>
                  <a:path extrusionOk="0" h="3521" w="3522">
                    <a:moveTo>
                      <a:pt x="1" y="0"/>
                    </a:moveTo>
                    <a:lnTo>
                      <a:pt x="1" y="3521"/>
                    </a:lnTo>
                    <a:lnTo>
                      <a:pt x="3521" y="3521"/>
                    </a:lnTo>
                    <a:lnTo>
                      <a:pt x="3521" y="0"/>
                    </a:lnTo>
                    <a:close/>
                  </a:path>
                </a:pathLst>
              </a:custGeom>
              <a:solidFill>
                <a:srgbClr val="B88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0" name="Google Shape;4560;p41"/>
              <p:cNvSpPr/>
              <p:nvPr/>
            </p:nvSpPr>
            <p:spPr>
              <a:xfrm>
                <a:off x="2236850" y="1988604"/>
                <a:ext cx="54855" cy="54808"/>
              </a:xfrm>
              <a:custGeom>
                <a:rect b="b" l="l" r="r" t="t"/>
                <a:pathLst>
                  <a:path extrusionOk="0" h="3519" w="3522">
                    <a:moveTo>
                      <a:pt x="1" y="1"/>
                    </a:moveTo>
                    <a:lnTo>
                      <a:pt x="1" y="3519"/>
                    </a:lnTo>
                    <a:lnTo>
                      <a:pt x="3521" y="3519"/>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1" name="Google Shape;4561;p41"/>
              <p:cNvSpPr/>
              <p:nvPr/>
            </p:nvSpPr>
            <p:spPr>
              <a:xfrm>
                <a:off x="2237410" y="1989149"/>
                <a:ext cx="53749" cy="53703"/>
              </a:xfrm>
              <a:custGeom>
                <a:rect b="b" l="l" r="r" t="t"/>
                <a:pathLst>
                  <a:path extrusionOk="0" h="3448" w="3451">
                    <a:moveTo>
                      <a:pt x="1" y="0"/>
                    </a:moveTo>
                    <a:lnTo>
                      <a:pt x="1" y="3448"/>
                    </a:lnTo>
                    <a:lnTo>
                      <a:pt x="3451" y="3448"/>
                    </a:lnTo>
                    <a:lnTo>
                      <a:pt x="3451"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2" name="Google Shape;4562;p41"/>
              <p:cNvSpPr/>
              <p:nvPr/>
            </p:nvSpPr>
            <p:spPr>
              <a:xfrm>
                <a:off x="2236850" y="1934871"/>
                <a:ext cx="54855" cy="54855"/>
              </a:xfrm>
              <a:custGeom>
                <a:rect b="b" l="l" r="r" t="t"/>
                <a:pathLst>
                  <a:path extrusionOk="0" h="3522" w="3522">
                    <a:moveTo>
                      <a:pt x="1" y="1"/>
                    </a:moveTo>
                    <a:lnTo>
                      <a:pt x="1"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3" name="Google Shape;4563;p41"/>
              <p:cNvSpPr/>
              <p:nvPr/>
            </p:nvSpPr>
            <p:spPr>
              <a:xfrm>
                <a:off x="2237410" y="1935416"/>
                <a:ext cx="53749" cy="53749"/>
              </a:xfrm>
              <a:custGeom>
                <a:rect b="b" l="l" r="r" t="t"/>
                <a:pathLst>
                  <a:path extrusionOk="0" h="3451" w="3451">
                    <a:moveTo>
                      <a:pt x="1" y="0"/>
                    </a:moveTo>
                    <a:lnTo>
                      <a:pt x="1" y="3450"/>
                    </a:lnTo>
                    <a:lnTo>
                      <a:pt x="3451" y="3450"/>
                    </a:lnTo>
                    <a:lnTo>
                      <a:pt x="3451"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4" name="Google Shape;4564;p41"/>
              <p:cNvSpPr/>
              <p:nvPr/>
            </p:nvSpPr>
            <p:spPr>
              <a:xfrm>
                <a:off x="2236850" y="1881137"/>
                <a:ext cx="54855" cy="54840"/>
              </a:xfrm>
              <a:custGeom>
                <a:rect b="b" l="l" r="r" t="t"/>
                <a:pathLst>
                  <a:path extrusionOk="0" h="3521" w="3522">
                    <a:moveTo>
                      <a:pt x="1" y="1"/>
                    </a:moveTo>
                    <a:lnTo>
                      <a:pt x="1"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5" name="Google Shape;4565;p41"/>
              <p:cNvSpPr/>
              <p:nvPr/>
            </p:nvSpPr>
            <p:spPr>
              <a:xfrm>
                <a:off x="2236850" y="1827450"/>
                <a:ext cx="54855" cy="54777"/>
              </a:xfrm>
              <a:custGeom>
                <a:rect b="b" l="l" r="r" t="t"/>
                <a:pathLst>
                  <a:path extrusionOk="0" h="3517" w="3522">
                    <a:moveTo>
                      <a:pt x="1" y="0"/>
                    </a:moveTo>
                    <a:lnTo>
                      <a:pt x="1" y="3516"/>
                    </a:lnTo>
                    <a:lnTo>
                      <a:pt x="3521" y="3516"/>
                    </a:lnTo>
                    <a:lnTo>
                      <a:pt x="3521"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6" name="Google Shape;4566;p41"/>
              <p:cNvSpPr/>
              <p:nvPr/>
            </p:nvSpPr>
            <p:spPr>
              <a:xfrm>
                <a:off x="2237410" y="1827979"/>
                <a:ext cx="53749" cy="53703"/>
              </a:xfrm>
              <a:custGeom>
                <a:rect b="b" l="l" r="r" t="t"/>
                <a:pathLst>
                  <a:path extrusionOk="0" h="3448" w="3451">
                    <a:moveTo>
                      <a:pt x="1" y="0"/>
                    </a:moveTo>
                    <a:lnTo>
                      <a:pt x="1" y="3448"/>
                    </a:lnTo>
                    <a:lnTo>
                      <a:pt x="3451" y="3448"/>
                    </a:lnTo>
                    <a:lnTo>
                      <a:pt x="3451"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7" name="Google Shape;4567;p41"/>
              <p:cNvSpPr/>
              <p:nvPr/>
            </p:nvSpPr>
            <p:spPr>
              <a:xfrm>
                <a:off x="2236850" y="1773700"/>
                <a:ext cx="54855" cy="54855"/>
              </a:xfrm>
              <a:custGeom>
                <a:rect b="b" l="l" r="r" t="t"/>
                <a:pathLst>
                  <a:path extrusionOk="0" h="3522" w="3522">
                    <a:moveTo>
                      <a:pt x="1" y="1"/>
                    </a:moveTo>
                    <a:lnTo>
                      <a:pt x="1"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8" name="Google Shape;4568;p41"/>
              <p:cNvSpPr/>
              <p:nvPr/>
            </p:nvSpPr>
            <p:spPr>
              <a:xfrm>
                <a:off x="2237410" y="1774246"/>
                <a:ext cx="53749" cy="53749"/>
              </a:xfrm>
              <a:custGeom>
                <a:rect b="b" l="l" r="r" t="t"/>
                <a:pathLst>
                  <a:path extrusionOk="0" h="3451" w="3451">
                    <a:moveTo>
                      <a:pt x="1" y="0"/>
                    </a:moveTo>
                    <a:lnTo>
                      <a:pt x="1" y="3450"/>
                    </a:lnTo>
                    <a:lnTo>
                      <a:pt x="3451" y="3450"/>
                    </a:lnTo>
                    <a:lnTo>
                      <a:pt x="3451"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9" name="Google Shape;4569;p41"/>
              <p:cNvSpPr/>
              <p:nvPr/>
            </p:nvSpPr>
            <p:spPr>
              <a:xfrm>
                <a:off x="2183178" y="2096041"/>
                <a:ext cx="54793" cy="54840"/>
              </a:xfrm>
              <a:custGeom>
                <a:rect b="b" l="l" r="r" t="t"/>
                <a:pathLst>
                  <a:path extrusionOk="0" h="3521" w="3518">
                    <a:moveTo>
                      <a:pt x="1" y="1"/>
                    </a:moveTo>
                    <a:lnTo>
                      <a:pt x="1" y="3521"/>
                    </a:lnTo>
                    <a:lnTo>
                      <a:pt x="3517" y="3521"/>
                    </a:lnTo>
                    <a:lnTo>
                      <a:pt x="3517" y="1"/>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0" name="Google Shape;4570;p41"/>
              <p:cNvSpPr/>
              <p:nvPr/>
            </p:nvSpPr>
            <p:spPr>
              <a:xfrm>
                <a:off x="2183178" y="2042307"/>
                <a:ext cx="54793" cy="54840"/>
              </a:xfrm>
              <a:custGeom>
                <a:rect b="b" l="l" r="r" t="t"/>
                <a:pathLst>
                  <a:path extrusionOk="0" h="3521" w="3518">
                    <a:moveTo>
                      <a:pt x="1" y="0"/>
                    </a:moveTo>
                    <a:lnTo>
                      <a:pt x="1" y="3521"/>
                    </a:lnTo>
                    <a:lnTo>
                      <a:pt x="3517" y="3521"/>
                    </a:lnTo>
                    <a:lnTo>
                      <a:pt x="3517" y="0"/>
                    </a:lnTo>
                    <a:close/>
                  </a:path>
                </a:pathLst>
              </a:custGeom>
              <a:solidFill>
                <a:srgbClr val="B88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1" name="Google Shape;4571;p41"/>
              <p:cNvSpPr/>
              <p:nvPr/>
            </p:nvSpPr>
            <p:spPr>
              <a:xfrm>
                <a:off x="2183178" y="1988604"/>
                <a:ext cx="54793" cy="54808"/>
              </a:xfrm>
              <a:custGeom>
                <a:rect b="b" l="l" r="r" t="t"/>
                <a:pathLst>
                  <a:path extrusionOk="0" h="3519" w="3518">
                    <a:moveTo>
                      <a:pt x="1" y="1"/>
                    </a:moveTo>
                    <a:lnTo>
                      <a:pt x="1" y="3519"/>
                    </a:lnTo>
                    <a:lnTo>
                      <a:pt x="3517" y="3519"/>
                    </a:lnTo>
                    <a:lnTo>
                      <a:pt x="3517"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2" name="Google Shape;4572;p41"/>
              <p:cNvSpPr/>
              <p:nvPr/>
            </p:nvSpPr>
            <p:spPr>
              <a:xfrm>
                <a:off x="2183723" y="1989149"/>
                <a:ext cx="53703" cy="53703"/>
              </a:xfrm>
              <a:custGeom>
                <a:rect b="b" l="l" r="r" t="t"/>
                <a:pathLst>
                  <a:path extrusionOk="0" h="3448" w="3448">
                    <a:moveTo>
                      <a:pt x="0" y="0"/>
                    </a:moveTo>
                    <a:lnTo>
                      <a:pt x="0" y="3448"/>
                    </a:lnTo>
                    <a:lnTo>
                      <a:pt x="3448" y="3448"/>
                    </a:lnTo>
                    <a:lnTo>
                      <a:pt x="3448"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3" name="Google Shape;4573;p41"/>
              <p:cNvSpPr/>
              <p:nvPr/>
            </p:nvSpPr>
            <p:spPr>
              <a:xfrm>
                <a:off x="2183178" y="1934871"/>
                <a:ext cx="54793" cy="54855"/>
              </a:xfrm>
              <a:custGeom>
                <a:rect b="b" l="l" r="r" t="t"/>
                <a:pathLst>
                  <a:path extrusionOk="0" h="3522" w="3518">
                    <a:moveTo>
                      <a:pt x="1" y="1"/>
                    </a:moveTo>
                    <a:lnTo>
                      <a:pt x="1" y="3521"/>
                    </a:lnTo>
                    <a:lnTo>
                      <a:pt x="3517" y="3521"/>
                    </a:lnTo>
                    <a:lnTo>
                      <a:pt x="3517"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4" name="Google Shape;4574;p41"/>
              <p:cNvSpPr/>
              <p:nvPr/>
            </p:nvSpPr>
            <p:spPr>
              <a:xfrm>
                <a:off x="2183178" y="1881137"/>
                <a:ext cx="54793" cy="54840"/>
              </a:xfrm>
              <a:custGeom>
                <a:rect b="b" l="l" r="r" t="t"/>
                <a:pathLst>
                  <a:path extrusionOk="0" h="3521" w="3518">
                    <a:moveTo>
                      <a:pt x="1" y="1"/>
                    </a:moveTo>
                    <a:lnTo>
                      <a:pt x="1" y="3521"/>
                    </a:lnTo>
                    <a:lnTo>
                      <a:pt x="3517" y="3521"/>
                    </a:lnTo>
                    <a:lnTo>
                      <a:pt x="3517"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5" name="Google Shape;4575;p41"/>
              <p:cNvSpPr/>
              <p:nvPr/>
            </p:nvSpPr>
            <p:spPr>
              <a:xfrm>
                <a:off x="2183178" y="1827450"/>
                <a:ext cx="54793" cy="54777"/>
              </a:xfrm>
              <a:custGeom>
                <a:rect b="b" l="l" r="r" t="t"/>
                <a:pathLst>
                  <a:path extrusionOk="0" h="3517" w="3518">
                    <a:moveTo>
                      <a:pt x="1" y="0"/>
                    </a:moveTo>
                    <a:lnTo>
                      <a:pt x="1" y="3516"/>
                    </a:lnTo>
                    <a:lnTo>
                      <a:pt x="3517" y="3516"/>
                    </a:lnTo>
                    <a:lnTo>
                      <a:pt x="3517"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6" name="Google Shape;4576;p41"/>
              <p:cNvSpPr/>
              <p:nvPr/>
            </p:nvSpPr>
            <p:spPr>
              <a:xfrm>
                <a:off x="2183178" y="1773700"/>
                <a:ext cx="54793" cy="54855"/>
              </a:xfrm>
              <a:custGeom>
                <a:rect b="b" l="l" r="r" t="t"/>
                <a:pathLst>
                  <a:path extrusionOk="0" h="3522" w="3518">
                    <a:moveTo>
                      <a:pt x="1" y="1"/>
                    </a:moveTo>
                    <a:lnTo>
                      <a:pt x="1" y="3521"/>
                    </a:lnTo>
                    <a:lnTo>
                      <a:pt x="3517" y="3521"/>
                    </a:lnTo>
                    <a:lnTo>
                      <a:pt x="3517"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7" name="Google Shape;4577;p41"/>
              <p:cNvSpPr/>
              <p:nvPr/>
            </p:nvSpPr>
            <p:spPr>
              <a:xfrm>
                <a:off x="2183723" y="1774246"/>
                <a:ext cx="53703" cy="53749"/>
              </a:xfrm>
              <a:custGeom>
                <a:rect b="b" l="l" r="r" t="t"/>
                <a:pathLst>
                  <a:path extrusionOk="0" h="3451" w="3448">
                    <a:moveTo>
                      <a:pt x="0" y="0"/>
                    </a:moveTo>
                    <a:lnTo>
                      <a:pt x="0" y="3450"/>
                    </a:lnTo>
                    <a:lnTo>
                      <a:pt x="3448" y="3450"/>
                    </a:lnTo>
                    <a:lnTo>
                      <a:pt x="3448"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8" name="Google Shape;4578;p41"/>
              <p:cNvSpPr/>
              <p:nvPr/>
            </p:nvSpPr>
            <p:spPr>
              <a:xfrm>
                <a:off x="2129429" y="2096041"/>
                <a:ext cx="54855" cy="54840"/>
              </a:xfrm>
              <a:custGeom>
                <a:rect b="b" l="l" r="r" t="t"/>
                <a:pathLst>
                  <a:path extrusionOk="0" h="3521" w="3522">
                    <a:moveTo>
                      <a:pt x="0" y="1"/>
                    </a:moveTo>
                    <a:lnTo>
                      <a:pt x="0" y="3521"/>
                    </a:lnTo>
                    <a:lnTo>
                      <a:pt x="3522" y="3521"/>
                    </a:lnTo>
                    <a:lnTo>
                      <a:pt x="3522" y="1"/>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9" name="Google Shape;4579;p41"/>
              <p:cNvSpPr/>
              <p:nvPr/>
            </p:nvSpPr>
            <p:spPr>
              <a:xfrm>
                <a:off x="2129429" y="2042307"/>
                <a:ext cx="54855" cy="54840"/>
              </a:xfrm>
              <a:custGeom>
                <a:rect b="b" l="l" r="r" t="t"/>
                <a:pathLst>
                  <a:path extrusionOk="0" h="3521" w="3522">
                    <a:moveTo>
                      <a:pt x="0" y="0"/>
                    </a:moveTo>
                    <a:lnTo>
                      <a:pt x="0" y="3521"/>
                    </a:lnTo>
                    <a:lnTo>
                      <a:pt x="3522" y="3521"/>
                    </a:lnTo>
                    <a:lnTo>
                      <a:pt x="3522" y="0"/>
                    </a:lnTo>
                    <a:close/>
                  </a:path>
                </a:pathLst>
              </a:custGeom>
              <a:solidFill>
                <a:srgbClr val="B88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0" name="Google Shape;4580;p41"/>
              <p:cNvSpPr/>
              <p:nvPr/>
            </p:nvSpPr>
            <p:spPr>
              <a:xfrm>
                <a:off x="2129429" y="1988604"/>
                <a:ext cx="54855" cy="54808"/>
              </a:xfrm>
              <a:custGeom>
                <a:rect b="b" l="l" r="r" t="t"/>
                <a:pathLst>
                  <a:path extrusionOk="0" h="3519" w="3522">
                    <a:moveTo>
                      <a:pt x="0" y="1"/>
                    </a:moveTo>
                    <a:lnTo>
                      <a:pt x="0" y="3519"/>
                    </a:lnTo>
                    <a:lnTo>
                      <a:pt x="3522" y="3519"/>
                    </a:lnTo>
                    <a:lnTo>
                      <a:pt x="3522"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1" name="Google Shape;4581;p41"/>
              <p:cNvSpPr/>
              <p:nvPr/>
            </p:nvSpPr>
            <p:spPr>
              <a:xfrm>
                <a:off x="2129974" y="1989149"/>
                <a:ext cx="53765" cy="53703"/>
              </a:xfrm>
              <a:custGeom>
                <a:rect b="b" l="l" r="r" t="t"/>
                <a:pathLst>
                  <a:path extrusionOk="0" h="3448" w="3452">
                    <a:moveTo>
                      <a:pt x="1" y="0"/>
                    </a:moveTo>
                    <a:lnTo>
                      <a:pt x="1" y="3448"/>
                    </a:lnTo>
                    <a:lnTo>
                      <a:pt x="3451" y="3448"/>
                    </a:lnTo>
                    <a:lnTo>
                      <a:pt x="3451"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2" name="Google Shape;4582;p41"/>
              <p:cNvSpPr/>
              <p:nvPr/>
            </p:nvSpPr>
            <p:spPr>
              <a:xfrm>
                <a:off x="2129429" y="1934871"/>
                <a:ext cx="54855" cy="54855"/>
              </a:xfrm>
              <a:custGeom>
                <a:rect b="b" l="l" r="r" t="t"/>
                <a:pathLst>
                  <a:path extrusionOk="0" h="3522" w="3522">
                    <a:moveTo>
                      <a:pt x="0" y="1"/>
                    </a:moveTo>
                    <a:lnTo>
                      <a:pt x="0" y="3521"/>
                    </a:lnTo>
                    <a:lnTo>
                      <a:pt x="3522" y="3521"/>
                    </a:lnTo>
                    <a:lnTo>
                      <a:pt x="3522"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3" name="Google Shape;4583;p41"/>
              <p:cNvSpPr/>
              <p:nvPr/>
            </p:nvSpPr>
            <p:spPr>
              <a:xfrm>
                <a:off x="2129974" y="1935416"/>
                <a:ext cx="53765" cy="53749"/>
              </a:xfrm>
              <a:custGeom>
                <a:rect b="b" l="l" r="r" t="t"/>
                <a:pathLst>
                  <a:path extrusionOk="0" h="3451" w="3452">
                    <a:moveTo>
                      <a:pt x="1" y="0"/>
                    </a:moveTo>
                    <a:lnTo>
                      <a:pt x="1" y="3450"/>
                    </a:lnTo>
                    <a:lnTo>
                      <a:pt x="3451" y="3450"/>
                    </a:lnTo>
                    <a:lnTo>
                      <a:pt x="3451"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4" name="Google Shape;4584;p41"/>
              <p:cNvSpPr/>
              <p:nvPr/>
            </p:nvSpPr>
            <p:spPr>
              <a:xfrm>
                <a:off x="2129429" y="1881137"/>
                <a:ext cx="54855" cy="54840"/>
              </a:xfrm>
              <a:custGeom>
                <a:rect b="b" l="l" r="r" t="t"/>
                <a:pathLst>
                  <a:path extrusionOk="0" h="3521" w="3522">
                    <a:moveTo>
                      <a:pt x="0" y="1"/>
                    </a:moveTo>
                    <a:lnTo>
                      <a:pt x="0" y="3521"/>
                    </a:lnTo>
                    <a:lnTo>
                      <a:pt x="3522" y="3521"/>
                    </a:lnTo>
                    <a:lnTo>
                      <a:pt x="3522"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5" name="Google Shape;4585;p41"/>
              <p:cNvSpPr/>
              <p:nvPr/>
            </p:nvSpPr>
            <p:spPr>
              <a:xfrm>
                <a:off x="2129429" y="1827450"/>
                <a:ext cx="54855" cy="54777"/>
              </a:xfrm>
              <a:custGeom>
                <a:rect b="b" l="l" r="r" t="t"/>
                <a:pathLst>
                  <a:path extrusionOk="0" h="3517" w="3522">
                    <a:moveTo>
                      <a:pt x="0" y="0"/>
                    </a:moveTo>
                    <a:lnTo>
                      <a:pt x="0" y="3516"/>
                    </a:lnTo>
                    <a:lnTo>
                      <a:pt x="3522" y="3516"/>
                    </a:lnTo>
                    <a:lnTo>
                      <a:pt x="3522"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6" name="Google Shape;4586;p41"/>
              <p:cNvSpPr/>
              <p:nvPr/>
            </p:nvSpPr>
            <p:spPr>
              <a:xfrm>
                <a:off x="2129974" y="1827979"/>
                <a:ext cx="53765" cy="53703"/>
              </a:xfrm>
              <a:custGeom>
                <a:rect b="b" l="l" r="r" t="t"/>
                <a:pathLst>
                  <a:path extrusionOk="0" h="3448" w="3452">
                    <a:moveTo>
                      <a:pt x="1" y="0"/>
                    </a:moveTo>
                    <a:lnTo>
                      <a:pt x="1" y="3448"/>
                    </a:lnTo>
                    <a:lnTo>
                      <a:pt x="3451" y="3448"/>
                    </a:lnTo>
                    <a:lnTo>
                      <a:pt x="3451"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7" name="Google Shape;4587;p41"/>
              <p:cNvSpPr/>
              <p:nvPr/>
            </p:nvSpPr>
            <p:spPr>
              <a:xfrm>
                <a:off x="2129429" y="1773700"/>
                <a:ext cx="54855" cy="54855"/>
              </a:xfrm>
              <a:custGeom>
                <a:rect b="b" l="l" r="r" t="t"/>
                <a:pathLst>
                  <a:path extrusionOk="0" h="3522" w="3522">
                    <a:moveTo>
                      <a:pt x="0" y="1"/>
                    </a:moveTo>
                    <a:lnTo>
                      <a:pt x="0" y="3521"/>
                    </a:lnTo>
                    <a:lnTo>
                      <a:pt x="3522" y="3521"/>
                    </a:lnTo>
                    <a:lnTo>
                      <a:pt x="3522"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8" name="Google Shape;4588;p41"/>
              <p:cNvSpPr/>
              <p:nvPr/>
            </p:nvSpPr>
            <p:spPr>
              <a:xfrm>
                <a:off x="2075680" y="2042307"/>
                <a:ext cx="54855" cy="54840"/>
              </a:xfrm>
              <a:custGeom>
                <a:rect b="b" l="l" r="r" t="t"/>
                <a:pathLst>
                  <a:path extrusionOk="0" h="3521" w="3522">
                    <a:moveTo>
                      <a:pt x="1" y="0"/>
                    </a:moveTo>
                    <a:lnTo>
                      <a:pt x="1" y="3521"/>
                    </a:lnTo>
                    <a:lnTo>
                      <a:pt x="3521" y="3521"/>
                    </a:lnTo>
                    <a:lnTo>
                      <a:pt x="3521" y="0"/>
                    </a:lnTo>
                    <a:close/>
                  </a:path>
                </a:pathLst>
              </a:custGeom>
              <a:solidFill>
                <a:srgbClr val="55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9" name="Google Shape;4589;p41"/>
              <p:cNvSpPr/>
              <p:nvPr/>
            </p:nvSpPr>
            <p:spPr>
              <a:xfrm>
                <a:off x="2075680" y="1988604"/>
                <a:ext cx="54855" cy="54808"/>
              </a:xfrm>
              <a:custGeom>
                <a:rect b="b" l="l" r="r" t="t"/>
                <a:pathLst>
                  <a:path extrusionOk="0" h="3519" w="3522">
                    <a:moveTo>
                      <a:pt x="1" y="1"/>
                    </a:moveTo>
                    <a:lnTo>
                      <a:pt x="1" y="3519"/>
                    </a:lnTo>
                    <a:lnTo>
                      <a:pt x="3521" y="3519"/>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90" name="Google Shape;4590;p41"/>
              <p:cNvGrpSpPr/>
              <p:nvPr/>
            </p:nvGrpSpPr>
            <p:grpSpPr>
              <a:xfrm>
                <a:off x="2076240" y="1989149"/>
                <a:ext cx="698445" cy="107436"/>
                <a:chOff x="2076240" y="1989149"/>
                <a:chExt cx="698445" cy="107436"/>
              </a:xfrm>
            </p:grpSpPr>
            <p:sp>
              <p:nvSpPr>
                <p:cNvPr id="4591" name="Google Shape;4591;p41"/>
                <p:cNvSpPr/>
                <p:nvPr/>
              </p:nvSpPr>
              <p:spPr>
                <a:xfrm>
                  <a:off x="2720921" y="1989149"/>
                  <a:ext cx="53765" cy="53703"/>
                </a:xfrm>
                <a:custGeom>
                  <a:rect b="b" l="l" r="r" t="t"/>
                  <a:pathLst>
                    <a:path extrusionOk="0" h="3448" w="3452">
                      <a:moveTo>
                        <a:pt x="0" y="0"/>
                      </a:moveTo>
                      <a:lnTo>
                        <a:pt x="0" y="3448"/>
                      </a:lnTo>
                      <a:lnTo>
                        <a:pt x="3452" y="3448"/>
                      </a:lnTo>
                      <a:lnTo>
                        <a:pt x="3452" y="0"/>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2" name="Google Shape;4592;p41"/>
                <p:cNvSpPr/>
                <p:nvPr/>
              </p:nvSpPr>
              <p:spPr>
                <a:xfrm>
                  <a:off x="2667234" y="2042836"/>
                  <a:ext cx="53703" cy="53749"/>
                </a:xfrm>
                <a:custGeom>
                  <a:rect b="b" l="l" r="r" t="t"/>
                  <a:pathLst>
                    <a:path extrusionOk="0" h="3451" w="3448">
                      <a:moveTo>
                        <a:pt x="1" y="1"/>
                      </a:moveTo>
                      <a:lnTo>
                        <a:pt x="1" y="3451"/>
                      </a:lnTo>
                      <a:lnTo>
                        <a:pt x="3447" y="3451"/>
                      </a:lnTo>
                      <a:lnTo>
                        <a:pt x="3447" y="1"/>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3" name="Google Shape;4593;p41"/>
                <p:cNvSpPr/>
                <p:nvPr/>
              </p:nvSpPr>
              <p:spPr>
                <a:xfrm>
                  <a:off x="2613484" y="2042836"/>
                  <a:ext cx="53765" cy="53749"/>
                </a:xfrm>
                <a:custGeom>
                  <a:rect b="b" l="l" r="r" t="t"/>
                  <a:pathLst>
                    <a:path extrusionOk="0" h="3451" w="3452">
                      <a:moveTo>
                        <a:pt x="0" y="1"/>
                      </a:moveTo>
                      <a:lnTo>
                        <a:pt x="0" y="3451"/>
                      </a:lnTo>
                      <a:lnTo>
                        <a:pt x="3452" y="3451"/>
                      </a:lnTo>
                      <a:lnTo>
                        <a:pt x="3452" y="1"/>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4" name="Google Shape;4594;p41"/>
                <p:cNvSpPr/>
                <p:nvPr/>
              </p:nvSpPr>
              <p:spPr>
                <a:xfrm>
                  <a:off x="2559751" y="2042836"/>
                  <a:ext cx="53749" cy="53749"/>
                </a:xfrm>
                <a:custGeom>
                  <a:rect b="b" l="l" r="r" t="t"/>
                  <a:pathLst>
                    <a:path extrusionOk="0" h="3451" w="3451">
                      <a:moveTo>
                        <a:pt x="0" y="1"/>
                      </a:moveTo>
                      <a:lnTo>
                        <a:pt x="0" y="3451"/>
                      </a:lnTo>
                      <a:lnTo>
                        <a:pt x="3450" y="3451"/>
                      </a:lnTo>
                      <a:lnTo>
                        <a:pt x="3450" y="1"/>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5" name="Google Shape;4595;p41"/>
                <p:cNvSpPr/>
                <p:nvPr/>
              </p:nvSpPr>
              <p:spPr>
                <a:xfrm>
                  <a:off x="2506079" y="1989149"/>
                  <a:ext cx="53687" cy="53703"/>
                </a:xfrm>
                <a:custGeom>
                  <a:rect b="b" l="l" r="r" t="t"/>
                  <a:pathLst>
                    <a:path extrusionOk="0" h="3448" w="3447">
                      <a:moveTo>
                        <a:pt x="0" y="0"/>
                      </a:moveTo>
                      <a:lnTo>
                        <a:pt x="0" y="3448"/>
                      </a:lnTo>
                      <a:lnTo>
                        <a:pt x="3446" y="3448"/>
                      </a:lnTo>
                      <a:lnTo>
                        <a:pt x="3446" y="0"/>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6" name="Google Shape;4596;p41"/>
                <p:cNvSpPr/>
                <p:nvPr/>
              </p:nvSpPr>
              <p:spPr>
                <a:xfrm>
                  <a:off x="2452314" y="1989149"/>
                  <a:ext cx="53780" cy="53703"/>
                </a:xfrm>
                <a:custGeom>
                  <a:rect b="b" l="l" r="r" t="t"/>
                  <a:pathLst>
                    <a:path extrusionOk="0" h="3448" w="3453">
                      <a:moveTo>
                        <a:pt x="1" y="0"/>
                      </a:moveTo>
                      <a:lnTo>
                        <a:pt x="1" y="3448"/>
                      </a:lnTo>
                      <a:lnTo>
                        <a:pt x="3452" y="3448"/>
                      </a:lnTo>
                      <a:lnTo>
                        <a:pt x="3452" y="0"/>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7" name="Google Shape;4597;p41"/>
                <p:cNvSpPr/>
                <p:nvPr/>
              </p:nvSpPr>
              <p:spPr>
                <a:xfrm>
                  <a:off x="2398581" y="1989149"/>
                  <a:ext cx="53749" cy="53703"/>
                </a:xfrm>
                <a:custGeom>
                  <a:rect b="b" l="l" r="r" t="t"/>
                  <a:pathLst>
                    <a:path extrusionOk="0" h="3448" w="3451">
                      <a:moveTo>
                        <a:pt x="0" y="0"/>
                      </a:moveTo>
                      <a:lnTo>
                        <a:pt x="0" y="3448"/>
                      </a:lnTo>
                      <a:lnTo>
                        <a:pt x="3451" y="3448"/>
                      </a:lnTo>
                      <a:lnTo>
                        <a:pt x="3451" y="0"/>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8" name="Google Shape;4598;p41"/>
                <p:cNvSpPr/>
                <p:nvPr/>
              </p:nvSpPr>
              <p:spPr>
                <a:xfrm>
                  <a:off x="2344878" y="1989149"/>
                  <a:ext cx="53718" cy="53703"/>
                </a:xfrm>
                <a:custGeom>
                  <a:rect b="b" l="l" r="r" t="t"/>
                  <a:pathLst>
                    <a:path extrusionOk="0" h="3448" w="3449">
                      <a:moveTo>
                        <a:pt x="1" y="0"/>
                      </a:moveTo>
                      <a:lnTo>
                        <a:pt x="1" y="3448"/>
                      </a:lnTo>
                      <a:lnTo>
                        <a:pt x="3448" y="3448"/>
                      </a:lnTo>
                      <a:lnTo>
                        <a:pt x="3448" y="0"/>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9" name="Google Shape;4599;p41"/>
                <p:cNvSpPr/>
                <p:nvPr/>
              </p:nvSpPr>
              <p:spPr>
                <a:xfrm>
                  <a:off x="2291144" y="1989149"/>
                  <a:ext cx="53749" cy="53703"/>
                </a:xfrm>
                <a:custGeom>
                  <a:rect b="b" l="l" r="r" t="t"/>
                  <a:pathLst>
                    <a:path extrusionOk="0" h="3448" w="3451">
                      <a:moveTo>
                        <a:pt x="1" y="0"/>
                      </a:moveTo>
                      <a:lnTo>
                        <a:pt x="1" y="3448"/>
                      </a:lnTo>
                      <a:lnTo>
                        <a:pt x="3451" y="3448"/>
                      </a:lnTo>
                      <a:lnTo>
                        <a:pt x="3451" y="0"/>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0" name="Google Shape;4600;p41"/>
                <p:cNvSpPr/>
                <p:nvPr/>
              </p:nvSpPr>
              <p:spPr>
                <a:xfrm>
                  <a:off x="2237410" y="2042836"/>
                  <a:ext cx="53749" cy="53749"/>
                </a:xfrm>
                <a:custGeom>
                  <a:rect b="b" l="l" r="r" t="t"/>
                  <a:pathLst>
                    <a:path extrusionOk="0" h="3451" w="3451">
                      <a:moveTo>
                        <a:pt x="1" y="1"/>
                      </a:moveTo>
                      <a:lnTo>
                        <a:pt x="1" y="3451"/>
                      </a:lnTo>
                      <a:lnTo>
                        <a:pt x="3451" y="3451"/>
                      </a:lnTo>
                      <a:lnTo>
                        <a:pt x="3451" y="1"/>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1" name="Google Shape;4601;p41"/>
                <p:cNvSpPr/>
                <p:nvPr/>
              </p:nvSpPr>
              <p:spPr>
                <a:xfrm>
                  <a:off x="2183723" y="2042836"/>
                  <a:ext cx="53703" cy="53749"/>
                </a:xfrm>
                <a:custGeom>
                  <a:rect b="b" l="l" r="r" t="t"/>
                  <a:pathLst>
                    <a:path extrusionOk="0" h="3451" w="3448">
                      <a:moveTo>
                        <a:pt x="0" y="1"/>
                      </a:moveTo>
                      <a:lnTo>
                        <a:pt x="0" y="3451"/>
                      </a:lnTo>
                      <a:lnTo>
                        <a:pt x="3448" y="3451"/>
                      </a:lnTo>
                      <a:lnTo>
                        <a:pt x="3448" y="1"/>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2" name="Google Shape;4602;p41"/>
                <p:cNvSpPr/>
                <p:nvPr/>
              </p:nvSpPr>
              <p:spPr>
                <a:xfrm>
                  <a:off x="2129974" y="2042836"/>
                  <a:ext cx="53765" cy="53749"/>
                </a:xfrm>
                <a:custGeom>
                  <a:rect b="b" l="l" r="r" t="t"/>
                  <a:pathLst>
                    <a:path extrusionOk="0" h="3451" w="3452">
                      <a:moveTo>
                        <a:pt x="1" y="1"/>
                      </a:moveTo>
                      <a:lnTo>
                        <a:pt x="1" y="3451"/>
                      </a:lnTo>
                      <a:lnTo>
                        <a:pt x="3451" y="3451"/>
                      </a:lnTo>
                      <a:lnTo>
                        <a:pt x="3451" y="1"/>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3" name="Google Shape;4603;p41"/>
                <p:cNvSpPr/>
                <p:nvPr/>
              </p:nvSpPr>
              <p:spPr>
                <a:xfrm>
                  <a:off x="2076240" y="1989149"/>
                  <a:ext cx="53749" cy="53703"/>
                </a:xfrm>
                <a:custGeom>
                  <a:rect b="b" l="l" r="r" t="t"/>
                  <a:pathLst>
                    <a:path extrusionOk="0" h="3448" w="3451">
                      <a:moveTo>
                        <a:pt x="1" y="0"/>
                      </a:moveTo>
                      <a:lnTo>
                        <a:pt x="1" y="3448"/>
                      </a:lnTo>
                      <a:lnTo>
                        <a:pt x="3451" y="3448"/>
                      </a:lnTo>
                      <a:lnTo>
                        <a:pt x="3451" y="0"/>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04" name="Google Shape;4604;p41"/>
              <p:cNvSpPr/>
              <p:nvPr/>
            </p:nvSpPr>
            <p:spPr>
              <a:xfrm>
                <a:off x="2075680" y="1934871"/>
                <a:ext cx="54855" cy="54855"/>
              </a:xfrm>
              <a:custGeom>
                <a:rect b="b" l="l" r="r" t="t"/>
                <a:pathLst>
                  <a:path extrusionOk="0" h="3522" w="3522">
                    <a:moveTo>
                      <a:pt x="1" y="1"/>
                    </a:moveTo>
                    <a:lnTo>
                      <a:pt x="1"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5" name="Google Shape;4605;p41"/>
              <p:cNvSpPr/>
              <p:nvPr/>
            </p:nvSpPr>
            <p:spPr>
              <a:xfrm>
                <a:off x="2076240" y="1935416"/>
                <a:ext cx="53749" cy="53749"/>
              </a:xfrm>
              <a:custGeom>
                <a:rect b="b" l="l" r="r" t="t"/>
                <a:pathLst>
                  <a:path extrusionOk="0" h="3451" w="3451">
                    <a:moveTo>
                      <a:pt x="1" y="0"/>
                    </a:moveTo>
                    <a:lnTo>
                      <a:pt x="1" y="3450"/>
                    </a:lnTo>
                    <a:lnTo>
                      <a:pt x="3451" y="3450"/>
                    </a:lnTo>
                    <a:lnTo>
                      <a:pt x="3451"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6" name="Google Shape;4606;p41"/>
              <p:cNvSpPr/>
              <p:nvPr/>
            </p:nvSpPr>
            <p:spPr>
              <a:xfrm>
                <a:off x="2075680" y="1881137"/>
                <a:ext cx="54855" cy="54840"/>
              </a:xfrm>
              <a:custGeom>
                <a:rect b="b" l="l" r="r" t="t"/>
                <a:pathLst>
                  <a:path extrusionOk="0" h="3521" w="3522">
                    <a:moveTo>
                      <a:pt x="1" y="1"/>
                    </a:moveTo>
                    <a:lnTo>
                      <a:pt x="1"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7" name="Google Shape;4607;p41"/>
              <p:cNvSpPr/>
              <p:nvPr/>
            </p:nvSpPr>
            <p:spPr>
              <a:xfrm>
                <a:off x="2076240" y="1881666"/>
                <a:ext cx="53749" cy="53765"/>
              </a:xfrm>
              <a:custGeom>
                <a:rect b="b" l="l" r="r" t="t"/>
                <a:pathLst>
                  <a:path extrusionOk="0" h="3452" w="3451">
                    <a:moveTo>
                      <a:pt x="1" y="1"/>
                    </a:moveTo>
                    <a:lnTo>
                      <a:pt x="1" y="3451"/>
                    </a:lnTo>
                    <a:lnTo>
                      <a:pt x="3451" y="3451"/>
                    </a:lnTo>
                    <a:lnTo>
                      <a:pt x="345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8" name="Google Shape;4608;p41"/>
              <p:cNvSpPr/>
              <p:nvPr/>
            </p:nvSpPr>
            <p:spPr>
              <a:xfrm>
                <a:off x="2075680" y="1827450"/>
                <a:ext cx="54855" cy="54777"/>
              </a:xfrm>
              <a:custGeom>
                <a:rect b="b" l="l" r="r" t="t"/>
                <a:pathLst>
                  <a:path extrusionOk="0" h="3517" w="3522">
                    <a:moveTo>
                      <a:pt x="1" y="0"/>
                    </a:moveTo>
                    <a:lnTo>
                      <a:pt x="1" y="3516"/>
                    </a:lnTo>
                    <a:lnTo>
                      <a:pt x="3521" y="3516"/>
                    </a:lnTo>
                    <a:lnTo>
                      <a:pt x="3521"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9" name="Google Shape;4609;p41"/>
              <p:cNvSpPr/>
              <p:nvPr/>
            </p:nvSpPr>
            <p:spPr>
              <a:xfrm>
                <a:off x="2075680" y="1773700"/>
                <a:ext cx="54855" cy="54855"/>
              </a:xfrm>
              <a:custGeom>
                <a:rect b="b" l="l" r="r" t="t"/>
                <a:pathLst>
                  <a:path extrusionOk="0" h="3522" w="3522">
                    <a:moveTo>
                      <a:pt x="1" y="1"/>
                    </a:moveTo>
                    <a:lnTo>
                      <a:pt x="1"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0" name="Google Shape;4610;p41"/>
              <p:cNvSpPr/>
              <p:nvPr/>
            </p:nvSpPr>
            <p:spPr>
              <a:xfrm>
                <a:off x="2022008" y="1988604"/>
                <a:ext cx="54793" cy="54808"/>
              </a:xfrm>
              <a:custGeom>
                <a:rect b="b" l="l" r="r" t="t"/>
                <a:pathLst>
                  <a:path extrusionOk="0" h="3519" w="3518">
                    <a:moveTo>
                      <a:pt x="1" y="1"/>
                    </a:moveTo>
                    <a:lnTo>
                      <a:pt x="1" y="3519"/>
                    </a:lnTo>
                    <a:lnTo>
                      <a:pt x="3517" y="3519"/>
                    </a:lnTo>
                    <a:lnTo>
                      <a:pt x="3517"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1" name="Google Shape;4611;p41"/>
              <p:cNvSpPr/>
              <p:nvPr/>
            </p:nvSpPr>
            <p:spPr>
              <a:xfrm>
                <a:off x="2022008" y="1934871"/>
                <a:ext cx="54793" cy="54855"/>
              </a:xfrm>
              <a:custGeom>
                <a:rect b="b" l="l" r="r" t="t"/>
                <a:pathLst>
                  <a:path extrusionOk="0" h="3522" w="3518">
                    <a:moveTo>
                      <a:pt x="1" y="1"/>
                    </a:moveTo>
                    <a:lnTo>
                      <a:pt x="1" y="3521"/>
                    </a:lnTo>
                    <a:lnTo>
                      <a:pt x="3517" y="3521"/>
                    </a:lnTo>
                    <a:lnTo>
                      <a:pt x="3517"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2" name="Google Shape;4612;p41"/>
              <p:cNvSpPr/>
              <p:nvPr/>
            </p:nvSpPr>
            <p:spPr>
              <a:xfrm>
                <a:off x="2022008" y="1881137"/>
                <a:ext cx="54793" cy="54840"/>
              </a:xfrm>
              <a:custGeom>
                <a:rect b="b" l="l" r="r" t="t"/>
                <a:pathLst>
                  <a:path extrusionOk="0" h="3521" w="3518">
                    <a:moveTo>
                      <a:pt x="1" y="1"/>
                    </a:moveTo>
                    <a:lnTo>
                      <a:pt x="1" y="3521"/>
                    </a:lnTo>
                    <a:lnTo>
                      <a:pt x="3517" y="3521"/>
                    </a:lnTo>
                    <a:lnTo>
                      <a:pt x="3517"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13" name="Google Shape;4613;p41"/>
              <p:cNvGrpSpPr/>
              <p:nvPr/>
            </p:nvGrpSpPr>
            <p:grpSpPr>
              <a:xfrm>
                <a:off x="2022553" y="1397673"/>
                <a:ext cx="805866" cy="752677"/>
                <a:chOff x="2022553" y="1397673"/>
                <a:chExt cx="805866" cy="752677"/>
              </a:xfrm>
            </p:grpSpPr>
            <p:sp>
              <p:nvSpPr>
                <p:cNvPr id="4614" name="Google Shape;4614;p41"/>
                <p:cNvSpPr/>
                <p:nvPr/>
              </p:nvSpPr>
              <p:spPr>
                <a:xfrm>
                  <a:off x="2774670" y="1989149"/>
                  <a:ext cx="53749" cy="53703"/>
                </a:xfrm>
                <a:custGeom>
                  <a:rect b="b" l="l" r="r" t="t"/>
                  <a:pathLst>
                    <a:path extrusionOk="0" h="3448" w="3451">
                      <a:moveTo>
                        <a:pt x="1" y="0"/>
                      </a:moveTo>
                      <a:lnTo>
                        <a:pt x="1" y="3448"/>
                      </a:lnTo>
                      <a:lnTo>
                        <a:pt x="3451" y="3448"/>
                      </a:lnTo>
                      <a:lnTo>
                        <a:pt x="345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5" name="Google Shape;4615;p41"/>
                <p:cNvSpPr/>
                <p:nvPr/>
              </p:nvSpPr>
              <p:spPr>
                <a:xfrm>
                  <a:off x="2774670" y="1935416"/>
                  <a:ext cx="53749" cy="53749"/>
                </a:xfrm>
                <a:custGeom>
                  <a:rect b="b" l="l" r="r" t="t"/>
                  <a:pathLst>
                    <a:path extrusionOk="0" h="3451" w="3451">
                      <a:moveTo>
                        <a:pt x="1" y="0"/>
                      </a:moveTo>
                      <a:lnTo>
                        <a:pt x="1" y="3450"/>
                      </a:lnTo>
                      <a:lnTo>
                        <a:pt x="3451" y="3450"/>
                      </a:lnTo>
                      <a:lnTo>
                        <a:pt x="345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6" name="Google Shape;4616;p41"/>
                <p:cNvSpPr/>
                <p:nvPr/>
              </p:nvSpPr>
              <p:spPr>
                <a:xfrm>
                  <a:off x="2774670" y="1881666"/>
                  <a:ext cx="53749" cy="53765"/>
                </a:xfrm>
                <a:custGeom>
                  <a:rect b="b" l="l" r="r" t="t"/>
                  <a:pathLst>
                    <a:path extrusionOk="0" h="3452" w="3451">
                      <a:moveTo>
                        <a:pt x="1" y="1"/>
                      </a:moveTo>
                      <a:lnTo>
                        <a:pt x="1" y="3451"/>
                      </a:lnTo>
                      <a:lnTo>
                        <a:pt x="3451" y="3451"/>
                      </a:lnTo>
                      <a:lnTo>
                        <a:pt x="345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7" name="Google Shape;4617;p41"/>
                <p:cNvSpPr/>
                <p:nvPr/>
              </p:nvSpPr>
              <p:spPr>
                <a:xfrm>
                  <a:off x="2720921" y="2042836"/>
                  <a:ext cx="53765" cy="53749"/>
                </a:xfrm>
                <a:custGeom>
                  <a:rect b="b" l="l" r="r" t="t"/>
                  <a:pathLst>
                    <a:path extrusionOk="0" h="3451" w="3452">
                      <a:moveTo>
                        <a:pt x="0" y="1"/>
                      </a:moveTo>
                      <a:lnTo>
                        <a:pt x="0" y="3451"/>
                      </a:lnTo>
                      <a:lnTo>
                        <a:pt x="3452" y="3451"/>
                      </a:lnTo>
                      <a:lnTo>
                        <a:pt x="3452"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8" name="Google Shape;4618;p41"/>
                <p:cNvSpPr/>
                <p:nvPr/>
              </p:nvSpPr>
              <p:spPr>
                <a:xfrm>
                  <a:off x="2720921" y="1827979"/>
                  <a:ext cx="53765" cy="53703"/>
                </a:xfrm>
                <a:custGeom>
                  <a:rect b="b" l="l" r="r" t="t"/>
                  <a:pathLst>
                    <a:path extrusionOk="0" h="3448" w="3452">
                      <a:moveTo>
                        <a:pt x="0" y="0"/>
                      </a:moveTo>
                      <a:lnTo>
                        <a:pt x="0" y="3448"/>
                      </a:lnTo>
                      <a:lnTo>
                        <a:pt x="3452" y="3448"/>
                      </a:lnTo>
                      <a:lnTo>
                        <a:pt x="3452"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9" name="Google Shape;4619;p41"/>
                <p:cNvSpPr/>
                <p:nvPr/>
              </p:nvSpPr>
              <p:spPr>
                <a:xfrm>
                  <a:off x="2720921" y="1774246"/>
                  <a:ext cx="53765" cy="53749"/>
                </a:xfrm>
                <a:custGeom>
                  <a:rect b="b" l="l" r="r" t="t"/>
                  <a:pathLst>
                    <a:path extrusionOk="0" h="3451" w="3452">
                      <a:moveTo>
                        <a:pt x="0" y="0"/>
                      </a:moveTo>
                      <a:lnTo>
                        <a:pt x="0" y="3450"/>
                      </a:lnTo>
                      <a:lnTo>
                        <a:pt x="3452" y="3450"/>
                      </a:lnTo>
                      <a:lnTo>
                        <a:pt x="3452"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0" name="Google Shape;4620;p41"/>
                <p:cNvSpPr/>
                <p:nvPr/>
              </p:nvSpPr>
              <p:spPr>
                <a:xfrm>
                  <a:off x="2667234" y="2096570"/>
                  <a:ext cx="53703" cy="53780"/>
                </a:xfrm>
                <a:custGeom>
                  <a:rect b="b" l="l" r="r" t="t"/>
                  <a:pathLst>
                    <a:path extrusionOk="0" h="3453" w="3448">
                      <a:moveTo>
                        <a:pt x="1" y="1"/>
                      </a:moveTo>
                      <a:lnTo>
                        <a:pt x="1" y="3452"/>
                      </a:lnTo>
                      <a:lnTo>
                        <a:pt x="3447" y="3452"/>
                      </a:lnTo>
                      <a:lnTo>
                        <a:pt x="3447"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1" name="Google Shape;4621;p41"/>
                <p:cNvSpPr/>
                <p:nvPr/>
              </p:nvSpPr>
              <p:spPr>
                <a:xfrm>
                  <a:off x="2667234" y="1881666"/>
                  <a:ext cx="53703" cy="53765"/>
                </a:xfrm>
                <a:custGeom>
                  <a:rect b="b" l="l" r="r" t="t"/>
                  <a:pathLst>
                    <a:path extrusionOk="0" h="3452" w="3448">
                      <a:moveTo>
                        <a:pt x="1" y="1"/>
                      </a:moveTo>
                      <a:lnTo>
                        <a:pt x="1" y="3451"/>
                      </a:lnTo>
                      <a:lnTo>
                        <a:pt x="3447" y="3451"/>
                      </a:lnTo>
                      <a:lnTo>
                        <a:pt x="3447"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2" name="Google Shape;4622;p41"/>
                <p:cNvSpPr/>
                <p:nvPr/>
              </p:nvSpPr>
              <p:spPr>
                <a:xfrm>
                  <a:off x="2667234" y="1774246"/>
                  <a:ext cx="53703" cy="53749"/>
                </a:xfrm>
                <a:custGeom>
                  <a:rect b="b" l="l" r="r" t="t"/>
                  <a:pathLst>
                    <a:path extrusionOk="0" h="3451" w="3448">
                      <a:moveTo>
                        <a:pt x="1" y="0"/>
                      </a:moveTo>
                      <a:lnTo>
                        <a:pt x="1" y="3450"/>
                      </a:lnTo>
                      <a:lnTo>
                        <a:pt x="3447" y="3450"/>
                      </a:lnTo>
                      <a:lnTo>
                        <a:pt x="3447"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3" name="Google Shape;4623;p41"/>
                <p:cNvSpPr/>
                <p:nvPr/>
              </p:nvSpPr>
              <p:spPr>
                <a:xfrm>
                  <a:off x="2613484" y="2096570"/>
                  <a:ext cx="53765" cy="53780"/>
                </a:xfrm>
                <a:custGeom>
                  <a:rect b="b" l="l" r="r" t="t"/>
                  <a:pathLst>
                    <a:path extrusionOk="0" h="3453" w="3452">
                      <a:moveTo>
                        <a:pt x="0" y="1"/>
                      </a:moveTo>
                      <a:lnTo>
                        <a:pt x="0" y="3452"/>
                      </a:lnTo>
                      <a:lnTo>
                        <a:pt x="3452" y="3452"/>
                      </a:lnTo>
                      <a:lnTo>
                        <a:pt x="3452"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4" name="Google Shape;4624;p41"/>
                <p:cNvSpPr/>
                <p:nvPr/>
              </p:nvSpPr>
              <p:spPr>
                <a:xfrm>
                  <a:off x="2613484" y="1935416"/>
                  <a:ext cx="53765" cy="53749"/>
                </a:xfrm>
                <a:custGeom>
                  <a:rect b="b" l="l" r="r" t="t"/>
                  <a:pathLst>
                    <a:path extrusionOk="0" h="3451" w="3452">
                      <a:moveTo>
                        <a:pt x="0" y="0"/>
                      </a:moveTo>
                      <a:lnTo>
                        <a:pt x="0" y="3450"/>
                      </a:lnTo>
                      <a:lnTo>
                        <a:pt x="3452" y="3450"/>
                      </a:lnTo>
                      <a:lnTo>
                        <a:pt x="3452"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5" name="Google Shape;4625;p41"/>
                <p:cNvSpPr/>
                <p:nvPr/>
              </p:nvSpPr>
              <p:spPr>
                <a:xfrm>
                  <a:off x="2613484" y="1827979"/>
                  <a:ext cx="53765" cy="53703"/>
                </a:xfrm>
                <a:custGeom>
                  <a:rect b="b" l="l" r="r" t="t"/>
                  <a:pathLst>
                    <a:path extrusionOk="0" h="3448" w="3452">
                      <a:moveTo>
                        <a:pt x="0" y="0"/>
                      </a:moveTo>
                      <a:lnTo>
                        <a:pt x="0" y="3448"/>
                      </a:lnTo>
                      <a:lnTo>
                        <a:pt x="3452" y="3448"/>
                      </a:lnTo>
                      <a:lnTo>
                        <a:pt x="3452"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6" name="Google Shape;4626;p41"/>
                <p:cNvSpPr/>
                <p:nvPr/>
              </p:nvSpPr>
              <p:spPr>
                <a:xfrm>
                  <a:off x="2612939" y="1719951"/>
                  <a:ext cx="54855" cy="54840"/>
                </a:xfrm>
                <a:custGeom>
                  <a:rect b="b" l="l" r="r" t="t"/>
                  <a:pathLst>
                    <a:path extrusionOk="0" h="3521" w="3522">
                      <a:moveTo>
                        <a:pt x="1" y="0"/>
                      </a:moveTo>
                      <a:lnTo>
                        <a:pt x="1" y="3521"/>
                      </a:lnTo>
                      <a:lnTo>
                        <a:pt x="3521" y="3521"/>
                      </a:lnTo>
                      <a:lnTo>
                        <a:pt x="352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7" name="Google Shape;4627;p41"/>
                <p:cNvSpPr/>
                <p:nvPr/>
              </p:nvSpPr>
              <p:spPr>
                <a:xfrm>
                  <a:off x="2613484" y="1720512"/>
                  <a:ext cx="53765" cy="53749"/>
                </a:xfrm>
                <a:custGeom>
                  <a:rect b="b" l="l" r="r" t="t"/>
                  <a:pathLst>
                    <a:path extrusionOk="0" h="3451" w="3452">
                      <a:moveTo>
                        <a:pt x="0" y="0"/>
                      </a:moveTo>
                      <a:lnTo>
                        <a:pt x="0" y="3450"/>
                      </a:lnTo>
                      <a:lnTo>
                        <a:pt x="3452" y="3450"/>
                      </a:lnTo>
                      <a:lnTo>
                        <a:pt x="3452"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8" name="Google Shape;4628;p41"/>
                <p:cNvSpPr/>
                <p:nvPr/>
              </p:nvSpPr>
              <p:spPr>
                <a:xfrm>
                  <a:off x="2559751" y="2096570"/>
                  <a:ext cx="53749" cy="53780"/>
                </a:xfrm>
                <a:custGeom>
                  <a:rect b="b" l="l" r="r" t="t"/>
                  <a:pathLst>
                    <a:path extrusionOk="0" h="3453" w="3451">
                      <a:moveTo>
                        <a:pt x="0" y="1"/>
                      </a:moveTo>
                      <a:lnTo>
                        <a:pt x="0" y="3452"/>
                      </a:lnTo>
                      <a:lnTo>
                        <a:pt x="3450" y="3452"/>
                      </a:lnTo>
                      <a:lnTo>
                        <a:pt x="3450"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9" name="Google Shape;4629;p41"/>
                <p:cNvSpPr/>
                <p:nvPr/>
              </p:nvSpPr>
              <p:spPr>
                <a:xfrm>
                  <a:off x="2559751" y="1881666"/>
                  <a:ext cx="53749" cy="53765"/>
                </a:xfrm>
                <a:custGeom>
                  <a:rect b="b" l="l" r="r" t="t"/>
                  <a:pathLst>
                    <a:path extrusionOk="0" h="3452" w="3451">
                      <a:moveTo>
                        <a:pt x="0" y="1"/>
                      </a:moveTo>
                      <a:lnTo>
                        <a:pt x="0" y="3451"/>
                      </a:lnTo>
                      <a:lnTo>
                        <a:pt x="3450" y="3451"/>
                      </a:lnTo>
                      <a:lnTo>
                        <a:pt x="3450"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0" name="Google Shape;4630;p41"/>
                <p:cNvSpPr/>
                <p:nvPr/>
              </p:nvSpPr>
              <p:spPr>
                <a:xfrm>
                  <a:off x="2559206" y="1719951"/>
                  <a:ext cx="54855" cy="54840"/>
                </a:xfrm>
                <a:custGeom>
                  <a:rect b="b" l="l" r="r" t="t"/>
                  <a:pathLst>
                    <a:path extrusionOk="0" h="3521" w="3522">
                      <a:moveTo>
                        <a:pt x="1" y="0"/>
                      </a:moveTo>
                      <a:lnTo>
                        <a:pt x="1" y="3521"/>
                      </a:lnTo>
                      <a:lnTo>
                        <a:pt x="3521" y="3521"/>
                      </a:lnTo>
                      <a:lnTo>
                        <a:pt x="352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1" name="Google Shape;4631;p41"/>
                <p:cNvSpPr/>
                <p:nvPr/>
              </p:nvSpPr>
              <p:spPr>
                <a:xfrm>
                  <a:off x="2559751" y="1720512"/>
                  <a:ext cx="53749" cy="53749"/>
                </a:xfrm>
                <a:custGeom>
                  <a:rect b="b" l="l" r="r" t="t"/>
                  <a:pathLst>
                    <a:path extrusionOk="0" h="3451" w="3451">
                      <a:moveTo>
                        <a:pt x="0" y="0"/>
                      </a:moveTo>
                      <a:lnTo>
                        <a:pt x="0" y="3450"/>
                      </a:lnTo>
                      <a:lnTo>
                        <a:pt x="3450" y="3450"/>
                      </a:lnTo>
                      <a:lnTo>
                        <a:pt x="3450"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2" name="Google Shape;4632;p41"/>
                <p:cNvSpPr/>
                <p:nvPr/>
              </p:nvSpPr>
              <p:spPr>
                <a:xfrm>
                  <a:off x="2506079" y="2042836"/>
                  <a:ext cx="53687" cy="53749"/>
                </a:xfrm>
                <a:custGeom>
                  <a:rect b="b" l="l" r="r" t="t"/>
                  <a:pathLst>
                    <a:path extrusionOk="0" h="3451" w="3447">
                      <a:moveTo>
                        <a:pt x="0" y="1"/>
                      </a:moveTo>
                      <a:lnTo>
                        <a:pt x="0" y="3451"/>
                      </a:lnTo>
                      <a:lnTo>
                        <a:pt x="3446" y="3451"/>
                      </a:lnTo>
                      <a:lnTo>
                        <a:pt x="3446"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3" name="Google Shape;4633;p41"/>
                <p:cNvSpPr/>
                <p:nvPr/>
              </p:nvSpPr>
              <p:spPr>
                <a:xfrm>
                  <a:off x="2505519" y="1719951"/>
                  <a:ext cx="54793" cy="54840"/>
                </a:xfrm>
                <a:custGeom>
                  <a:rect b="b" l="l" r="r" t="t"/>
                  <a:pathLst>
                    <a:path extrusionOk="0" h="3521" w="3518">
                      <a:moveTo>
                        <a:pt x="0" y="0"/>
                      </a:moveTo>
                      <a:lnTo>
                        <a:pt x="0" y="3521"/>
                      </a:lnTo>
                      <a:lnTo>
                        <a:pt x="3518" y="3521"/>
                      </a:lnTo>
                      <a:lnTo>
                        <a:pt x="3518"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4" name="Google Shape;4634;p41"/>
                <p:cNvSpPr/>
                <p:nvPr/>
              </p:nvSpPr>
              <p:spPr>
                <a:xfrm>
                  <a:off x="2506079" y="1720512"/>
                  <a:ext cx="53687" cy="53749"/>
                </a:xfrm>
                <a:custGeom>
                  <a:rect b="b" l="l" r="r" t="t"/>
                  <a:pathLst>
                    <a:path extrusionOk="0" h="3451" w="3447">
                      <a:moveTo>
                        <a:pt x="0" y="0"/>
                      </a:moveTo>
                      <a:lnTo>
                        <a:pt x="0" y="3450"/>
                      </a:lnTo>
                      <a:lnTo>
                        <a:pt x="3446" y="3450"/>
                      </a:lnTo>
                      <a:lnTo>
                        <a:pt x="3446"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5" name="Google Shape;4635;p41"/>
                <p:cNvSpPr/>
                <p:nvPr/>
              </p:nvSpPr>
              <p:spPr>
                <a:xfrm>
                  <a:off x="2452314" y="2042836"/>
                  <a:ext cx="53780" cy="53749"/>
                </a:xfrm>
                <a:custGeom>
                  <a:rect b="b" l="l" r="r" t="t"/>
                  <a:pathLst>
                    <a:path extrusionOk="0" h="3451" w="3453">
                      <a:moveTo>
                        <a:pt x="1" y="1"/>
                      </a:moveTo>
                      <a:lnTo>
                        <a:pt x="1" y="3451"/>
                      </a:lnTo>
                      <a:lnTo>
                        <a:pt x="3452" y="3451"/>
                      </a:lnTo>
                      <a:lnTo>
                        <a:pt x="3452"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6" name="Google Shape;4636;p41"/>
                <p:cNvSpPr/>
                <p:nvPr/>
              </p:nvSpPr>
              <p:spPr>
                <a:xfrm>
                  <a:off x="2452314" y="1881666"/>
                  <a:ext cx="53780" cy="53765"/>
                </a:xfrm>
                <a:custGeom>
                  <a:rect b="b" l="l" r="r" t="t"/>
                  <a:pathLst>
                    <a:path extrusionOk="0" h="3452" w="3453">
                      <a:moveTo>
                        <a:pt x="1" y="1"/>
                      </a:moveTo>
                      <a:lnTo>
                        <a:pt x="1" y="3451"/>
                      </a:lnTo>
                      <a:lnTo>
                        <a:pt x="3452" y="3451"/>
                      </a:lnTo>
                      <a:lnTo>
                        <a:pt x="3452"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7" name="Google Shape;4637;p41"/>
                <p:cNvSpPr/>
                <p:nvPr/>
              </p:nvSpPr>
              <p:spPr>
                <a:xfrm>
                  <a:off x="2451785" y="1719951"/>
                  <a:ext cx="54840" cy="54840"/>
                </a:xfrm>
                <a:custGeom>
                  <a:rect b="b" l="l" r="r" t="t"/>
                  <a:pathLst>
                    <a:path extrusionOk="0" h="3521" w="3521">
                      <a:moveTo>
                        <a:pt x="0" y="0"/>
                      </a:moveTo>
                      <a:lnTo>
                        <a:pt x="0" y="3521"/>
                      </a:lnTo>
                      <a:lnTo>
                        <a:pt x="3521" y="3521"/>
                      </a:lnTo>
                      <a:lnTo>
                        <a:pt x="352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8" name="Google Shape;4638;p41"/>
                <p:cNvSpPr/>
                <p:nvPr/>
              </p:nvSpPr>
              <p:spPr>
                <a:xfrm>
                  <a:off x="2452314" y="1720512"/>
                  <a:ext cx="53780" cy="53749"/>
                </a:xfrm>
                <a:custGeom>
                  <a:rect b="b" l="l" r="r" t="t"/>
                  <a:pathLst>
                    <a:path extrusionOk="0" h="3451" w="3453">
                      <a:moveTo>
                        <a:pt x="1" y="0"/>
                      </a:moveTo>
                      <a:lnTo>
                        <a:pt x="1" y="3450"/>
                      </a:lnTo>
                      <a:lnTo>
                        <a:pt x="3452" y="3450"/>
                      </a:lnTo>
                      <a:lnTo>
                        <a:pt x="3452"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9" name="Google Shape;4639;p41"/>
                <p:cNvSpPr/>
                <p:nvPr/>
              </p:nvSpPr>
              <p:spPr>
                <a:xfrm>
                  <a:off x="2451785" y="1558781"/>
                  <a:ext cx="54840" cy="54840"/>
                </a:xfrm>
                <a:custGeom>
                  <a:rect b="b" l="l" r="r" t="t"/>
                  <a:pathLst>
                    <a:path extrusionOk="0" h="3521" w="3521">
                      <a:moveTo>
                        <a:pt x="0" y="1"/>
                      </a:moveTo>
                      <a:lnTo>
                        <a:pt x="0" y="3521"/>
                      </a:lnTo>
                      <a:lnTo>
                        <a:pt x="3521" y="3521"/>
                      </a:lnTo>
                      <a:lnTo>
                        <a:pt x="352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0" name="Google Shape;4640;p41"/>
                <p:cNvSpPr/>
                <p:nvPr/>
              </p:nvSpPr>
              <p:spPr>
                <a:xfrm>
                  <a:off x="2452314" y="1559342"/>
                  <a:ext cx="53780" cy="53749"/>
                </a:xfrm>
                <a:custGeom>
                  <a:rect b="b" l="l" r="r" t="t"/>
                  <a:pathLst>
                    <a:path extrusionOk="0" h="3451" w="3453">
                      <a:moveTo>
                        <a:pt x="1" y="0"/>
                      </a:moveTo>
                      <a:lnTo>
                        <a:pt x="1" y="3450"/>
                      </a:lnTo>
                      <a:lnTo>
                        <a:pt x="3452" y="3450"/>
                      </a:lnTo>
                      <a:lnTo>
                        <a:pt x="3452"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1" name="Google Shape;4641;p41"/>
                <p:cNvSpPr/>
                <p:nvPr/>
              </p:nvSpPr>
              <p:spPr>
                <a:xfrm>
                  <a:off x="2451785" y="1505094"/>
                  <a:ext cx="54840" cy="54793"/>
                </a:xfrm>
                <a:custGeom>
                  <a:rect b="b" l="l" r="r" t="t"/>
                  <a:pathLst>
                    <a:path extrusionOk="0" h="3518" w="3521">
                      <a:moveTo>
                        <a:pt x="0" y="0"/>
                      </a:moveTo>
                      <a:lnTo>
                        <a:pt x="0" y="3518"/>
                      </a:lnTo>
                      <a:lnTo>
                        <a:pt x="3521" y="3518"/>
                      </a:lnTo>
                      <a:lnTo>
                        <a:pt x="352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2" name="Google Shape;4642;p41"/>
                <p:cNvSpPr/>
                <p:nvPr/>
              </p:nvSpPr>
              <p:spPr>
                <a:xfrm>
                  <a:off x="2452314" y="1505639"/>
                  <a:ext cx="53780" cy="53718"/>
                </a:xfrm>
                <a:custGeom>
                  <a:rect b="b" l="l" r="r" t="t"/>
                  <a:pathLst>
                    <a:path extrusionOk="0" h="3449" w="3453">
                      <a:moveTo>
                        <a:pt x="1" y="1"/>
                      </a:moveTo>
                      <a:lnTo>
                        <a:pt x="1" y="3448"/>
                      </a:lnTo>
                      <a:lnTo>
                        <a:pt x="3452" y="3448"/>
                      </a:lnTo>
                      <a:lnTo>
                        <a:pt x="3452"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3" name="Google Shape;4643;p41"/>
                <p:cNvSpPr/>
                <p:nvPr/>
              </p:nvSpPr>
              <p:spPr>
                <a:xfrm>
                  <a:off x="2398581" y="2042836"/>
                  <a:ext cx="53749" cy="53749"/>
                </a:xfrm>
                <a:custGeom>
                  <a:rect b="b" l="l" r="r" t="t"/>
                  <a:pathLst>
                    <a:path extrusionOk="0" h="3451" w="3451">
                      <a:moveTo>
                        <a:pt x="0" y="1"/>
                      </a:moveTo>
                      <a:lnTo>
                        <a:pt x="0" y="3451"/>
                      </a:lnTo>
                      <a:lnTo>
                        <a:pt x="3451" y="3451"/>
                      </a:lnTo>
                      <a:lnTo>
                        <a:pt x="345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4" name="Google Shape;4644;p41"/>
                <p:cNvSpPr/>
                <p:nvPr/>
              </p:nvSpPr>
              <p:spPr>
                <a:xfrm>
                  <a:off x="2398035" y="1719951"/>
                  <a:ext cx="54855" cy="54840"/>
                </a:xfrm>
                <a:custGeom>
                  <a:rect b="b" l="l" r="r" t="t"/>
                  <a:pathLst>
                    <a:path extrusionOk="0" h="3521" w="3522">
                      <a:moveTo>
                        <a:pt x="1" y="0"/>
                      </a:moveTo>
                      <a:lnTo>
                        <a:pt x="1" y="3521"/>
                      </a:lnTo>
                      <a:lnTo>
                        <a:pt x="3521" y="3521"/>
                      </a:lnTo>
                      <a:lnTo>
                        <a:pt x="352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5" name="Google Shape;4645;p41"/>
                <p:cNvSpPr/>
                <p:nvPr/>
              </p:nvSpPr>
              <p:spPr>
                <a:xfrm>
                  <a:off x="2398581" y="1720512"/>
                  <a:ext cx="53749" cy="53749"/>
                </a:xfrm>
                <a:custGeom>
                  <a:rect b="b" l="l" r="r" t="t"/>
                  <a:pathLst>
                    <a:path extrusionOk="0" h="3451" w="3451">
                      <a:moveTo>
                        <a:pt x="0" y="0"/>
                      </a:moveTo>
                      <a:lnTo>
                        <a:pt x="0" y="3450"/>
                      </a:lnTo>
                      <a:lnTo>
                        <a:pt x="3451" y="3450"/>
                      </a:lnTo>
                      <a:lnTo>
                        <a:pt x="345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6" name="Google Shape;4646;p41"/>
                <p:cNvSpPr/>
                <p:nvPr/>
              </p:nvSpPr>
              <p:spPr>
                <a:xfrm>
                  <a:off x="2398035" y="1666280"/>
                  <a:ext cx="54855" cy="54777"/>
                </a:xfrm>
                <a:custGeom>
                  <a:rect b="b" l="l" r="r" t="t"/>
                  <a:pathLst>
                    <a:path extrusionOk="0" h="3517" w="3522">
                      <a:moveTo>
                        <a:pt x="1" y="0"/>
                      </a:moveTo>
                      <a:lnTo>
                        <a:pt x="1" y="3517"/>
                      </a:lnTo>
                      <a:lnTo>
                        <a:pt x="3521" y="3517"/>
                      </a:lnTo>
                      <a:lnTo>
                        <a:pt x="352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7" name="Google Shape;4647;p41"/>
                <p:cNvSpPr/>
                <p:nvPr/>
              </p:nvSpPr>
              <p:spPr>
                <a:xfrm>
                  <a:off x="2398581" y="1666809"/>
                  <a:ext cx="53749" cy="53718"/>
                </a:xfrm>
                <a:custGeom>
                  <a:rect b="b" l="l" r="r" t="t"/>
                  <a:pathLst>
                    <a:path extrusionOk="0" h="3449" w="3451">
                      <a:moveTo>
                        <a:pt x="0" y="1"/>
                      </a:moveTo>
                      <a:lnTo>
                        <a:pt x="0" y="3448"/>
                      </a:lnTo>
                      <a:lnTo>
                        <a:pt x="3451" y="3448"/>
                      </a:lnTo>
                      <a:lnTo>
                        <a:pt x="345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8" name="Google Shape;4648;p41"/>
                <p:cNvSpPr/>
                <p:nvPr/>
              </p:nvSpPr>
              <p:spPr>
                <a:xfrm>
                  <a:off x="2398035" y="1612515"/>
                  <a:ext cx="54855" cy="54855"/>
                </a:xfrm>
                <a:custGeom>
                  <a:rect b="b" l="l" r="r" t="t"/>
                  <a:pathLst>
                    <a:path extrusionOk="0" h="3522" w="3522">
                      <a:moveTo>
                        <a:pt x="1" y="1"/>
                      </a:moveTo>
                      <a:lnTo>
                        <a:pt x="1" y="3521"/>
                      </a:lnTo>
                      <a:lnTo>
                        <a:pt x="3521" y="3521"/>
                      </a:lnTo>
                      <a:lnTo>
                        <a:pt x="352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9" name="Google Shape;4649;p41"/>
                <p:cNvSpPr/>
                <p:nvPr/>
              </p:nvSpPr>
              <p:spPr>
                <a:xfrm>
                  <a:off x="2398581" y="1613075"/>
                  <a:ext cx="53749" cy="53749"/>
                </a:xfrm>
                <a:custGeom>
                  <a:rect b="b" l="l" r="r" t="t"/>
                  <a:pathLst>
                    <a:path extrusionOk="0" h="3451" w="3451">
                      <a:moveTo>
                        <a:pt x="0" y="0"/>
                      </a:moveTo>
                      <a:lnTo>
                        <a:pt x="0" y="3451"/>
                      </a:lnTo>
                      <a:lnTo>
                        <a:pt x="3451" y="3451"/>
                      </a:lnTo>
                      <a:lnTo>
                        <a:pt x="345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0" name="Google Shape;4650;p41"/>
                <p:cNvSpPr/>
                <p:nvPr/>
              </p:nvSpPr>
              <p:spPr>
                <a:xfrm>
                  <a:off x="2398035" y="1451345"/>
                  <a:ext cx="54855" cy="54855"/>
                </a:xfrm>
                <a:custGeom>
                  <a:rect b="b" l="l" r="r" t="t"/>
                  <a:pathLst>
                    <a:path extrusionOk="0" h="3522" w="3522">
                      <a:moveTo>
                        <a:pt x="1" y="1"/>
                      </a:moveTo>
                      <a:lnTo>
                        <a:pt x="1" y="3521"/>
                      </a:lnTo>
                      <a:lnTo>
                        <a:pt x="3521" y="3521"/>
                      </a:lnTo>
                      <a:lnTo>
                        <a:pt x="352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1" name="Google Shape;4651;p41"/>
                <p:cNvSpPr/>
                <p:nvPr/>
              </p:nvSpPr>
              <p:spPr>
                <a:xfrm>
                  <a:off x="2398581" y="1451905"/>
                  <a:ext cx="53749" cy="53749"/>
                </a:xfrm>
                <a:custGeom>
                  <a:rect b="b" l="l" r="r" t="t"/>
                  <a:pathLst>
                    <a:path extrusionOk="0" h="3451" w="3451">
                      <a:moveTo>
                        <a:pt x="0" y="1"/>
                      </a:moveTo>
                      <a:lnTo>
                        <a:pt x="0" y="3451"/>
                      </a:lnTo>
                      <a:lnTo>
                        <a:pt x="3451" y="3451"/>
                      </a:lnTo>
                      <a:lnTo>
                        <a:pt x="345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2" name="Google Shape;4652;p41"/>
                <p:cNvSpPr/>
                <p:nvPr/>
              </p:nvSpPr>
              <p:spPr>
                <a:xfrm>
                  <a:off x="2398035" y="1397673"/>
                  <a:ext cx="54855" cy="54793"/>
                </a:xfrm>
                <a:custGeom>
                  <a:rect b="b" l="l" r="r" t="t"/>
                  <a:pathLst>
                    <a:path extrusionOk="0" h="3518" w="3522">
                      <a:moveTo>
                        <a:pt x="1" y="1"/>
                      </a:moveTo>
                      <a:lnTo>
                        <a:pt x="1" y="3517"/>
                      </a:lnTo>
                      <a:lnTo>
                        <a:pt x="3521" y="3517"/>
                      </a:lnTo>
                      <a:lnTo>
                        <a:pt x="352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3" name="Google Shape;4653;p41"/>
                <p:cNvSpPr/>
                <p:nvPr/>
              </p:nvSpPr>
              <p:spPr>
                <a:xfrm>
                  <a:off x="2398581" y="1398218"/>
                  <a:ext cx="53749" cy="53703"/>
                </a:xfrm>
                <a:custGeom>
                  <a:rect b="b" l="l" r="r" t="t"/>
                  <a:pathLst>
                    <a:path extrusionOk="0" h="3448" w="3451">
                      <a:moveTo>
                        <a:pt x="0" y="0"/>
                      </a:moveTo>
                      <a:lnTo>
                        <a:pt x="0" y="3448"/>
                      </a:lnTo>
                      <a:lnTo>
                        <a:pt x="3451" y="3448"/>
                      </a:lnTo>
                      <a:lnTo>
                        <a:pt x="345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4" name="Google Shape;4654;p41"/>
                <p:cNvSpPr/>
                <p:nvPr/>
              </p:nvSpPr>
              <p:spPr>
                <a:xfrm>
                  <a:off x="2344878" y="2042836"/>
                  <a:ext cx="53718" cy="53749"/>
                </a:xfrm>
                <a:custGeom>
                  <a:rect b="b" l="l" r="r" t="t"/>
                  <a:pathLst>
                    <a:path extrusionOk="0" h="3451" w="3449">
                      <a:moveTo>
                        <a:pt x="1" y="1"/>
                      </a:moveTo>
                      <a:lnTo>
                        <a:pt x="1" y="3451"/>
                      </a:lnTo>
                      <a:lnTo>
                        <a:pt x="3448" y="3451"/>
                      </a:lnTo>
                      <a:lnTo>
                        <a:pt x="3448"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5" name="Google Shape;4655;p41"/>
                <p:cNvSpPr/>
                <p:nvPr/>
              </p:nvSpPr>
              <p:spPr>
                <a:xfrm>
                  <a:off x="2344878" y="1881666"/>
                  <a:ext cx="53718" cy="53765"/>
                </a:xfrm>
                <a:custGeom>
                  <a:rect b="b" l="l" r="r" t="t"/>
                  <a:pathLst>
                    <a:path extrusionOk="0" h="3452" w="3449">
                      <a:moveTo>
                        <a:pt x="1" y="1"/>
                      </a:moveTo>
                      <a:lnTo>
                        <a:pt x="1" y="3451"/>
                      </a:lnTo>
                      <a:lnTo>
                        <a:pt x="3448" y="3451"/>
                      </a:lnTo>
                      <a:lnTo>
                        <a:pt x="3448"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6" name="Google Shape;4656;p41"/>
                <p:cNvSpPr/>
                <p:nvPr/>
              </p:nvSpPr>
              <p:spPr>
                <a:xfrm>
                  <a:off x="2344348" y="1719951"/>
                  <a:ext cx="54777" cy="54840"/>
                </a:xfrm>
                <a:custGeom>
                  <a:rect b="b" l="l" r="r" t="t"/>
                  <a:pathLst>
                    <a:path extrusionOk="0" h="3521" w="3517">
                      <a:moveTo>
                        <a:pt x="0" y="0"/>
                      </a:moveTo>
                      <a:lnTo>
                        <a:pt x="0" y="3521"/>
                      </a:lnTo>
                      <a:lnTo>
                        <a:pt x="3517" y="3521"/>
                      </a:lnTo>
                      <a:lnTo>
                        <a:pt x="3517"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7" name="Google Shape;4657;p41"/>
                <p:cNvSpPr/>
                <p:nvPr/>
              </p:nvSpPr>
              <p:spPr>
                <a:xfrm>
                  <a:off x="2344878" y="1720512"/>
                  <a:ext cx="53718" cy="53749"/>
                </a:xfrm>
                <a:custGeom>
                  <a:rect b="b" l="l" r="r" t="t"/>
                  <a:pathLst>
                    <a:path extrusionOk="0" h="3451" w="3449">
                      <a:moveTo>
                        <a:pt x="1" y="0"/>
                      </a:moveTo>
                      <a:lnTo>
                        <a:pt x="1" y="3450"/>
                      </a:lnTo>
                      <a:lnTo>
                        <a:pt x="3448" y="3450"/>
                      </a:lnTo>
                      <a:lnTo>
                        <a:pt x="3448"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8" name="Google Shape;4658;p41"/>
                <p:cNvSpPr/>
                <p:nvPr/>
              </p:nvSpPr>
              <p:spPr>
                <a:xfrm>
                  <a:off x="2291144" y="2042836"/>
                  <a:ext cx="53749" cy="53749"/>
                </a:xfrm>
                <a:custGeom>
                  <a:rect b="b" l="l" r="r" t="t"/>
                  <a:pathLst>
                    <a:path extrusionOk="0" h="3451" w="3451">
                      <a:moveTo>
                        <a:pt x="1" y="1"/>
                      </a:moveTo>
                      <a:lnTo>
                        <a:pt x="1" y="3451"/>
                      </a:lnTo>
                      <a:lnTo>
                        <a:pt x="3451" y="3451"/>
                      </a:lnTo>
                      <a:lnTo>
                        <a:pt x="345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9" name="Google Shape;4659;p41"/>
                <p:cNvSpPr/>
                <p:nvPr/>
              </p:nvSpPr>
              <p:spPr>
                <a:xfrm>
                  <a:off x="2290615" y="1719951"/>
                  <a:ext cx="54840" cy="54840"/>
                </a:xfrm>
                <a:custGeom>
                  <a:rect b="b" l="l" r="r" t="t"/>
                  <a:pathLst>
                    <a:path extrusionOk="0" h="3521" w="3521">
                      <a:moveTo>
                        <a:pt x="0" y="0"/>
                      </a:moveTo>
                      <a:lnTo>
                        <a:pt x="0" y="3521"/>
                      </a:lnTo>
                      <a:lnTo>
                        <a:pt x="3521" y="3521"/>
                      </a:lnTo>
                      <a:lnTo>
                        <a:pt x="352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0" name="Google Shape;4660;p41"/>
                <p:cNvSpPr/>
                <p:nvPr/>
              </p:nvSpPr>
              <p:spPr>
                <a:xfrm>
                  <a:off x="2291144" y="1720512"/>
                  <a:ext cx="53749" cy="53749"/>
                </a:xfrm>
                <a:custGeom>
                  <a:rect b="b" l="l" r="r" t="t"/>
                  <a:pathLst>
                    <a:path extrusionOk="0" h="3451" w="3451">
                      <a:moveTo>
                        <a:pt x="1" y="0"/>
                      </a:moveTo>
                      <a:lnTo>
                        <a:pt x="1" y="3450"/>
                      </a:lnTo>
                      <a:lnTo>
                        <a:pt x="3451" y="3450"/>
                      </a:lnTo>
                      <a:lnTo>
                        <a:pt x="345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1" name="Google Shape;4661;p41"/>
                <p:cNvSpPr/>
                <p:nvPr/>
              </p:nvSpPr>
              <p:spPr>
                <a:xfrm>
                  <a:off x="2237410" y="2096570"/>
                  <a:ext cx="53749" cy="53780"/>
                </a:xfrm>
                <a:custGeom>
                  <a:rect b="b" l="l" r="r" t="t"/>
                  <a:pathLst>
                    <a:path extrusionOk="0" h="3453" w="3451">
                      <a:moveTo>
                        <a:pt x="1" y="1"/>
                      </a:moveTo>
                      <a:lnTo>
                        <a:pt x="1" y="3452"/>
                      </a:lnTo>
                      <a:lnTo>
                        <a:pt x="3451" y="3452"/>
                      </a:lnTo>
                      <a:lnTo>
                        <a:pt x="345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2" name="Google Shape;4662;p41"/>
                <p:cNvSpPr/>
                <p:nvPr/>
              </p:nvSpPr>
              <p:spPr>
                <a:xfrm>
                  <a:off x="2237410" y="1881666"/>
                  <a:ext cx="53749" cy="53765"/>
                </a:xfrm>
                <a:custGeom>
                  <a:rect b="b" l="l" r="r" t="t"/>
                  <a:pathLst>
                    <a:path extrusionOk="0" h="3452" w="3451">
                      <a:moveTo>
                        <a:pt x="1" y="1"/>
                      </a:moveTo>
                      <a:lnTo>
                        <a:pt x="1" y="3451"/>
                      </a:lnTo>
                      <a:lnTo>
                        <a:pt x="3451" y="3451"/>
                      </a:lnTo>
                      <a:lnTo>
                        <a:pt x="345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3" name="Google Shape;4663;p41"/>
                <p:cNvSpPr/>
                <p:nvPr/>
              </p:nvSpPr>
              <p:spPr>
                <a:xfrm>
                  <a:off x="2236850" y="1719951"/>
                  <a:ext cx="54855" cy="54840"/>
                </a:xfrm>
                <a:custGeom>
                  <a:rect b="b" l="l" r="r" t="t"/>
                  <a:pathLst>
                    <a:path extrusionOk="0" h="3521" w="3522">
                      <a:moveTo>
                        <a:pt x="1" y="0"/>
                      </a:moveTo>
                      <a:lnTo>
                        <a:pt x="1" y="3521"/>
                      </a:lnTo>
                      <a:lnTo>
                        <a:pt x="3521" y="3521"/>
                      </a:lnTo>
                      <a:lnTo>
                        <a:pt x="352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4" name="Google Shape;4664;p41"/>
                <p:cNvSpPr/>
                <p:nvPr/>
              </p:nvSpPr>
              <p:spPr>
                <a:xfrm>
                  <a:off x="2237410" y="1720512"/>
                  <a:ext cx="53749" cy="53749"/>
                </a:xfrm>
                <a:custGeom>
                  <a:rect b="b" l="l" r="r" t="t"/>
                  <a:pathLst>
                    <a:path extrusionOk="0" h="3451" w="3451">
                      <a:moveTo>
                        <a:pt x="1" y="0"/>
                      </a:moveTo>
                      <a:lnTo>
                        <a:pt x="1" y="3450"/>
                      </a:lnTo>
                      <a:lnTo>
                        <a:pt x="3451" y="3450"/>
                      </a:lnTo>
                      <a:lnTo>
                        <a:pt x="345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5" name="Google Shape;4665;p41"/>
                <p:cNvSpPr/>
                <p:nvPr/>
              </p:nvSpPr>
              <p:spPr>
                <a:xfrm>
                  <a:off x="2183723" y="2096570"/>
                  <a:ext cx="53703" cy="53780"/>
                </a:xfrm>
                <a:custGeom>
                  <a:rect b="b" l="l" r="r" t="t"/>
                  <a:pathLst>
                    <a:path extrusionOk="0" h="3453" w="3448">
                      <a:moveTo>
                        <a:pt x="0" y="1"/>
                      </a:moveTo>
                      <a:lnTo>
                        <a:pt x="0" y="3452"/>
                      </a:lnTo>
                      <a:lnTo>
                        <a:pt x="3448" y="3452"/>
                      </a:lnTo>
                      <a:lnTo>
                        <a:pt x="3448"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6" name="Google Shape;4666;p41"/>
                <p:cNvSpPr/>
                <p:nvPr/>
              </p:nvSpPr>
              <p:spPr>
                <a:xfrm>
                  <a:off x="2183723" y="1935416"/>
                  <a:ext cx="53703" cy="53749"/>
                </a:xfrm>
                <a:custGeom>
                  <a:rect b="b" l="l" r="r" t="t"/>
                  <a:pathLst>
                    <a:path extrusionOk="0" h="3451" w="3448">
                      <a:moveTo>
                        <a:pt x="0" y="0"/>
                      </a:moveTo>
                      <a:lnTo>
                        <a:pt x="0" y="3450"/>
                      </a:lnTo>
                      <a:lnTo>
                        <a:pt x="3448" y="3450"/>
                      </a:lnTo>
                      <a:lnTo>
                        <a:pt x="3448"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7" name="Google Shape;4667;p41"/>
                <p:cNvSpPr/>
                <p:nvPr/>
              </p:nvSpPr>
              <p:spPr>
                <a:xfrm>
                  <a:off x="2183723" y="1881666"/>
                  <a:ext cx="53703" cy="53765"/>
                </a:xfrm>
                <a:custGeom>
                  <a:rect b="b" l="l" r="r" t="t"/>
                  <a:pathLst>
                    <a:path extrusionOk="0" h="3452" w="3448">
                      <a:moveTo>
                        <a:pt x="0" y="1"/>
                      </a:moveTo>
                      <a:lnTo>
                        <a:pt x="0" y="3451"/>
                      </a:lnTo>
                      <a:lnTo>
                        <a:pt x="3448" y="3451"/>
                      </a:lnTo>
                      <a:lnTo>
                        <a:pt x="3448"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8" name="Google Shape;4668;p41"/>
                <p:cNvSpPr/>
                <p:nvPr/>
              </p:nvSpPr>
              <p:spPr>
                <a:xfrm>
                  <a:off x="2183723" y="1827979"/>
                  <a:ext cx="53703" cy="53703"/>
                </a:xfrm>
                <a:custGeom>
                  <a:rect b="b" l="l" r="r" t="t"/>
                  <a:pathLst>
                    <a:path extrusionOk="0" h="3448" w="3448">
                      <a:moveTo>
                        <a:pt x="0" y="0"/>
                      </a:moveTo>
                      <a:lnTo>
                        <a:pt x="0" y="3448"/>
                      </a:lnTo>
                      <a:lnTo>
                        <a:pt x="3448" y="3448"/>
                      </a:lnTo>
                      <a:lnTo>
                        <a:pt x="3448"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9" name="Google Shape;4669;p41"/>
                <p:cNvSpPr/>
                <p:nvPr/>
              </p:nvSpPr>
              <p:spPr>
                <a:xfrm>
                  <a:off x="2183178" y="1719951"/>
                  <a:ext cx="54793" cy="54840"/>
                </a:xfrm>
                <a:custGeom>
                  <a:rect b="b" l="l" r="r" t="t"/>
                  <a:pathLst>
                    <a:path extrusionOk="0" h="3521" w="3518">
                      <a:moveTo>
                        <a:pt x="1" y="0"/>
                      </a:moveTo>
                      <a:lnTo>
                        <a:pt x="1" y="3521"/>
                      </a:lnTo>
                      <a:lnTo>
                        <a:pt x="3517" y="3521"/>
                      </a:lnTo>
                      <a:lnTo>
                        <a:pt x="3517"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0" name="Google Shape;4670;p41"/>
                <p:cNvSpPr/>
                <p:nvPr/>
              </p:nvSpPr>
              <p:spPr>
                <a:xfrm>
                  <a:off x="2183723" y="1720512"/>
                  <a:ext cx="53703" cy="53749"/>
                </a:xfrm>
                <a:custGeom>
                  <a:rect b="b" l="l" r="r" t="t"/>
                  <a:pathLst>
                    <a:path extrusionOk="0" h="3451" w="3448">
                      <a:moveTo>
                        <a:pt x="0" y="0"/>
                      </a:moveTo>
                      <a:lnTo>
                        <a:pt x="0" y="3450"/>
                      </a:lnTo>
                      <a:lnTo>
                        <a:pt x="3448" y="3450"/>
                      </a:lnTo>
                      <a:lnTo>
                        <a:pt x="3448"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1" name="Google Shape;4671;p41"/>
                <p:cNvSpPr/>
                <p:nvPr/>
              </p:nvSpPr>
              <p:spPr>
                <a:xfrm>
                  <a:off x="2129974" y="2096570"/>
                  <a:ext cx="53765" cy="53780"/>
                </a:xfrm>
                <a:custGeom>
                  <a:rect b="b" l="l" r="r" t="t"/>
                  <a:pathLst>
                    <a:path extrusionOk="0" h="3453" w="3452">
                      <a:moveTo>
                        <a:pt x="1" y="1"/>
                      </a:moveTo>
                      <a:lnTo>
                        <a:pt x="1" y="3452"/>
                      </a:lnTo>
                      <a:lnTo>
                        <a:pt x="3451" y="3452"/>
                      </a:lnTo>
                      <a:lnTo>
                        <a:pt x="345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2" name="Google Shape;4672;p41"/>
                <p:cNvSpPr/>
                <p:nvPr/>
              </p:nvSpPr>
              <p:spPr>
                <a:xfrm>
                  <a:off x="2129974" y="1881666"/>
                  <a:ext cx="53765" cy="53765"/>
                </a:xfrm>
                <a:custGeom>
                  <a:rect b="b" l="l" r="r" t="t"/>
                  <a:pathLst>
                    <a:path extrusionOk="0" h="3452" w="3452">
                      <a:moveTo>
                        <a:pt x="1" y="1"/>
                      </a:moveTo>
                      <a:lnTo>
                        <a:pt x="1" y="3451"/>
                      </a:lnTo>
                      <a:lnTo>
                        <a:pt x="3451" y="3451"/>
                      </a:lnTo>
                      <a:lnTo>
                        <a:pt x="345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3" name="Google Shape;4673;p41"/>
                <p:cNvSpPr/>
                <p:nvPr/>
              </p:nvSpPr>
              <p:spPr>
                <a:xfrm>
                  <a:off x="2129974" y="1774246"/>
                  <a:ext cx="53765" cy="53749"/>
                </a:xfrm>
                <a:custGeom>
                  <a:rect b="b" l="l" r="r" t="t"/>
                  <a:pathLst>
                    <a:path extrusionOk="0" h="3451" w="3452">
                      <a:moveTo>
                        <a:pt x="1" y="0"/>
                      </a:moveTo>
                      <a:lnTo>
                        <a:pt x="1" y="3450"/>
                      </a:lnTo>
                      <a:lnTo>
                        <a:pt x="3451" y="3450"/>
                      </a:lnTo>
                      <a:lnTo>
                        <a:pt x="345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4" name="Google Shape;4674;p41"/>
                <p:cNvSpPr/>
                <p:nvPr/>
              </p:nvSpPr>
              <p:spPr>
                <a:xfrm>
                  <a:off x="2076240" y="2042836"/>
                  <a:ext cx="53749" cy="53749"/>
                </a:xfrm>
                <a:custGeom>
                  <a:rect b="b" l="l" r="r" t="t"/>
                  <a:pathLst>
                    <a:path extrusionOk="0" h="3451" w="3451">
                      <a:moveTo>
                        <a:pt x="1" y="1"/>
                      </a:moveTo>
                      <a:lnTo>
                        <a:pt x="1" y="3451"/>
                      </a:lnTo>
                      <a:lnTo>
                        <a:pt x="3451" y="3451"/>
                      </a:lnTo>
                      <a:lnTo>
                        <a:pt x="345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5" name="Google Shape;4675;p41"/>
                <p:cNvSpPr/>
                <p:nvPr/>
              </p:nvSpPr>
              <p:spPr>
                <a:xfrm>
                  <a:off x="2076240" y="1827979"/>
                  <a:ext cx="53749" cy="53703"/>
                </a:xfrm>
                <a:custGeom>
                  <a:rect b="b" l="l" r="r" t="t"/>
                  <a:pathLst>
                    <a:path extrusionOk="0" h="3448" w="3451">
                      <a:moveTo>
                        <a:pt x="1" y="0"/>
                      </a:moveTo>
                      <a:lnTo>
                        <a:pt x="1" y="3448"/>
                      </a:lnTo>
                      <a:lnTo>
                        <a:pt x="3451" y="3448"/>
                      </a:lnTo>
                      <a:lnTo>
                        <a:pt x="345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6" name="Google Shape;4676;p41"/>
                <p:cNvSpPr/>
                <p:nvPr/>
              </p:nvSpPr>
              <p:spPr>
                <a:xfrm>
                  <a:off x="2076240" y="1774246"/>
                  <a:ext cx="53749" cy="53749"/>
                </a:xfrm>
                <a:custGeom>
                  <a:rect b="b" l="l" r="r" t="t"/>
                  <a:pathLst>
                    <a:path extrusionOk="0" h="3451" w="3451">
                      <a:moveTo>
                        <a:pt x="1" y="0"/>
                      </a:moveTo>
                      <a:lnTo>
                        <a:pt x="1" y="3450"/>
                      </a:lnTo>
                      <a:lnTo>
                        <a:pt x="3451" y="3450"/>
                      </a:lnTo>
                      <a:lnTo>
                        <a:pt x="345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7" name="Google Shape;4677;p41"/>
                <p:cNvSpPr/>
                <p:nvPr/>
              </p:nvSpPr>
              <p:spPr>
                <a:xfrm>
                  <a:off x="2022553" y="1989149"/>
                  <a:ext cx="53703" cy="53703"/>
                </a:xfrm>
                <a:custGeom>
                  <a:rect b="b" l="l" r="r" t="t"/>
                  <a:pathLst>
                    <a:path extrusionOk="0" h="3448" w="3448">
                      <a:moveTo>
                        <a:pt x="0" y="0"/>
                      </a:moveTo>
                      <a:lnTo>
                        <a:pt x="0" y="3448"/>
                      </a:lnTo>
                      <a:lnTo>
                        <a:pt x="3448" y="3448"/>
                      </a:lnTo>
                      <a:lnTo>
                        <a:pt x="3448"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8" name="Google Shape;4678;p41"/>
                <p:cNvSpPr/>
                <p:nvPr/>
              </p:nvSpPr>
              <p:spPr>
                <a:xfrm>
                  <a:off x="2022553" y="1935416"/>
                  <a:ext cx="53703" cy="53749"/>
                </a:xfrm>
                <a:custGeom>
                  <a:rect b="b" l="l" r="r" t="t"/>
                  <a:pathLst>
                    <a:path extrusionOk="0" h="3451" w="3448">
                      <a:moveTo>
                        <a:pt x="0" y="0"/>
                      </a:moveTo>
                      <a:lnTo>
                        <a:pt x="0" y="3450"/>
                      </a:lnTo>
                      <a:lnTo>
                        <a:pt x="3448" y="3450"/>
                      </a:lnTo>
                      <a:lnTo>
                        <a:pt x="3448"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9" name="Google Shape;4679;p41"/>
                <p:cNvSpPr/>
                <p:nvPr/>
              </p:nvSpPr>
              <p:spPr>
                <a:xfrm>
                  <a:off x="2022553" y="1881666"/>
                  <a:ext cx="53703" cy="53765"/>
                </a:xfrm>
                <a:custGeom>
                  <a:rect b="b" l="l" r="r" t="t"/>
                  <a:pathLst>
                    <a:path extrusionOk="0" h="3452" w="3448">
                      <a:moveTo>
                        <a:pt x="0" y="1"/>
                      </a:moveTo>
                      <a:lnTo>
                        <a:pt x="0" y="3451"/>
                      </a:lnTo>
                      <a:lnTo>
                        <a:pt x="3448" y="3451"/>
                      </a:lnTo>
                      <a:lnTo>
                        <a:pt x="3448"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680" name="Google Shape;4680;p41"/>
            <p:cNvSpPr/>
            <p:nvPr/>
          </p:nvSpPr>
          <p:spPr>
            <a:xfrm>
              <a:off x="4062859" y="2766866"/>
              <a:ext cx="162000" cy="162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1" name="Google Shape;4681;p41"/>
            <p:cNvSpPr/>
            <p:nvPr/>
          </p:nvSpPr>
          <p:spPr>
            <a:xfrm>
              <a:off x="4926922" y="2766803"/>
              <a:ext cx="162000" cy="162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682" name="Google Shape;4682;p41"/>
          <p:cNvCxnSpPr>
            <a:stCxn id="4683" idx="3"/>
            <a:endCxn id="4680" idx="0"/>
          </p:cNvCxnSpPr>
          <p:nvPr/>
        </p:nvCxnSpPr>
        <p:spPr>
          <a:xfrm>
            <a:off x="2984475" y="1465225"/>
            <a:ext cx="1159500" cy="1301700"/>
          </a:xfrm>
          <a:prstGeom prst="bentConnector2">
            <a:avLst/>
          </a:prstGeom>
          <a:noFill/>
          <a:ln cap="flat" cmpd="sng" w="19050">
            <a:solidFill>
              <a:schemeClr val="accent1"/>
            </a:solidFill>
            <a:prstDash val="solid"/>
            <a:round/>
            <a:headEnd len="med" w="med" type="none"/>
            <a:tailEnd len="med" w="med" type="oval"/>
          </a:ln>
        </p:spPr>
      </p:cxnSp>
      <p:cxnSp>
        <p:nvCxnSpPr>
          <p:cNvPr id="4684" name="Google Shape;4684;p41"/>
          <p:cNvCxnSpPr>
            <a:stCxn id="4685" idx="1"/>
            <a:endCxn id="4681" idx="0"/>
          </p:cNvCxnSpPr>
          <p:nvPr/>
        </p:nvCxnSpPr>
        <p:spPr>
          <a:xfrm flipH="1">
            <a:off x="5007925" y="1465225"/>
            <a:ext cx="1151700" cy="1301700"/>
          </a:xfrm>
          <a:prstGeom prst="bentConnector2">
            <a:avLst/>
          </a:prstGeom>
          <a:noFill/>
          <a:ln cap="flat" cmpd="sng" w="19050">
            <a:solidFill>
              <a:schemeClr val="accent1"/>
            </a:solidFill>
            <a:prstDash val="solid"/>
            <a:round/>
            <a:headEnd len="med" w="med" type="none"/>
            <a:tailEnd len="med" w="med" type="oval"/>
          </a:ln>
        </p:spPr>
      </p:cxnSp>
      <p:grpSp>
        <p:nvGrpSpPr>
          <p:cNvPr id="4686" name="Google Shape;4686;p41"/>
          <p:cNvGrpSpPr/>
          <p:nvPr/>
        </p:nvGrpSpPr>
        <p:grpSpPr>
          <a:xfrm>
            <a:off x="1149675" y="1263475"/>
            <a:ext cx="1834800" cy="3246525"/>
            <a:chOff x="1149675" y="1263475"/>
            <a:chExt cx="1834800" cy="3246525"/>
          </a:xfrm>
        </p:grpSpPr>
        <p:sp>
          <p:nvSpPr>
            <p:cNvPr id="4683" name="Google Shape;4683;p41"/>
            <p:cNvSpPr/>
            <p:nvPr/>
          </p:nvSpPr>
          <p:spPr>
            <a:xfrm>
              <a:off x="1149675" y="1263475"/>
              <a:ext cx="1834800" cy="403500"/>
            </a:xfrm>
            <a:prstGeom prst="roundRect">
              <a:avLst>
                <a:gd fmla="val 0" name="adj"/>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CONTROL 1</a:t>
              </a:r>
              <a:endParaRPr sz="1300">
                <a:solidFill>
                  <a:schemeClr val="accent1"/>
                </a:solidFill>
                <a:latin typeface="Orbitron ExtraBold"/>
                <a:ea typeface="Orbitron ExtraBold"/>
                <a:cs typeface="Orbitron ExtraBold"/>
                <a:sym typeface="Orbitron ExtraBold"/>
              </a:endParaRPr>
            </a:p>
          </p:txBody>
        </p:sp>
        <p:sp>
          <p:nvSpPr>
            <p:cNvPr id="4687" name="Google Shape;4687;p41"/>
            <p:cNvSpPr txBox="1"/>
            <p:nvPr/>
          </p:nvSpPr>
          <p:spPr>
            <a:xfrm>
              <a:off x="1149675" y="3862000"/>
              <a:ext cx="1834800" cy="64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lt1"/>
                  </a:solidFill>
                  <a:latin typeface="Advent Pro Medium"/>
                  <a:ea typeface="Advent Pro Medium"/>
                  <a:cs typeface="Advent Pro Medium"/>
                  <a:sym typeface="Advent Pro Medium"/>
                </a:rPr>
                <a:t>Mercury is the smallest planet of them all</a:t>
              </a:r>
              <a:endParaRPr>
                <a:latin typeface="Advent Pro Medium"/>
                <a:ea typeface="Advent Pro Medium"/>
                <a:cs typeface="Advent Pro Medium"/>
                <a:sym typeface="Advent Pro Medium"/>
              </a:endParaRPr>
            </a:p>
          </p:txBody>
        </p:sp>
        <p:sp>
          <p:nvSpPr>
            <p:cNvPr id="4688" name="Google Shape;4688;p41"/>
            <p:cNvSpPr/>
            <p:nvPr/>
          </p:nvSpPr>
          <p:spPr>
            <a:xfrm>
              <a:off x="1149675" y="2562738"/>
              <a:ext cx="1834800" cy="403500"/>
            </a:xfrm>
            <a:prstGeom prst="roundRect">
              <a:avLst>
                <a:gd fmla="val 0" name="adj"/>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6"/>
                  </a:solidFill>
                  <a:latin typeface="Orbitron ExtraBold"/>
                  <a:ea typeface="Orbitron ExtraBold"/>
                  <a:cs typeface="Orbitron ExtraBold"/>
                  <a:sym typeface="Orbitron ExtraBold"/>
                </a:rPr>
                <a:t>MOVING</a:t>
              </a:r>
              <a:endParaRPr sz="1300">
                <a:solidFill>
                  <a:schemeClr val="accent6"/>
                </a:solidFill>
                <a:latin typeface="Orbitron ExtraBold"/>
                <a:ea typeface="Orbitron ExtraBold"/>
                <a:cs typeface="Orbitron ExtraBold"/>
                <a:sym typeface="Orbitron ExtraBold"/>
              </a:endParaRPr>
            </a:p>
          </p:txBody>
        </p:sp>
      </p:grpSp>
      <p:grpSp>
        <p:nvGrpSpPr>
          <p:cNvPr id="4689" name="Google Shape;4689;p41"/>
          <p:cNvGrpSpPr/>
          <p:nvPr/>
        </p:nvGrpSpPr>
        <p:grpSpPr>
          <a:xfrm>
            <a:off x="6159625" y="1263475"/>
            <a:ext cx="1834800" cy="3246525"/>
            <a:chOff x="6159625" y="1263475"/>
            <a:chExt cx="1834800" cy="3246525"/>
          </a:xfrm>
        </p:grpSpPr>
        <p:sp>
          <p:nvSpPr>
            <p:cNvPr id="4685" name="Google Shape;4685;p41"/>
            <p:cNvSpPr/>
            <p:nvPr/>
          </p:nvSpPr>
          <p:spPr>
            <a:xfrm>
              <a:off x="6159625" y="1263475"/>
              <a:ext cx="1834800" cy="403500"/>
            </a:xfrm>
            <a:prstGeom prst="roundRect">
              <a:avLst>
                <a:gd fmla="val 0" name="adj"/>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CONTROL 2</a:t>
              </a:r>
              <a:endParaRPr sz="1300">
                <a:solidFill>
                  <a:schemeClr val="accent1"/>
                </a:solidFill>
                <a:latin typeface="Orbitron ExtraBold"/>
                <a:ea typeface="Orbitron ExtraBold"/>
                <a:cs typeface="Orbitron ExtraBold"/>
                <a:sym typeface="Orbitron ExtraBold"/>
              </a:endParaRPr>
            </a:p>
          </p:txBody>
        </p:sp>
        <p:sp>
          <p:nvSpPr>
            <p:cNvPr id="4690" name="Google Shape;4690;p41"/>
            <p:cNvSpPr txBox="1"/>
            <p:nvPr/>
          </p:nvSpPr>
          <p:spPr>
            <a:xfrm>
              <a:off x="6159625" y="3862000"/>
              <a:ext cx="1834800" cy="64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lt1"/>
                  </a:solidFill>
                  <a:latin typeface="Advent Pro Medium"/>
                  <a:ea typeface="Advent Pro Medium"/>
                  <a:cs typeface="Advent Pro Medium"/>
                  <a:sym typeface="Advent Pro Medium"/>
                </a:rPr>
                <a:t>Despite being red, Mars is actually a cold place</a:t>
              </a:r>
              <a:endParaRPr>
                <a:solidFill>
                  <a:schemeClr val="lt1"/>
                </a:solidFill>
                <a:latin typeface="Advent Pro Medium"/>
                <a:ea typeface="Advent Pro Medium"/>
                <a:cs typeface="Advent Pro Medium"/>
                <a:sym typeface="Advent Pro Medium"/>
              </a:endParaRPr>
            </a:p>
          </p:txBody>
        </p:sp>
        <p:sp>
          <p:nvSpPr>
            <p:cNvPr id="4691" name="Google Shape;4691;p41"/>
            <p:cNvSpPr/>
            <p:nvPr/>
          </p:nvSpPr>
          <p:spPr>
            <a:xfrm>
              <a:off x="6159625" y="2562738"/>
              <a:ext cx="1834800" cy="403500"/>
            </a:xfrm>
            <a:prstGeom prst="roundRect">
              <a:avLst>
                <a:gd fmla="val 0" name="adj"/>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6"/>
                  </a:solidFill>
                  <a:latin typeface="Orbitron ExtraBold"/>
                  <a:ea typeface="Orbitron ExtraBold"/>
                  <a:cs typeface="Orbitron ExtraBold"/>
                  <a:sym typeface="Orbitron ExtraBold"/>
                </a:rPr>
                <a:t>SHOOTING</a:t>
              </a:r>
              <a:endParaRPr sz="1300">
                <a:solidFill>
                  <a:schemeClr val="accent6"/>
                </a:solidFill>
                <a:latin typeface="Orbitron ExtraBold"/>
                <a:ea typeface="Orbitron ExtraBold"/>
                <a:cs typeface="Orbitron ExtraBold"/>
                <a:sym typeface="Orbitron ExtraBold"/>
              </a:endParaRPr>
            </a:p>
          </p:txBody>
        </p:sp>
      </p:grpSp>
      <p:cxnSp>
        <p:nvCxnSpPr>
          <p:cNvPr id="4692" name="Google Shape;4692;p41"/>
          <p:cNvCxnSpPr>
            <a:stCxn id="4683" idx="2"/>
            <a:endCxn id="4688" idx="0"/>
          </p:cNvCxnSpPr>
          <p:nvPr/>
        </p:nvCxnSpPr>
        <p:spPr>
          <a:xfrm flipH="1" rot="-5400000">
            <a:off x="1619475" y="2114575"/>
            <a:ext cx="895800" cy="600"/>
          </a:xfrm>
          <a:prstGeom prst="bentConnector3">
            <a:avLst>
              <a:gd fmla="val 49998" name="adj1"/>
            </a:avLst>
          </a:prstGeom>
          <a:noFill/>
          <a:ln cap="flat" cmpd="sng" w="19050">
            <a:solidFill>
              <a:schemeClr val="accent1"/>
            </a:solidFill>
            <a:prstDash val="solid"/>
            <a:round/>
            <a:headEnd len="med" w="med" type="none"/>
            <a:tailEnd len="med" w="med" type="none"/>
          </a:ln>
        </p:spPr>
      </p:cxnSp>
      <p:cxnSp>
        <p:nvCxnSpPr>
          <p:cNvPr id="4693" name="Google Shape;4693;p41"/>
          <p:cNvCxnSpPr>
            <a:stCxn id="4688" idx="2"/>
            <a:endCxn id="4687" idx="0"/>
          </p:cNvCxnSpPr>
          <p:nvPr/>
        </p:nvCxnSpPr>
        <p:spPr>
          <a:xfrm flipH="1" rot="-5400000">
            <a:off x="1619475" y="3413838"/>
            <a:ext cx="895800" cy="600"/>
          </a:xfrm>
          <a:prstGeom prst="bentConnector3">
            <a:avLst>
              <a:gd fmla="val 49999" name="adj1"/>
            </a:avLst>
          </a:prstGeom>
          <a:noFill/>
          <a:ln cap="flat" cmpd="sng" w="19050">
            <a:solidFill>
              <a:schemeClr val="accent1"/>
            </a:solidFill>
            <a:prstDash val="solid"/>
            <a:round/>
            <a:headEnd len="med" w="med" type="none"/>
            <a:tailEnd len="med" w="med" type="oval"/>
          </a:ln>
        </p:spPr>
      </p:cxnSp>
      <p:cxnSp>
        <p:nvCxnSpPr>
          <p:cNvPr id="4694" name="Google Shape;4694;p41"/>
          <p:cNvCxnSpPr>
            <a:stCxn id="4691" idx="2"/>
            <a:endCxn id="4690" idx="0"/>
          </p:cNvCxnSpPr>
          <p:nvPr/>
        </p:nvCxnSpPr>
        <p:spPr>
          <a:xfrm flipH="1" rot="-5400000">
            <a:off x="6629425" y="3413838"/>
            <a:ext cx="895800" cy="600"/>
          </a:xfrm>
          <a:prstGeom prst="bentConnector3">
            <a:avLst>
              <a:gd fmla="val 49999" name="adj1"/>
            </a:avLst>
          </a:prstGeom>
          <a:noFill/>
          <a:ln cap="flat" cmpd="sng" w="19050">
            <a:solidFill>
              <a:schemeClr val="accent1"/>
            </a:solidFill>
            <a:prstDash val="solid"/>
            <a:round/>
            <a:headEnd len="med" w="med" type="none"/>
            <a:tailEnd len="med" w="med" type="oval"/>
          </a:ln>
        </p:spPr>
      </p:cxnSp>
      <p:cxnSp>
        <p:nvCxnSpPr>
          <p:cNvPr id="4695" name="Google Shape;4695;p41"/>
          <p:cNvCxnSpPr>
            <a:stCxn id="4685" idx="2"/>
            <a:endCxn id="4691" idx="0"/>
          </p:cNvCxnSpPr>
          <p:nvPr/>
        </p:nvCxnSpPr>
        <p:spPr>
          <a:xfrm flipH="1" rot="-5400000">
            <a:off x="6629425" y="2114575"/>
            <a:ext cx="895800" cy="600"/>
          </a:xfrm>
          <a:prstGeom prst="bentConnector3">
            <a:avLst>
              <a:gd fmla="val 49998" name="adj1"/>
            </a:avLst>
          </a:prstGeom>
          <a:noFill/>
          <a:ln cap="flat" cmpd="sng" w="19050">
            <a:solidFill>
              <a:schemeClr val="accent1"/>
            </a:solidFill>
            <a:prstDash val="solid"/>
            <a:round/>
            <a:headEnd len="med" w="med" type="non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9" name="Shape 4699"/>
        <p:cNvGrpSpPr/>
        <p:nvPr/>
      </p:nvGrpSpPr>
      <p:grpSpPr>
        <a:xfrm>
          <a:off x="0" y="0"/>
          <a:ext cx="0" cy="0"/>
          <a:chOff x="0" y="0"/>
          <a:chExt cx="0" cy="0"/>
        </a:xfrm>
      </p:grpSpPr>
      <p:sp>
        <p:nvSpPr>
          <p:cNvPr id="4700" name="Google Shape;4700;p42"/>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RETRO VIDEO GAMES NEWSLETTER INFOGRAPHICS</a:t>
            </a:r>
            <a:endParaRPr/>
          </a:p>
        </p:txBody>
      </p:sp>
      <p:grpSp>
        <p:nvGrpSpPr>
          <p:cNvPr id="4701" name="Google Shape;4701;p42"/>
          <p:cNvGrpSpPr/>
          <p:nvPr/>
        </p:nvGrpSpPr>
        <p:grpSpPr>
          <a:xfrm rot="-5400000">
            <a:off x="271246" y="535371"/>
            <a:ext cx="242781" cy="161857"/>
            <a:chOff x="2500050" y="3730175"/>
            <a:chExt cx="2619000" cy="1746025"/>
          </a:xfrm>
        </p:grpSpPr>
        <p:sp>
          <p:nvSpPr>
            <p:cNvPr id="4702" name="Google Shape;4702;p42"/>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3" name="Google Shape;4703;p42"/>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4" name="Google Shape;4704;p42"/>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5" name="Google Shape;4705;p42"/>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6" name="Google Shape;4706;p42"/>
          <p:cNvGrpSpPr/>
          <p:nvPr/>
        </p:nvGrpSpPr>
        <p:grpSpPr>
          <a:xfrm rot="5400000">
            <a:off x="8691846" y="535371"/>
            <a:ext cx="242781" cy="161857"/>
            <a:chOff x="2500050" y="3730175"/>
            <a:chExt cx="2619000" cy="1746025"/>
          </a:xfrm>
        </p:grpSpPr>
        <p:sp>
          <p:nvSpPr>
            <p:cNvPr id="4707" name="Google Shape;4707;p42"/>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8" name="Google Shape;4708;p42"/>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9" name="Google Shape;4709;p42"/>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0" name="Google Shape;4710;p42"/>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11" name="Google Shape;4711;p42"/>
          <p:cNvSpPr/>
          <p:nvPr/>
        </p:nvSpPr>
        <p:spPr>
          <a:xfrm>
            <a:off x="1375250" y="1991127"/>
            <a:ext cx="600300" cy="60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2" name="Google Shape;4712;p42"/>
          <p:cNvSpPr/>
          <p:nvPr/>
        </p:nvSpPr>
        <p:spPr>
          <a:xfrm>
            <a:off x="7167350" y="1991127"/>
            <a:ext cx="600300" cy="60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3" name="Google Shape;4713;p42"/>
          <p:cNvSpPr/>
          <p:nvPr/>
        </p:nvSpPr>
        <p:spPr>
          <a:xfrm>
            <a:off x="1375250" y="2958188"/>
            <a:ext cx="600300" cy="60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4" name="Google Shape;4714;p42"/>
          <p:cNvSpPr/>
          <p:nvPr/>
        </p:nvSpPr>
        <p:spPr>
          <a:xfrm>
            <a:off x="7167350" y="2958173"/>
            <a:ext cx="600300" cy="60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5" name="Google Shape;4715;p42"/>
          <p:cNvSpPr/>
          <p:nvPr/>
        </p:nvSpPr>
        <p:spPr>
          <a:xfrm>
            <a:off x="4016750" y="1382700"/>
            <a:ext cx="1109400" cy="360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VS</a:t>
            </a:r>
            <a:endParaRPr sz="1300">
              <a:solidFill>
                <a:schemeClr val="accent1"/>
              </a:solidFill>
              <a:latin typeface="Orbitron ExtraBold"/>
              <a:ea typeface="Orbitron ExtraBold"/>
              <a:cs typeface="Orbitron ExtraBold"/>
              <a:sym typeface="Orbitron ExtraBold"/>
            </a:endParaRPr>
          </a:p>
        </p:txBody>
      </p:sp>
      <p:cxnSp>
        <p:nvCxnSpPr>
          <p:cNvPr id="4716" name="Google Shape;4716;p42"/>
          <p:cNvCxnSpPr>
            <a:stCxn id="4715" idx="1"/>
            <a:endCxn id="4717" idx="3"/>
          </p:cNvCxnSpPr>
          <p:nvPr/>
        </p:nvCxnSpPr>
        <p:spPr>
          <a:xfrm flipH="1">
            <a:off x="2859950" y="1562700"/>
            <a:ext cx="1156800" cy="600"/>
          </a:xfrm>
          <a:prstGeom prst="bentConnector3">
            <a:avLst>
              <a:gd fmla="val 50000" name="adj1"/>
            </a:avLst>
          </a:prstGeom>
          <a:noFill/>
          <a:ln cap="flat" cmpd="sng" w="19050">
            <a:solidFill>
              <a:schemeClr val="accent1"/>
            </a:solidFill>
            <a:prstDash val="solid"/>
            <a:round/>
            <a:headEnd len="med" w="med" type="none"/>
            <a:tailEnd len="med" w="med" type="none"/>
          </a:ln>
        </p:spPr>
      </p:cxnSp>
      <p:cxnSp>
        <p:nvCxnSpPr>
          <p:cNvPr id="4718" name="Google Shape;4718;p42"/>
          <p:cNvCxnSpPr>
            <a:stCxn id="4715" idx="3"/>
            <a:endCxn id="4719" idx="1"/>
          </p:cNvCxnSpPr>
          <p:nvPr/>
        </p:nvCxnSpPr>
        <p:spPr>
          <a:xfrm>
            <a:off x="5126150" y="1562700"/>
            <a:ext cx="1156800" cy="600"/>
          </a:xfrm>
          <a:prstGeom prst="bentConnector3">
            <a:avLst>
              <a:gd fmla="val 50000" name="adj1"/>
            </a:avLst>
          </a:prstGeom>
          <a:noFill/>
          <a:ln cap="flat" cmpd="sng" w="19050">
            <a:solidFill>
              <a:schemeClr val="accent1"/>
            </a:solidFill>
            <a:prstDash val="solid"/>
            <a:round/>
            <a:headEnd len="med" w="med" type="none"/>
            <a:tailEnd len="med" w="med" type="none"/>
          </a:ln>
        </p:spPr>
      </p:cxnSp>
      <p:cxnSp>
        <p:nvCxnSpPr>
          <p:cNvPr id="4720" name="Google Shape;4720;p42"/>
          <p:cNvCxnSpPr>
            <a:stCxn id="4713" idx="6"/>
            <a:endCxn id="4721" idx="1"/>
          </p:cNvCxnSpPr>
          <p:nvPr/>
        </p:nvCxnSpPr>
        <p:spPr>
          <a:xfrm>
            <a:off x="1975550" y="3258338"/>
            <a:ext cx="743100" cy="600"/>
          </a:xfrm>
          <a:prstGeom prst="bentConnector3">
            <a:avLst>
              <a:gd fmla="val 50008" name="adj1"/>
            </a:avLst>
          </a:prstGeom>
          <a:noFill/>
          <a:ln cap="flat" cmpd="sng" w="19050">
            <a:solidFill>
              <a:schemeClr val="accent1"/>
            </a:solidFill>
            <a:prstDash val="solid"/>
            <a:round/>
            <a:headEnd len="med" w="med" type="none"/>
            <a:tailEnd len="med" w="med" type="none"/>
          </a:ln>
        </p:spPr>
      </p:cxnSp>
      <p:cxnSp>
        <p:nvCxnSpPr>
          <p:cNvPr id="4722" name="Google Shape;4722;p42"/>
          <p:cNvCxnSpPr>
            <a:stCxn id="4713" idx="0"/>
            <a:endCxn id="4711" idx="4"/>
          </p:cNvCxnSpPr>
          <p:nvPr/>
        </p:nvCxnSpPr>
        <p:spPr>
          <a:xfrm rot="-5400000">
            <a:off x="1492250" y="2774438"/>
            <a:ext cx="366900" cy="600"/>
          </a:xfrm>
          <a:prstGeom prst="bentConnector3">
            <a:avLst>
              <a:gd fmla="val 49981" name="adj1"/>
            </a:avLst>
          </a:prstGeom>
          <a:noFill/>
          <a:ln cap="flat" cmpd="sng" w="19050">
            <a:solidFill>
              <a:schemeClr val="accent1"/>
            </a:solidFill>
            <a:prstDash val="solid"/>
            <a:round/>
            <a:headEnd len="med" w="med" type="none"/>
            <a:tailEnd len="med" w="med" type="none"/>
          </a:ln>
        </p:spPr>
      </p:cxnSp>
      <p:cxnSp>
        <p:nvCxnSpPr>
          <p:cNvPr id="4723" name="Google Shape;4723;p42"/>
          <p:cNvCxnSpPr>
            <a:stCxn id="4712" idx="4"/>
            <a:endCxn id="4714" idx="0"/>
          </p:cNvCxnSpPr>
          <p:nvPr/>
        </p:nvCxnSpPr>
        <p:spPr>
          <a:xfrm flipH="1" rot="-5400000">
            <a:off x="7284500" y="2774427"/>
            <a:ext cx="366600" cy="600"/>
          </a:xfrm>
          <a:prstGeom prst="bentConnector3">
            <a:avLst>
              <a:gd fmla="val 50020" name="adj1"/>
            </a:avLst>
          </a:prstGeom>
          <a:noFill/>
          <a:ln cap="flat" cmpd="sng" w="19050">
            <a:solidFill>
              <a:schemeClr val="accent1"/>
            </a:solidFill>
            <a:prstDash val="solid"/>
            <a:round/>
            <a:headEnd len="med" w="med" type="none"/>
            <a:tailEnd len="med" w="med" type="none"/>
          </a:ln>
        </p:spPr>
      </p:cxnSp>
      <p:cxnSp>
        <p:nvCxnSpPr>
          <p:cNvPr id="4724" name="Google Shape;4724;p42"/>
          <p:cNvCxnSpPr>
            <a:stCxn id="4714" idx="2"/>
            <a:endCxn id="4725" idx="3"/>
          </p:cNvCxnSpPr>
          <p:nvPr/>
        </p:nvCxnSpPr>
        <p:spPr>
          <a:xfrm flipH="1">
            <a:off x="6424250" y="3258323"/>
            <a:ext cx="743100" cy="600"/>
          </a:xfrm>
          <a:prstGeom prst="bentConnector3">
            <a:avLst>
              <a:gd fmla="val 50007" name="adj1"/>
            </a:avLst>
          </a:prstGeom>
          <a:noFill/>
          <a:ln cap="flat" cmpd="sng" w="19050">
            <a:solidFill>
              <a:schemeClr val="accent1"/>
            </a:solidFill>
            <a:prstDash val="solid"/>
            <a:round/>
            <a:headEnd len="med" w="med" type="none"/>
            <a:tailEnd len="med" w="med" type="none"/>
          </a:ln>
        </p:spPr>
      </p:cxnSp>
      <p:sp>
        <p:nvSpPr>
          <p:cNvPr id="4726" name="Google Shape;4726;p42"/>
          <p:cNvSpPr/>
          <p:nvPr/>
        </p:nvSpPr>
        <p:spPr>
          <a:xfrm>
            <a:off x="7167350" y="3919599"/>
            <a:ext cx="600300" cy="60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7" name="Google Shape;4727;p42"/>
          <p:cNvSpPr/>
          <p:nvPr/>
        </p:nvSpPr>
        <p:spPr>
          <a:xfrm>
            <a:off x="1375250" y="3919599"/>
            <a:ext cx="600300" cy="60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28" name="Google Shape;4728;p42"/>
          <p:cNvCxnSpPr>
            <a:stCxn id="4727" idx="6"/>
            <a:endCxn id="4729" idx="1"/>
          </p:cNvCxnSpPr>
          <p:nvPr/>
        </p:nvCxnSpPr>
        <p:spPr>
          <a:xfrm>
            <a:off x="1975550" y="4219749"/>
            <a:ext cx="743100" cy="600"/>
          </a:xfrm>
          <a:prstGeom prst="bentConnector3">
            <a:avLst>
              <a:gd fmla="val 50008" name="adj1"/>
            </a:avLst>
          </a:prstGeom>
          <a:noFill/>
          <a:ln cap="flat" cmpd="sng" w="19050">
            <a:solidFill>
              <a:schemeClr val="accent1"/>
            </a:solidFill>
            <a:prstDash val="solid"/>
            <a:round/>
            <a:headEnd len="med" w="med" type="none"/>
            <a:tailEnd len="med" w="med" type="none"/>
          </a:ln>
        </p:spPr>
      </p:cxnSp>
      <p:cxnSp>
        <p:nvCxnSpPr>
          <p:cNvPr id="4730" name="Google Shape;4730;p42"/>
          <p:cNvCxnSpPr>
            <a:stCxn id="4731" idx="3"/>
            <a:endCxn id="4726" idx="2"/>
          </p:cNvCxnSpPr>
          <p:nvPr/>
        </p:nvCxnSpPr>
        <p:spPr>
          <a:xfrm>
            <a:off x="6424146" y="4219750"/>
            <a:ext cx="743100" cy="600"/>
          </a:xfrm>
          <a:prstGeom prst="bentConnector3">
            <a:avLst>
              <a:gd fmla="val 50007" name="adj1"/>
            </a:avLst>
          </a:prstGeom>
          <a:noFill/>
          <a:ln cap="flat" cmpd="sng" w="19050">
            <a:solidFill>
              <a:schemeClr val="accent1"/>
            </a:solidFill>
            <a:prstDash val="solid"/>
            <a:round/>
            <a:headEnd len="med" w="med" type="none"/>
            <a:tailEnd len="med" w="med" type="none"/>
          </a:ln>
        </p:spPr>
      </p:cxnSp>
      <p:cxnSp>
        <p:nvCxnSpPr>
          <p:cNvPr id="4732" name="Google Shape;4732;p42"/>
          <p:cNvCxnSpPr>
            <a:stCxn id="4713" idx="4"/>
            <a:endCxn id="4727" idx="0"/>
          </p:cNvCxnSpPr>
          <p:nvPr/>
        </p:nvCxnSpPr>
        <p:spPr>
          <a:xfrm flipH="1" rot="-5400000">
            <a:off x="1495100" y="3738788"/>
            <a:ext cx="361200" cy="600"/>
          </a:xfrm>
          <a:prstGeom prst="bentConnector3">
            <a:avLst>
              <a:gd fmla="val 49988" name="adj1"/>
            </a:avLst>
          </a:prstGeom>
          <a:noFill/>
          <a:ln cap="flat" cmpd="sng" w="19050">
            <a:solidFill>
              <a:schemeClr val="accent1"/>
            </a:solidFill>
            <a:prstDash val="solid"/>
            <a:round/>
            <a:headEnd len="med" w="med" type="none"/>
            <a:tailEnd len="med" w="med" type="none"/>
          </a:ln>
        </p:spPr>
      </p:cxnSp>
      <p:cxnSp>
        <p:nvCxnSpPr>
          <p:cNvPr id="4733" name="Google Shape;4733;p42"/>
          <p:cNvCxnSpPr>
            <a:stCxn id="4714" idx="4"/>
            <a:endCxn id="4726" idx="0"/>
          </p:cNvCxnSpPr>
          <p:nvPr/>
        </p:nvCxnSpPr>
        <p:spPr>
          <a:xfrm flipH="1" rot="-5400000">
            <a:off x="7287200" y="3738773"/>
            <a:ext cx="361200" cy="600"/>
          </a:xfrm>
          <a:prstGeom prst="bentConnector3">
            <a:avLst>
              <a:gd fmla="val 49990" name="adj1"/>
            </a:avLst>
          </a:prstGeom>
          <a:noFill/>
          <a:ln cap="flat" cmpd="sng" w="19050">
            <a:solidFill>
              <a:schemeClr val="accent1"/>
            </a:solidFill>
            <a:prstDash val="solid"/>
            <a:round/>
            <a:headEnd len="med" w="med" type="none"/>
            <a:tailEnd len="med" w="med" type="none"/>
          </a:ln>
        </p:spPr>
      </p:cxnSp>
      <p:cxnSp>
        <p:nvCxnSpPr>
          <p:cNvPr id="4734" name="Google Shape;4734;p42"/>
          <p:cNvCxnSpPr>
            <a:stCxn id="4715" idx="2"/>
          </p:cNvCxnSpPr>
          <p:nvPr/>
        </p:nvCxnSpPr>
        <p:spPr>
          <a:xfrm>
            <a:off x="4571450" y="1742700"/>
            <a:ext cx="0" cy="2650200"/>
          </a:xfrm>
          <a:prstGeom prst="straightConnector1">
            <a:avLst/>
          </a:prstGeom>
          <a:noFill/>
          <a:ln cap="flat" cmpd="sng" w="19050">
            <a:solidFill>
              <a:schemeClr val="accent1"/>
            </a:solidFill>
            <a:prstDash val="solid"/>
            <a:round/>
            <a:headEnd len="med" w="med" type="none"/>
            <a:tailEnd len="med" w="med" type="none"/>
          </a:ln>
        </p:spPr>
      </p:cxnSp>
      <p:grpSp>
        <p:nvGrpSpPr>
          <p:cNvPr id="4735" name="Google Shape;4735;p42"/>
          <p:cNvGrpSpPr/>
          <p:nvPr/>
        </p:nvGrpSpPr>
        <p:grpSpPr>
          <a:xfrm>
            <a:off x="948050" y="1382700"/>
            <a:ext cx="3448316" cy="3127300"/>
            <a:chOff x="948050" y="1382700"/>
            <a:chExt cx="3448316" cy="3127300"/>
          </a:xfrm>
        </p:grpSpPr>
        <p:sp>
          <p:nvSpPr>
            <p:cNvPr id="4717" name="Google Shape;4717;p42"/>
            <p:cNvSpPr/>
            <p:nvPr/>
          </p:nvSpPr>
          <p:spPr>
            <a:xfrm>
              <a:off x="948050" y="1382700"/>
              <a:ext cx="1911900" cy="360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6"/>
                  </a:solidFill>
                  <a:latin typeface="Orbitron ExtraBold"/>
                  <a:ea typeface="Orbitron ExtraBold"/>
                  <a:cs typeface="Orbitron ExtraBold"/>
                  <a:sym typeface="Orbitron ExtraBold"/>
                </a:rPr>
                <a:t>PROTAGONIST</a:t>
              </a:r>
              <a:endParaRPr sz="1300">
                <a:solidFill>
                  <a:schemeClr val="accent6"/>
                </a:solidFill>
                <a:latin typeface="Orbitron ExtraBold"/>
                <a:ea typeface="Orbitron ExtraBold"/>
                <a:cs typeface="Orbitron ExtraBold"/>
                <a:sym typeface="Orbitron ExtraBold"/>
              </a:endParaRPr>
            </a:p>
          </p:txBody>
        </p:sp>
        <p:grpSp>
          <p:nvGrpSpPr>
            <p:cNvPr id="4736" name="Google Shape;4736;p42"/>
            <p:cNvGrpSpPr/>
            <p:nvPr/>
          </p:nvGrpSpPr>
          <p:grpSpPr>
            <a:xfrm>
              <a:off x="2718766" y="2006662"/>
              <a:ext cx="1677600" cy="2503338"/>
              <a:chOff x="2718766" y="2006662"/>
              <a:chExt cx="1677600" cy="2503338"/>
            </a:xfrm>
          </p:grpSpPr>
          <p:sp>
            <p:nvSpPr>
              <p:cNvPr id="4729" name="Google Shape;4729;p42"/>
              <p:cNvSpPr txBox="1"/>
              <p:nvPr/>
            </p:nvSpPr>
            <p:spPr>
              <a:xfrm>
                <a:off x="2718766" y="3929500"/>
                <a:ext cx="1677600" cy="58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chemeClr val="lt1"/>
                    </a:solidFill>
                    <a:latin typeface="Advent Pro Medium"/>
                    <a:ea typeface="Advent Pro Medium"/>
                    <a:cs typeface="Advent Pro Medium"/>
                    <a:sym typeface="Advent Pro Medium"/>
                  </a:rPr>
                  <a:t>Mercury is the smallest one</a:t>
                </a:r>
                <a:endParaRPr>
                  <a:solidFill>
                    <a:schemeClr val="lt1"/>
                  </a:solidFill>
                  <a:latin typeface="Advent Pro Medium"/>
                  <a:ea typeface="Advent Pro Medium"/>
                  <a:cs typeface="Advent Pro Medium"/>
                  <a:sym typeface="Advent Pro Medium"/>
                </a:endParaRPr>
              </a:p>
            </p:txBody>
          </p:sp>
          <p:sp>
            <p:nvSpPr>
              <p:cNvPr id="4721" name="Google Shape;4721;p42"/>
              <p:cNvSpPr txBox="1"/>
              <p:nvPr/>
            </p:nvSpPr>
            <p:spPr>
              <a:xfrm>
                <a:off x="2718766" y="2968081"/>
                <a:ext cx="1677600" cy="58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chemeClr val="lt1"/>
                    </a:solidFill>
                    <a:latin typeface="Advent Pro Medium"/>
                    <a:ea typeface="Advent Pro Medium"/>
                    <a:cs typeface="Advent Pro Medium"/>
                    <a:sym typeface="Advent Pro Medium"/>
                  </a:rPr>
                  <a:t>Venus has a very  beautiful name</a:t>
                </a:r>
                <a:endParaRPr>
                  <a:solidFill>
                    <a:schemeClr val="lt1"/>
                  </a:solidFill>
                  <a:latin typeface="Advent Pro Medium"/>
                  <a:ea typeface="Advent Pro Medium"/>
                  <a:cs typeface="Advent Pro Medium"/>
                  <a:sym typeface="Advent Pro Medium"/>
                </a:endParaRPr>
              </a:p>
            </p:txBody>
          </p:sp>
          <p:sp>
            <p:nvSpPr>
              <p:cNvPr id="4737" name="Google Shape;4737;p42"/>
              <p:cNvSpPr txBox="1"/>
              <p:nvPr/>
            </p:nvSpPr>
            <p:spPr>
              <a:xfrm>
                <a:off x="2718766" y="2006662"/>
                <a:ext cx="1677600" cy="58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chemeClr val="lt1"/>
                    </a:solidFill>
                    <a:latin typeface="Advent Pro Medium"/>
                    <a:ea typeface="Advent Pro Medium"/>
                    <a:cs typeface="Advent Pro Medium"/>
                    <a:sym typeface="Advent Pro Medium"/>
                  </a:rPr>
                  <a:t>Jupiter is the biggest planet of them all</a:t>
                </a:r>
                <a:endParaRPr>
                  <a:solidFill>
                    <a:schemeClr val="lt1"/>
                  </a:solidFill>
                  <a:latin typeface="Advent Pro Medium"/>
                  <a:ea typeface="Advent Pro Medium"/>
                  <a:cs typeface="Advent Pro Medium"/>
                  <a:sym typeface="Advent Pro Medium"/>
                </a:endParaRPr>
              </a:p>
            </p:txBody>
          </p:sp>
        </p:grpSp>
      </p:grpSp>
      <p:grpSp>
        <p:nvGrpSpPr>
          <p:cNvPr id="4738" name="Google Shape;4738;p42"/>
          <p:cNvGrpSpPr/>
          <p:nvPr/>
        </p:nvGrpSpPr>
        <p:grpSpPr>
          <a:xfrm>
            <a:off x="4746546" y="1382700"/>
            <a:ext cx="3448308" cy="3127300"/>
            <a:chOff x="4746546" y="1382700"/>
            <a:chExt cx="3448308" cy="3127300"/>
          </a:xfrm>
        </p:grpSpPr>
        <p:sp>
          <p:nvSpPr>
            <p:cNvPr id="4719" name="Google Shape;4719;p42"/>
            <p:cNvSpPr/>
            <p:nvPr/>
          </p:nvSpPr>
          <p:spPr>
            <a:xfrm>
              <a:off x="6282954" y="1382700"/>
              <a:ext cx="1911900" cy="360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6"/>
                  </a:solidFill>
                  <a:latin typeface="Orbitron ExtraBold"/>
                  <a:ea typeface="Orbitron ExtraBold"/>
                  <a:cs typeface="Orbitron ExtraBold"/>
                  <a:sym typeface="Orbitron ExtraBold"/>
                </a:rPr>
                <a:t>ENEMIES</a:t>
              </a:r>
              <a:endParaRPr sz="1300">
                <a:solidFill>
                  <a:schemeClr val="accent6"/>
                </a:solidFill>
                <a:latin typeface="Orbitron ExtraBold"/>
                <a:ea typeface="Orbitron ExtraBold"/>
                <a:cs typeface="Orbitron ExtraBold"/>
                <a:sym typeface="Orbitron ExtraBold"/>
              </a:endParaRPr>
            </a:p>
          </p:txBody>
        </p:sp>
        <p:grpSp>
          <p:nvGrpSpPr>
            <p:cNvPr id="4739" name="Google Shape;4739;p42"/>
            <p:cNvGrpSpPr/>
            <p:nvPr/>
          </p:nvGrpSpPr>
          <p:grpSpPr>
            <a:xfrm>
              <a:off x="4746546" y="2006662"/>
              <a:ext cx="1677600" cy="2503338"/>
              <a:chOff x="4746546" y="2006662"/>
              <a:chExt cx="1677600" cy="2503338"/>
            </a:xfrm>
          </p:grpSpPr>
          <p:sp>
            <p:nvSpPr>
              <p:cNvPr id="4731" name="Google Shape;4731;p42"/>
              <p:cNvSpPr txBox="1"/>
              <p:nvPr/>
            </p:nvSpPr>
            <p:spPr>
              <a:xfrm>
                <a:off x="4746546" y="3929500"/>
                <a:ext cx="1677600" cy="580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1600"/>
                  </a:spcAft>
                  <a:buNone/>
                </a:pPr>
                <a:r>
                  <a:rPr lang="en">
                    <a:solidFill>
                      <a:schemeClr val="lt1"/>
                    </a:solidFill>
                    <a:latin typeface="Advent Pro Medium"/>
                    <a:ea typeface="Advent Pro Medium"/>
                    <a:cs typeface="Advent Pro Medium"/>
                    <a:sym typeface="Advent Pro Medium"/>
                  </a:rPr>
                  <a:t>Despite being red, Mars is cold</a:t>
                </a:r>
                <a:endParaRPr>
                  <a:solidFill>
                    <a:schemeClr val="lt1"/>
                  </a:solidFill>
                  <a:latin typeface="Advent Pro Medium"/>
                  <a:ea typeface="Advent Pro Medium"/>
                  <a:cs typeface="Advent Pro Medium"/>
                  <a:sym typeface="Advent Pro Medium"/>
                </a:endParaRPr>
              </a:p>
            </p:txBody>
          </p:sp>
          <p:sp>
            <p:nvSpPr>
              <p:cNvPr id="4725" name="Google Shape;4725;p42"/>
              <p:cNvSpPr txBox="1"/>
              <p:nvPr/>
            </p:nvSpPr>
            <p:spPr>
              <a:xfrm>
                <a:off x="4746546" y="2968081"/>
                <a:ext cx="1677600" cy="580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1600"/>
                  </a:spcAft>
                  <a:buNone/>
                </a:pPr>
                <a:r>
                  <a:rPr lang="en">
                    <a:solidFill>
                      <a:schemeClr val="lt1"/>
                    </a:solidFill>
                    <a:latin typeface="Advent Pro Medium"/>
                    <a:ea typeface="Advent Pro Medium"/>
                    <a:cs typeface="Advent Pro Medium"/>
                    <a:sym typeface="Advent Pro Medium"/>
                  </a:rPr>
                  <a:t>Earth is the one that harbors life</a:t>
                </a:r>
                <a:endParaRPr>
                  <a:solidFill>
                    <a:schemeClr val="lt1"/>
                  </a:solidFill>
                  <a:latin typeface="Advent Pro Medium"/>
                  <a:ea typeface="Advent Pro Medium"/>
                  <a:cs typeface="Advent Pro Medium"/>
                  <a:sym typeface="Advent Pro Medium"/>
                </a:endParaRPr>
              </a:p>
            </p:txBody>
          </p:sp>
          <p:sp>
            <p:nvSpPr>
              <p:cNvPr id="4740" name="Google Shape;4740;p42"/>
              <p:cNvSpPr txBox="1"/>
              <p:nvPr/>
            </p:nvSpPr>
            <p:spPr>
              <a:xfrm>
                <a:off x="4746546" y="2006662"/>
                <a:ext cx="1677600" cy="580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1600"/>
                  </a:spcAft>
                  <a:buNone/>
                </a:pPr>
                <a:r>
                  <a:rPr lang="en">
                    <a:solidFill>
                      <a:schemeClr val="lt1"/>
                    </a:solidFill>
                    <a:latin typeface="Advent Pro Medium"/>
                    <a:ea typeface="Advent Pro Medium"/>
                    <a:cs typeface="Advent Pro Medium"/>
                    <a:sym typeface="Advent Pro Medium"/>
                  </a:rPr>
                  <a:t>Saturn is a gas giant with rings</a:t>
                </a:r>
                <a:endParaRPr>
                  <a:solidFill>
                    <a:schemeClr val="lt1"/>
                  </a:solidFill>
                  <a:latin typeface="Advent Pro Medium"/>
                  <a:ea typeface="Advent Pro Medium"/>
                  <a:cs typeface="Advent Pro Medium"/>
                  <a:sym typeface="Advent Pro Medium"/>
                </a:endParaRPr>
              </a:p>
            </p:txBody>
          </p:sp>
        </p:grpSp>
      </p:grpSp>
      <p:cxnSp>
        <p:nvCxnSpPr>
          <p:cNvPr id="4741" name="Google Shape;4741;p42"/>
          <p:cNvCxnSpPr>
            <a:stCxn id="4711" idx="6"/>
            <a:endCxn id="4737" idx="1"/>
          </p:cNvCxnSpPr>
          <p:nvPr/>
        </p:nvCxnSpPr>
        <p:spPr>
          <a:xfrm>
            <a:off x="1975550" y="2291277"/>
            <a:ext cx="743100" cy="5700"/>
          </a:xfrm>
          <a:prstGeom prst="straightConnector1">
            <a:avLst/>
          </a:prstGeom>
          <a:noFill/>
          <a:ln cap="flat" cmpd="sng" w="19050">
            <a:solidFill>
              <a:schemeClr val="accent1"/>
            </a:solidFill>
            <a:prstDash val="solid"/>
            <a:round/>
            <a:headEnd len="med" w="med" type="none"/>
            <a:tailEnd len="med" w="med" type="none"/>
          </a:ln>
        </p:spPr>
      </p:cxnSp>
      <p:cxnSp>
        <p:nvCxnSpPr>
          <p:cNvPr id="4742" name="Google Shape;4742;p42"/>
          <p:cNvCxnSpPr>
            <a:stCxn id="4740" idx="3"/>
            <a:endCxn id="4712" idx="2"/>
          </p:cNvCxnSpPr>
          <p:nvPr/>
        </p:nvCxnSpPr>
        <p:spPr>
          <a:xfrm flipH="1" rot="10800000">
            <a:off x="6424146" y="2291212"/>
            <a:ext cx="743100" cy="5700"/>
          </a:xfrm>
          <a:prstGeom prst="straightConnector1">
            <a:avLst/>
          </a:prstGeom>
          <a:noFill/>
          <a:ln cap="flat" cmpd="sng" w="19050">
            <a:solidFill>
              <a:schemeClr val="accent1"/>
            </a:solidFill>
            <a:prstDash val="solid"/>
            <a:round/>
            <a:headEnd len="med" w="med" type="none"/>
            <a:tailEnd len="med" w="med" type="none"/>
          </a:ln>
        </p:spPr>
      </p:cxnSp>
      <p:cxnSp>
        <p:nvCxnSpPr>
          <p:cNvPr id="4743" name="Google Shape;4743;p42"/>
          <p:cNvCxnSpPr>
            <a:stCxn id="4717" idx="1"/>
            <a:endCxn id="4711" idx="2"/>
          </p:cNvCxnSpPr>
          <p:nvPr/>
        </p:nvCxnSpPr>
        <p:spPr>
          <a:xfrm>
            <a:off x="948050" y="1562700"/>
            <a:ext cx="427200" cy="728700"/>
          </a:xfrm>
          <a:prstGeom prst="bentConnector3">
            <a:avLst>
              <a:gd fmla="val -55741" name="adj1"/>
            </a:avLst>
          </a:prstGeom>
          <a:noFill/>
          <a:ln cap="flat" cmpd="sng" w="19050">
            <a:solidFill>
              <a:schemeClr val="accent1"/>
            </a:solidFill>
            <a:prstDash val="solid"/>
            <a:round/>
            <a:headEnd len="med" w="med" type="none"/>
            <a:tailEnd len="med" w="med" type="none"/>
          </a:ln>
        </p:spPr>
      </p:cxnSp>
      <p:cxnSp>
        <p:nvCxnSpPr>
          <p:cNvPr id="4744" name="Google Shape;4744;p42"/>
          <p:cNvCxnSpPr>
            <a:stCxn id="4719" idx="3"/>
            <a:endCxn id="4712" idx="6"/>
          </p:cNvCxnSpPr>
          <p:nvPr/>
        </p:nvCxnSpPr>
        <p:spPr>
          <a:xfrm flipH="1">
            <a:off x="7767654" y="1562700"/>
            <a:ext cx="427200" cy="728700"/>
          </a:xfrm>
          <a:prstGeom prst="bentConnector3">
            <a:avLst>
              <a:gd fmla="val -55741" name="adj1"/>
            </a:avLst>
          </a:prstGeom>
          <a:noFill/>
          <a:ln cap="flat" cmpd="sng" w="19050">
            <a:solidFill>
              <a:schemeClr val="accent1"/>
            </a:solidFill>
            <a:prstDash val="solid"/>
            <a:round/>
            <a:headEnd len="med" w="med" type="none"/>
            <a:tailEnd len="med" w="med" type="none"/>
          </a:ln>
        </p:spPr>
      </p:cxnSp>
      <p:grpSp>
        <p:nvGrpSpPr>
          <p:cNvPr id="4745" name="Google Shape;4745;p42"/>
          <p:cNvGrpSpPr/>
          <p:nvPr/>
        </p:nvGrpSpPr>
        <p:grpSpPr>
          <a:xfrm>
            <a:off x="1495398" y="3078377"/>
            <a:ext cx="360026" cy="359939"/>
            <a:chOff x="1679550" y="1058600"/>
            <a:chExt cx="531875" cy="531825"/>
          </a:xfrm>
        </p:grpSpPr>
        <p:sp>
          <p:nvSpPr>
            <p:cNvPr id="4746" name="Google Shape;4746;p42"/>
            <p:cNvSpPr/>
            <p:nvPr/>
          </p:nvSpPr>
          <p:spPr>
            <a:xfrm>
              <a:off x="1679575" y="1058600"/>
              <a:ext cx="531850" cy="531825"/>
            </a:xfrm>
            <a:custGeom>
              <a:rect b="b" l="l" r="r" t="t"/>
              <a:pathLst>
                <a:path extrusionOk="0" h="21273" w="21274">
                  <a:moveTo>
                    <a:pt x="10174" y="0"/>
                  </a:moveTo>
                  <a:lnTo>
                    <a:pt x="10174" y="6013"/>
                  </a:lnTo>
                  <a:lnTo>
                    <a:pt x="8786" y="6013"/>
                  </a:lnTo>
                  <a:lnTo>
                    <a:pt x="8786" y="8787"/>
                  </a:lnTo>
                  <a:lnTo>
                    <a:pt x="7400" y="8787"/>
                  </a:lnTo>
                  <a:lnTo>
                    <a:pt x="7400" y="10175"/>
                  </a:lnTo>
                  <a:lnTo>
                    <a:pt x="1" y="10175"/>
                  </a:lnTo>
                  <a:lnTo>
                    <a:pt x="1" y="19886"/>
                  </a:lnTo>
                  <a:lnTo>
                    <a:pt x="7400" y="19886"/>
                  </a:lnTo>
                  <a:lnTo>
                    <a:pt x="7400" y="21273"/>
                  </a:lnTo>
                  <a:lnTo>
                    <a:pt x="18498" y="21273"/>
                  </a:lnTo>
                  <a:lnTo>
                    <a:pt x="18498" y="19886"/>
                  </a:lnTo>
                  <a:lnTo>
                    <a:pt x="19886" y="19886"/>
                  </a:lnTo>
                  <a:lnTo>
                    <a:pt x="19886" y="19424"/>
                  </a:lnTo>
                  <a:lnTo>
                    <a:pt x="19886" y="18498"/>
                  </a:lnTo>
                  <a:lnTo>
                    <a:pt x="19886" y="17112"/>
                  </a:lnTo>
                  <a:lnTo>
                    <a:pt x="21273" y="17112"/>
                  </a:lnTo>
                  <a:lnTo>
                    <a:pt x="21273" y="8787"/>
                  </a:lnTo>
                  <a:lnTo>
                    <a:pt x="19886" y="8787"/>
                  </a:lnTo>
                  <a:lnTo>
                    <a:pt x="19886" y="7399"/>
                  </a:lnTo>
                  <a:lnTo>
                    <a:pt x="15723" y="7399"/>
                  </a:lnTo>
                  <a:lnTo>
                    <a:pt x="15723" y="6013"/>
                  </a:lnTo>
                  <a:lnTo>
                    <a:pt x="15723" y="1388"/>
                  </a:lnTo>
                  <a:lnTo>
                    <a:pt x="14337" y="1388"/>
                  </a:lnTo>
                  <a:lnTo>
                    <a:pt x="14337"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7" name="Google Shape;4747;p42"/>
            <p:cNvSpPr/>
            <p:nvPr/>
          </p:nvSpPr>
          <p:spPr>
            <a:xfrm>
              <a:off x="1679575" y="1312975"/>
              <a:ext cx="150300" cy="242800"/>
            </a:xfrm>
            <a:custGeom>
              <a:rect b="b" l="l" r="r" t="t"/>
              <a:pathLst>
                <a:path extrusionOk="0" h="9712" w="6012">
                  <a:moveTo>
                    <a:pt x="1" y="0"/>
                  </a:moveTo>
                  <a:lnTo>
                    <a:pt x="1" y="1387"/>
                  </a:lnTo>
                  <a:lnTo>
                    <a:pt x="1" y="8323"/>
                  </a:lnTo>
                  <a:lnTo>
                    <a:pt x="1" y="9711"/>
                  </a:lnTo>
                  <a:lnTo>
                    <a:pt x="6012" y="9711"/>
                  </a:lnTo>
                  <a:lnTo>
                    <a:pt x="6012"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8" name="Google Shape;4748;p42"/>
            <p:cNvSpPr/>
            <p:nvPr/>
          </p:nvSpPr>
          <p:spPr>
            <a:xfrm>
              <a:off x="1679575" y="1058600"/>
              <a:ext cx="393100" cy="323750"/>
            </a:xfrm>
            <a:custGeom>
              <a:rect b="b" l="l" r="r" t="t"/>
              <a:pathLst>
                <a:path extrusionOk="0" h="12950" w="15724">
                  <a:moveTo>
                    <a:pt x="10174" y="0"/>
                  </a:moveTo>
                  <a:lnTo>
                    <a:pt x="10174" y="1388"/>
                  </a:lnTo>
                  <a:lnTo>
                    <a:pt x="10174" y="1850"/>
                  </a:lnTo>
                  <a:lnTo>
                    <a:pt x="10174" y="2776"/>
                  </a:lnTo>
                  <a:lnTo>
                    <a:pt x="10174" y="6013"/>
                  </a:lnTo>
                  <a:lnTo>
                    <a:pt x="8786" y="6013"/>
                  </a:lnTo>
                  <a:lnTo>
                    <a:pt x="8786" y="8787"/>
                  </a:lnTo>
                  <a:lnTo>
                    <a:pt x="7400" y="8787"/>
                  </a:lnTo>
                  <a:lnTo>
                    <a:pt x="7400" y="10175"/>
                  </a:lnTo>
                  <a:lnTo>
                    <a:pt x="1" y="10175"/>
                  </a:lnTo>
                  <a:lnTo>
                    <a:pt x="1" y="12949"/>
                  </a:lnTo>
                  <a:lnTo>
                    <a:pt x="7400" y="12949"/>
                  </a:lnTo>
                  <a:lnTo>
                    <a:pt x="7400" y="11562"/>
                  </a:lnTo>
                  <a:lnTo>
                    <a:pt x="8786" y="11562"/>
                  </a:lnTo>
                  <a:lnTo>
                    <a:pt x="8786" y="10175"/>
                  </a:lnTo>
                  <a:lnTo>
                    <a:pt x="10174" y="10175"/>
                  </a:lnTo>
                  <a:lnTo>
                    <a:pt x="10174" y="7399"/>
                  </a:lnTo>
                  <a:lnTo>
                    <a:pt x="11561" y="7399"/>
                  </a:lnTo>
                  <a:lnTo>
                    <a:pt x="11561" y="2776"/>
                  </a:lnTo>
                  <a:lnTo>
                    <a:pt x="15723" y="2776"/>
                  </a:lnTo>
                  <a:lnTo>
                    <a:pt x="15723" y="1388"/>
                  </a:lnTo>
                  <a:lnTo>
                    <a:pt x="14337" y="1388"/>
                  </a:lnTo>
                  <a:lnTo>
                    <a:pt x="14337"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9" name="Google Shape;4749;p42"/>
            <p:cNvSpPr/>
            <p:nvPr/>
          </p:nvSpPr>
          <p:spPr>
            <a:xfrm>
              <a:off x="2107350" y="1486375"/>
              <a:ext cx="69375" cy="69400"/>
            </a:xfrm>
            <a:custGeom>
              <a:rect b="b" l="l" r="r" t="t"/>
              <a:pathLst>
                <a:path extrusionOk="0" h="2776" w="2775">
                  <a:moveTo>
                    <a:pt x="0" y="1"/>
                  </a:moveTo>
                  <a:lnTo>
                    <a:pt x="0" y="1387"/>
                  </a:lnTo>
                  <a:lnTo>
                    <a:pt x="1387" y="1387"/>
                  </a:lnTo>
                  <a:lnTo>
                    <a:pt x="1387" y="2775"/>
                  </a:lnTo>
                  <a:lnTo>
                    <a:pt x="2775" y="2775"/>
                  </a:lnTo>
                  <a:lnTo>
                    <a:pt x="2775" y="1387"/>
                  </a:lnTo>
                  <a:lnTo>
                    <a:pt x="277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0" name="Google Shape;4750;p42"/>
            <p:cNvSpPr/>
            <p:nvPr/>
          </p:nvSpPr>
          <p:spPr>
            <a:xfrm>
              <a:off x="1899225" y="1208900"/>
              <a:ext cx="34725" cy="69400"/>
            </a:xfrm>
            <a:custGeom>
              <a:rect b="b" l="l" r="r" t="t"/>
              <a:pathLst>
                <a:path extrusionOk="0" h="2776" w="1389">
                  <a:moveTo>
                    <a:pt x="0" y="1"/>
                  </a:moveTo>
                  <a:lnTo>
                    <a:pt x="0" y="2775"/>
                  </a:lnTo>
                  <a:lnTo>
                    <a:pt x="1388" y="2775"/>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1" name="Google Shape;4751;p42"/>
            <p:cNvSpPr/>
            <p:nvPr/>
          </p:nvSpPr>
          <p:spPr>
            <a:xfrm>
              <a:off x="1864550" y="1278275"/>
              <a:ext cx="34700" cy="34725"/>
            </a:xfrm>
            <a:custGeom>
              <a:rect b="b" l="l" r="r" t="t"/>
              <a:pathLst>
                <a:path extrusionOk="0" h="1389" w="1388">
                  <a:moveTo>
                    <a:pt x="1" y="0"/>
                  </a:moveTo>
                  <a:lnTo>
                    <a:pt x="1" y="1388"/>
                  </a:lnTo>
                  <a:lnTo>
                    <a:pt x="1387" y="1388"/>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2" name="Google Shape;4752;p42"/>
            <p:cNvSpPr/>
            <p:nvPr/>
          </p:nvSpPr>
          <p:spPr>
            <a:xfrm>
              <a:off x="1864550" y="1555750"/>
              <a:ext cx="277475" cy="34675"/>
            </a:xfrm>
            <a:custGeom>
              <a:rect b="b" l="l" r="r" t="t"/>
              <a:pathLst>
                <a:path extrusionOk="0" h="1387" w="11099">
                  <a:moveTo>
                    <a:pt x="1" y="0"/>
                  </a:moveTo>
                  <a:lnTo>
                    <a:pt x="1" y="1387"/>
                  </a:lnTo>
                  <a:lnTo>
                    <a:pt x="11099" y="1387"/>
                  </a:lnTo>
                  <a:lnTo>
                    <a:pt x="1109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3" name="Google Shape;4753;p42"/>
            <p:cNvSpPr/>
            <p:nvPr/>
          </p:nvSpPr>
          <p:spPr>
            <a:xfrm>
              <a:off x="1679550" y="1312975"/>
              <a:ext cx="185025" cy="242800"/>
            </a:xfrm>
            <a:custGeom>
              <a:rect b="b" l="l" r="r" t="t"/>
              <a:pathLst>
                <a:path extrusionOk="0" h="9712" w="7401">
                  <a:moveTo>
                    <a:pt x="4626" y="1387"/>
                  </a:moveTo>
                  <a:lnTo>
                    <a:pt x="4626" y="8323"/>
                  </a:lnTo>
                  <a:lnTo>
                    <a:pt x="1388" y="8323"/>
                  </a:lnTo>
                  <a:lnTo>
                    <a:pt x="1388" y="1387"/>
                  </a:lnTo>
                  <a:close/>
                  <a:moveTo>
                    <a:pt x="0" y="0"/>
                  </a:moveTo>
                  <a:lnTo>
                    <a:pt x="0" y="9711"/>
                  </a:lnTo>
                  <a:lnTo>
                    <a:pt x="7399" y="9711"/>
                  </a:lnTo>
                  <a:lnTo>
                    <a:pt x="7399" y="8323"/>
                  </a:lnTo>
                  <a:lnTo>
                    <a:pt x="6013" y="8323"/>
                  </a:lnTo>
                  <a:lnTo>
                    <a:pt x="6013" y="1387"/>
                  </a:lnTo>
                  <a:lnTo>
                    <a:pt x="7401" y="1387"/>
                  </a:lnTo>
                  <a:lnTo>
                    <a:pt x="7401"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4" name="Google Shape;4754;p42"/>
            <p:cNvSpPr/>
            <p:nvPr/>
          </p:nvSpPr>
          <p:spPr>
            <a:xfrm>
              <a:off x="1933925" y="1058600"/>
              <a:ext cx="104075" cy="150325"/>
            </a:xfrm>
            <a:custGeom>
              <a:rect b="b" l="l" r="r" t="t"/>
              <a:pathLst>
                <a:path extrusionOk="0" h="6013" w="4163">
                  <a:moveTo>
                    <a:pt x="0" y="0"/>
                  </a:moveTo>
                  <a:lnTo>
                    <a:pt x="0" y="6013"/>
                  </a:lnTo>
                  <a:lnTo>
                    <a:pt x="1387" y="6013"/>
                  </a:lnTo>
                  <a:lnTo>
                    <a:pt x="1387" y="1388"/>
                  </a:lnTo>
                  <a:lnTo>
                    <a:pt x="4163" y="1388"/>
                  </a:lnTo>
                  <a:lnTo>
                    <a:pt x="4163"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5" name="Google Shape;4755;p42"/>
            <p:cNvSpPr/>
            <p:nvPr/>
          </p:nvSpPr>
          <p:spPr>
            <a:xfrm>
              <a:off x="2107350" y="1278275"/>
              <a:ext cx="104075" cy="208125"/>
            </a:xfrm>
            <a:custGeom>
              <a:rect b="b" l="l" r="r" t="t"/>
              <a:pathLst>
                <a:path extrusionOk="0" h="8325" w="4163">
                  <a:moveTo>
                    <a:pt x="2775" y="0"/>
                  </a:moveTo>
                  <a:lnTo>
                    <a:pt x="2775" y="1850"/>
                  </a:lnTo>
                  <a:lnTo>
                    <a:pt x="0" y="1850"/>
                  </a:lnTo>
                  <a:lnTo>
                    <a:pt x="0" y="3237"/>
                  </a:lnTo>
                  <a:lnTo>
                    <a:pt x="2775" y="3237"/>
                  </a:lnTo>
                  <a:lnTo>
                    <a:pt x="2775" y="5087"/>
                  </a:lnTo>
                  <a:lnTo>
                    <a:pt x="0" y="5087"/>
                  </a:lnTo>
                  <a:lnTo>
                    <a:pt x="0" y="6475"/>
                  </a:lnTo>
                  <a:lnTo>
                    <a:pt x="2775" y="6475"/>
                  </a:lnTo>
                  <a:lnTo>
                    <a:pt x="2775" y="8325"/>
                  </a:lnTo>
                  <a:lnTo>
                    <a:pt x="4162" y="8325"/>
                  </a:lnTo>
                  <a:lnTo>
                    <a:pt x="4162"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6" name="Google Shape;4756;p42"/>
            <p:cNvSpPr/>
            <p:nvPr/>
          </p:nvSpPr>
          <p:spPr>
            <a:xfrm>
              <a:off x="2037975" y="1093300"/>
              <a:ext cx="138750" cy="185000"/>
            </a:xfrm>
            <a:custGeom>
              <a:rect b="b" l="l" r="r" t="t"/>
              <a:pathLst>
                <a:path extrusionOk="0" h="7400" w="5550">
                  <a:moveTo>
                    <a:pt x="1" y="0"/>
                  </a:moveTo>
                  <a:lnTo>
                    <a:pt x="1" y="6011"/>
                  </a:lnTo>
                  <a:lnTo>
                    <a:pt x="1" y="7399"/>
                  </a:lnTo>
                  <a:lnTo>
                    <a:pt x="5550" y="7399"/>
                  </a:lnTo>
                  <a:lnTo>
                    <a:pt x="5550" y="6011"/>
                  </a:lnTo>
                  <a:lnTo>
                    <a:pt x="1387" y="6011"/>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57" name="Google Shape;4757;p42"/>
          <p:cNvGrpSpPr/>
          <p:nvPr/>
        </p:nvGrpSpPr>
        <p:grpSpPr>
          <a:xfrm>
            <a:off x="1495418" y="2114034"/>
            <a:ext cx="360009" cy="359992"/>
            <a:chOff x="964950" y="1832225"/>
            <a:chExt cx="531850" cy="531825"/>
          </a:xfrm>
        </p:grpSpPr>
        <p:sp>
          <p:nvSpPr>
            <p:cNvPr id="4758" name="Google Shape;4758;p42"/>
            <p:cNvSpPr/>
            <p:nvPr/>
          </p:nvSpPr>
          <p:spPr>
            <a:xfrm>
              <a:off x="965000" y="1832225"/>
              <a:ext cx="531800" cy="531825"/>
            </a:xfrm>
            <a:custGeom>
              <a:rect b="b" l="l" r="r" t="t"/>
              <a:pathLst>
                <a:path extrusionOk="0" h="21273" w="21272">
                  <a:moveTo>
                    <a:pt x="6474" y="0"/>
                  </a:moveTo>
                  <a:lnTo>
                    <a:pt x="6474" y="1387"/>
                  </a:lnTo>
                  <a:lnTo>
                    <a:pt x="4161" y="1387"/>
                  </a:lnTo>
                  <a:lnTo>
                    <a:pt x="4161" y="2775"/>
                  </a:lnTo>
                  <a:lnTo>
                    <a:pt x="2775" y="2775"/>
                  </a:lnTo>
                  <a:lnTo>
                    <a:pt x="2775" y="4161"/>
                  </a:lnTo>
                  <a:lnTo>
                    <a:pt x="1387" y="4161"/>
                  </a:lnTo>
                  <a:lnTo>
                    <a:pt x="1387" y="6473"/>
                  </a:lnTo>
                  <a:lnTo>
                    <a:pt x="0" y="6473"/>
                  </a:lnTo>
                  <a:lnTo>
                    <a:pt x="0" y="14798"/>
                  </a:lnTo>
                  <a:lnTo>
                    <a:pt x="1387" y="14798"/>
                  </a:lnTo>
                  <a:lnTo>
                    <a:pt x="1387" y="17110"/>
                  </a:lnTo>
                  <a:lnTo>
                    <a:pt x="2775" y="17110"/>
                  </a:lnTo>
                  <a:lnTo>
                    <a:pt x="2775" y="17572"/>
                  </a:lnTo>
                  <a:lnTo>
                    <a:pt x="2775" y="18497"/>
                  </a:lnTo>
                  <a:lnTo>
                    <a:pt x="4161" y="18497"/>
                  </a:lnTo>
                  <a:lnTo>
                    <a:pt x="4161" y="18960"/>
                  </a:lnTo>
                  <a:lnTo>
                    <a:pt x="4161" y="19885"/>
                  </a:lnTo>
                  <a:lnTo>
                    <a:pt x="6474" y="19885"/>
                  </a:lnTo>
                  <a:lnTo>
                    <a:pt x="6474" y="20347"/>
                  </a:lnTo>
                  <a:lnTo>
                    <a:pt x="6474" y="21273"/>
                  </a:lnTo>
                  <a:lnTo>
                    <a:pt x="14798" y="21273"/>
                  </a:lnTo>
                  <a:lnTo>
                    <a:pt x="14798" y="20347"/>
                  </a:lnTo>
                  <a:lnTo>
                    <a:pt x="14798" y="19885"/>
                  </a:lnTo>
                  <a:lnTo>
                    <a:pt x="17111" y="19885"/>
                  </a:lnTo>
                  <a:lnTo>
                    <a:pt x="17111" y="18960"/>
                  </a:lnTo>
                  <a:lnTo>
                    <a:pt x="17111" y="18497"/>
                  </a:lnTo>
                  <a:lnTo>
                    <a:pt x="18497" y="18497"/>
                  </a:lnTo>
                  <a:lnTo>
                    <a:pt x="18497" y="17572"/>
                  </a:lnTo>
                  <a:lnTo>
                    <a:pt x="18497" y="17110"/>
                  </a:lnTo>
                  <a:lnTo>
                    <a:pt x="19885" y="17110"/>
                  </a:lnTo>
                  <a:lnTo>
                    <a:pt x="19885" y="14798"/>
                  </a:lnTo>
                  <a:lnTo>
                    <a:pt x="21271" y="14798"/>
                  </a:lnTo>
                  <a:lnTo>
                    <a:pt x="21271" y="6473"/>
                  </a:lnTo>
                  <a:lnTo>
                    <a:pt x="19885" y="6473"/>
                  </a:lnTo>
                  <a:lnTo>
                    <a:pt x="19885" y="4161"/>
                  </a:lnTo>
                  <a:lnTo>
                    <a:pt x="18497" y="4161"/>
                  </a:lnTo>
                  <a:lnTo>
                    <a:pt x="18497" y="2775"/>
                  </a:lnTo>
                  <a:lnTo>
                    <a:pt x="17111" y="2775"/>
                  </a:lnTo>
                  <a:lnTo>
                    <a:pt x="17111" y="1387"/>
                  </a:lnTo>
                  <a:lnTo>
                    <a:pt x="14798" y="1387"/>
                  </a:lnTo>
                  <a:lnTo>
                    <a:pt x="14798"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9" name="Google Shape;4759;p42"/>
            <p:cNvSpPr/>
            <p:nvPr/>
          </p:nvSpPr>
          <p:spPr>
            <a:xfrm>
              <a:off x="964950" y="1832225"/>
              <a:ext cx="531850" cy="196550"/>
            </a:xfrm>
            <a:custGeom>
              <a:rect b="b" l="l" r="r" t="t"/>
              <a:pathLst>
                <a:path extrusionOk="0" h="7862" w="21274">
                  <a:moveTo>
                    <a:pt x="6476" y="0"/>
                  </a:moveTo>
                  <a:lnTo>
                    <a:pt x="6476" y="1387"/>
                  </a:lnTo>
                  <a:lnTo>
                    <a:pt x="4163" y="1387"/>
                  </a:lnTo>
                  <a:lnTo>
                    <a:pt x="4163" y="2775"/>
                  </a:lnTo>
                  <a:lnTo>
                    <a:pt x="2777" y="2775"/>
                  </a:lnTo>
                  <a:lnTo>
                    <a:pt x="2777" y="4161"/>
                  </a:lnTo>
                  <a:lnTo>
                    <a:pt x="1389" y="4161"/>
                  </a:lnTo>
                  <a:lnTo>
                    <a:pt x="1389" y="6473"/>
                  </a:lnTo>
                  <a:lnTo>
                    <a:pt x="1" y="6473"/>
                  </a:lnTo>
                  <a:lnTo>
                    <a:pt x="1" y="7861"/>
                  </a:lnTo>
                  <a:lnTo>
                    <a:pt x="2777" y="7861"/>
                  </a:lnTo>
                  <a:lnTo>
                    <a:pt x="2777" y="6473"/>
                  </a:lnTo>
                  <a:lnTo>
                    <a:pt x="2777" y="5549"/>
                  </a:lnTo>
                  <a:lnTo>
                    <a:pt x="4163" y="5549"/>
                  </a:lnTo>
                  <a:lnTo>
                    <a:pt x="4163" y="4161"/>
                  </a:lnTo>
                  <a:lnTo>
                    <a:pt x="5551" y="4161"/>
                  </a:lnTo>
                  <a:lnTo>
                    <a:pt x="5551" y="2775"/>
                  </a:lnTo>
                  <a:lnTo>
                    <a:pt x="15725" y="2775"/>
                  </a:lnTo>
                  <a:lnTo>
                    <a:pt x="15725" y="4161"/>
                  </a:lnTo>
                  <a:lnTo>
                    <a:pt x="17113" y="4161"/>
                  </a:lnTo>
                  <a:lnTo>
                    <a:pt x="17113" y="5549"/>
                  </a:lnTo>
                  <a:lnTo>
                    <a:pt x="18499" y="5549"/>
                  </a:lnTo>
                  <a:lnTo>
                    <a:pt x="18499" y="6473"/>
                  </a:lnTo>
                  <a:lnTo>
                    <a:pt x="18499" y="7861"/>
                  </a:lnTo>
                  <a:lnTo>
                    <a:pt x="21273" y="7861"/>
                  </a:lnTo>
                  <a:lnTo>
                    <a:pt x="21273" y="6473"/>
                  </a:lnTo>
                  <a:lnTo>
                    <a:pt x="19887" y="6473"/>
                  </a:lnTo>
                  <a:lnTo>
                    <a:pt x="19887" y="4161"/>
                  </a:lnTo>
                  <a:lnTo>
                    <a:pt x="18499" y="4161"/>
                  </a:lnTo>
                  <a:lnTo>
                    <a:pt x="18499" y="2775"/>
                  </a:lnTo>
                  <a:lnTo>
                    <a:pt x="17113" y="2775"/>
                  </a:lnTo>
                  <a:lnTo>
                    <a:pt x="17113" y="1387"/>
                  </a:lnTo>
                  <a:lnTo>
                    <a:pt x="14800" y="1387"/>
                  </a:lnTo>
                  <a:lnTo>
                    <a:pt x="14800"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0" name="Google Shape;4760;p42"/>
            <p:cNvSpPr/>
            <p:nvPr/>
          </p:nvSpPr>
          <p:spPr>
            <a:xfrm>
              <a:off x="1069025" y="1866875"/>
              <a:ext cx="57825" cy="34725"/>
            </a:xfrm>
            <a:custGeom>
              <a:rect b="b" l="l" r="r" t="t"/>
              <a:pathLst>
                <a:path extrusionOk="0" h="1389" w="2313">
                  <a:moveTo>
                    <a:pt x="0" y="1"/>
                  </a:moveTo>
                  <a:lnTo>
                    <a:pt x="0"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1" name="Google Shape;4761;p42"/>
            <p:cNvSpPr/>
            <p:nvPr/>
          </p:nvSpPr>
          <p:spPr>
            <a:xfrm>
              <a:off x="1034350" y="1901575"/>
              <a:ext cx="34700" cy="34675"/>
            </a:xfrm>
            <a:custGeom>
              <a:rect b="b" l="l" r="r" t="t"/>
              <a:pathLst>
                <a:path extrusionOk="0" h="1387" w="1388">
                  <a:moveTo>
                    <a:pt x="1" y="1"/>
                  </a:moveTo>
                  <a:lnTo>
                    <a:pt x="1"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2" name="Google Shape;4762;p42"/>
            <p:cNvSpPr/>
            <p:nvPr/>
          </p:nvSpPr>
          <p:spPr>
            <a:xfrm>
              <a:off x="999650" y="1936225"/>
              <a:ext cx="34725" cy="57850"/>
            </a:xfrm>
            <a:custGeom>
              <a:rect b="b" l="l" r="r" t="t"/>
              <a:pathLst>
                <a:path extrusionOk="0" h="2314" w="1389">
                  <a:moveTo>
                    <a:pt x="1" y="1"/>
                  </a:moveTo>
                  <a:lnTo>
                    <a:pt x="1" y="2313"/>
                  </a:lnTo>
                  <a:lnTo>
                    <a:pt x="1389" y="2313"/>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3" name="Google Shape;4763;p42"/>
            <p:cNvSpPr/>
            <p:nvPr/>
          </p:nvSpPr>
          <p:spPr>
            <a:xfrm>
              <a:off x="999650" y="2202150"/>
              <a:ext cx="34725" cy="57850"/>
            </a:xfrm>
            <a:custGeom>
              <a:rect b="b" l="l" r="r" t="t"/>
              <a:pathLst>
                <a:path extrusionOk="0" h="2314" w="1389">
                  <a:moveTo>
                    <a:pt x="1" y="1"/>
                  </a:moveTo>
                  <a:lnTo>
                    <a:pt x="1" y="2313"/>
                  </a:lnTo>
                  <a:lnTo>
                    <a:pt x="1389" y="2313"/>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4" name="Google Shape;4764;p42"/>
            <p:cNvSpPr/>
            <p:nvPr/>
          </p:nvSpPr>
          <p:spPr>
            <a:xfrm>
              <a:off x="1034350" y="2259975"/>
              <a:ext cx="34700" cy="34675"/>
            </a:xfrm>
            <a:custGeom>
              <a:rect b="b" l="l" r="r" t="t"/>
              <a:pathLst>
                <a:path extrusionOk="0" h="1387" w="1388">
                  <a:moveTo>
                    <a:pt x="1" y="0"/>
                  </a:moveTo>
                  <a:lnTo>
                    <a:pt x="1" y="1387"/>
                  </a:lnTo>
                  <a:lnTo>
                    <a:pt x="1387" y="1387"/>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5" name="Google Shape;4765;p42"/>
            <p:cNvSpPr/>
            <p:nvPr/>
          </p:nvSpPr>
          <p:spPr>
            <a:xfrm>
              <a:off x="1069025" y="2294625"/>
              <a:ext cx="57825" cy="34725"/>
            </a:xfrm>
            <a:custGeom>
              <a:rect b="b" l="l" r="r" t="t"/>
              <a:pathLst>
                <a:path extrusionOk="0" h="1389" w="2313">
                  <a:moveTo>
                    <a:pt x="0" y="1"/>
                  </a:moveTo>
                  <a:lnTo>
                    <a:pt x="0"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6" name="Google Shape;4766;p42"/>
            <p:cNvSpPr/>
            <p:nvPr/>
          </p:nvSpPr>
          <p:spPr>
            <a:xfrm>
              <a:off x="1126825" y="1832225"/>
              <a:ext cx="208150" cy="34675"/>
            </a:xfrm>
            <a:custGeom>
              <a:rect b="b" l="l" r="r" t="t"/>
              <a:pathLst>
                <a:path extrusionOk="0" h="1387" w="8326">
                  <a:moveTo>
                    <a:pt x="1" y="0"/>
                  </a:moveTo>
                  <a:lnTo>
                    <a:pt x="1" y="1387"/>
                  </a:lnTo>
                  <a:lnTo>
                    <a:pt x="8325" y="1387"/>
                  </a:lnTo>
                  <a:lnTo>
                    <a:pt x="8325"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7" name="Google Shape;4767;p42"/>
            <p:cNvSpPr/>
            <p:nvPr/>
          </p:nvSpPr>
          <p:spPr>
            <a:xfrm>
              <a:off x="1126825" y="2329325"/>
              <a:ext cx="208150" cy="34725"/>
            </a:xfrm>
            <a:custGeom>
              <a:rect b="b" l="l" r="r" t="t"/>
              <a:pathLst>
                <a:path extrusionOk="0" h="1389" w="8326">
                  <a:moveTo>
                    <a:pt x="1" y="1"/>
                  </a:moveTo>
                  <a:lnTo>
                    <a:pt x="1" y="1389"/>
                  </a:lnTo>
                  <a:lnTo>
                    <a:pt x="8325" y="1389"/>
                  </a:lnTo>
                  <a:lnTo>
                    <a:pt x="832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8" name="Google Shape;4768;p42"/>
            <p:cNvSpPr/>
            <p:nvPr/>
          </p:nvSpPr>
          <p:spPr>
            <a:xfrm>
              <a:off x="964950" y="1994050"/>
              <a:ext cx="34725" cy="208125"/>
            </a:xfrm>
            <a:custGeom>
              <a:rect b="b" l="l" r="r" t="t"/>
              <a:pathLst>
                <a:path extrusionOk="0" h="8325" w="1389">
                  <a:moveTo>
                    <a:pt x="1" y="0"/>
                  </a:moveTo>
                  <a:lnTo>
                    <a:pt x="1" y="8325"/>
                  </a:lnTo>
                  <a:lnTo>
                    <a:pt x="1389" y="8325"/>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9" name="Google Shape;4769;p42"/>
            <p:cNvSpPr/>
            <p:nvPr/>
          </p:nvSpPr>
          <p:spPr>
            <a:xfrm>
              <a:off x="1334950" y="1866875"/>
              <a:ext cx="57825" cy="34725"/>
            </a:xfrm>
            <a:custGeom>
              <a:rect b="b" l="l" r="r" t="t"/>
              <a:pathLst>
                <a:path extrusionOk="0" h="1389" w="2313">
                  <a:moveTo>
                    <a:pt x="0" y="1"/>
                  </a:moveTo>
                  <a:lnTo>
                    <a:pt x="0"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0" name="Google Shape;4770;p42"/>
            <p:cNvSpPr/>
            <p:nvPr/>
          </p:nvSpPr>
          <p:spPr>
            <a:xfrm>
              <a:off x="1392750" y="1901575"/>
              <a:ext cx="34700" cy="34675"/>
            </a:xfrm>
            <a:custGeom>
              <a:rect b="b" l="l" r="r" t="t"/>
              <a:pathLst>
                <a:path extrusionOk="0" h="1387" w="1388">
                  <a:moveTo>
                    <a:pt x="1" y="1"/>
                  </a:moveTo>
                  <a:lnTo>
                    <a:pt x="1"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1" name="Google Shape;4771;p42"/>
            <p:cNvSpPr/>
            <p:nvPr/>
          </p:nvSpPr>
          <p:spPr>
            <a:xfrm>
              <a:off x="1427425" y="1936225"/>
              <a:ext cx="34725" cy="57850"/>
            </a:xfrm>
            <a:custGeom>
              <a:rect b="b" l="l" r="r" t="t"/>
              <a:pathLst>
                <a:path extrusionOk="0" h="2314" w="1389">
                  <a:moveTo>
                    <a:pt x="0" y="1"/>
                  </a:moveTo>
                  <a:lnTo>
                    <a:pt x="0" y="2313"/>
                  </a:lnTo>
                  <a:lnTo>
                    <a:pt x="1388" y="2313"/>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2" name="Google Shape;4772;p42"/>
            <p:cNvSpPr/>
            <p:nvPr/>
          </p:nvSpPr>
          <p:spPr>
            <a:xfrm>
              <a:off x="1427425" y="2202150"/>
              <a:ext cx="34725" cy="57850"/>
            </a:xfrm>
            <a:custGeom>
              <a:rect b="b" l="l" r="r" t="t"/>
              <a:pathLst>
                <a:path extrusionOk="0" h="2314" w="1389">
                  <a:moveTo>
                    <a:pt x="0" y="1"/>
                  </a:moveTo>
                  <a:lnTo>
                    <a:pt x="0" y="2313"/>
                  </a:lnTo>
                  <a:lnTo>
                    <a:pt x="1388" y="2313"/>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3" name="Google Shape;4773;p42"/>
            <p:cNvSpPr/>
            <p:nvPr/>
          </p:nvSpPr>
          <p:spPr>
            <a:xfrm>
              <a:off x="1392750" y="2259975"/>
              <a:ext cx="34700" cy="34675"/>
            </a:xfrm>
            <a:custGeom>
              <a:rect b="b" l="l" r="r" t="t"/>
              <a:pathLst>
                <a:path extrusionOk="0" h="1387" w="1388">
                  <a:moveTo>
                    <a:pt x="1" y="0"/>
                  </a:moveTo>
                  <a:lnTo>
                    <a:pt x="1" y="1387"/>
                  </a:lnTo>
                  <a:lnTo>
                    <a:pt x="1387" y="1387"/>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4" name="Google Shape;4774;p42"/>
            <p:cNvSpPr/>
            <p:nvPr/>
          </p:nvSpPr>
          <p:spPr>
            <a:xfrm>
              <a:off x="1334950" y="2294625"/>
              <a:ext cx="57825" cy="34725"/>
            </a:xfrm>
            <a:custGeom>
              <a:rect b="b" l="l" r="r" t="t"/>
              <a:pathLst>
                <a:path extrusionOk="0" h="1389" w="2313">
                  <a:moveTo>
                    <a:pt x="0" y="1"/>
                  </a:moveTo>
                  <a:lnTo>
                    <a:pt x="0"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5" name="Google Shape;4775;p42"/>
            <p:cNvSpPr/>
            <p:nvPr/>
          </p:nvSpPr>
          <p:spPr>
            <a:xfrm>
              <a:off x="1462125" y="1994050"/>
              <a:ext cx="34675" cy="208125"/>
            </a:xfrm>
            <a:custGeom>
              <a:rect b="b" l="l" r="r" t="t"/>
              <a:pathLst>
                <a:path extrusionOk="0" h="8325" w="1387">
                  <a:moveTo>
                    <a:pt x="0" y="0"/>
                  </a:moveTo>
                  <a:lnTo>
                    <a:pt x="0" y="8325"/>
                  </a:lnTo>
                  <a:lnTo>
                    <a:pt x="1386" y="8325"/>
                  </a:lnTo>
                  <a:lnTo>
                    <a:pt x="1386"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6" name="Google Shape;4776;p42"/>
            <p:cNvSpPr/>
            <p:nvPr/>
          </p:nvSpPr>
          <p:spPr>
            <a:xfrm>
              <a:off x="1103725" y="2155900"/>
              <a:ext cx="34675" cy="69400"/>
            </a:xfrm>
            <a:custGeom>
              <a:rect b="b" l="l" r="r" t="t"/>
              <a:pathLst>
                <a:path extrusionOk="0" h="2776" w="1387">
                  <a:moveTo>
                    <a:pt x="0" y="1"/>
                  </a:moveTo>
                  <a:lnTo>
                    <a:pt x="0" y="2775"/>
                  </a:lnTo>
                  <a:lnTo>
                    <a:pt x="1387" y="2775"/>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7" name="Google Shape;4777;p42"/>
            <p:cNvSpPr/>
            <p:nvPr/>
          </p:nvSpPr>
          <p:spPr>
            <a:xfrm>
              <a:off x="1323350" y="2155900"/>
              <a:ext cx="34725" cy="69400"/>
            </a:xfrm>
            <a:custGeom>
              <a:rect b="b" l="l" r="r" t="t"/>
              <a:pathLst>
                <a:path extrusionOk="0" h="2776" w="1389">
                  <a:moveTo>
                    <a:pt x="1" y="1"/>
                  </a:moveTo>
                  <a:lnTo>
                    <a:pt x="1" y="2775"/>
                  </a:lnTo>
                  <a:lnTo>
                    <a:pt x="1389" y="2775"/>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8" name="Google Shape;4778;p42"/>
            <p:cNvSpPr/>
            <p:nvPr/>
          </p:nvSpPr>
          <p:spPr>
            <a:xfrm>
              <a:off x="1138375" y="2225275"/>
              <a:ext cx="185000" cy="34725"/>
            </a:xfrm>
            <a:custGeom>
              <a:rect b="b" l="l" r="r" t="t"/>
              <a:pathLst>
                <a:path extrusionOk="0" h="1389" w="7400">
                  <a:moveTo>
                    <a:pt x="1" y="0"/>
                  </a:moveTo>
                  <a:lnTo>
                    <a:pt x="1" y="1388"/>
                  </a:lnTo>
                  <a:lnTo>
                    <a:pt x="7400" y="1388"/>
                  </a:lnTo>
                  <a:lnTo>
                    <a:pt x="7400"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9" name="Google Shape;4779;p42"/>
            <p:cNvSpPr/>
            <p:nvPr/>
          </p:nvSpPr>
          <p:spPr>
            <a:xfrm>
              <a:off x="1092175" y="1970925"/>
              <a:ext cx="69375" cy="138750"/>
            </a:xfrm>
            <a:custGeom>
              <a:rect b="b" l="l" r="r" t="t"/>
              <a:pathLst>
                <a:path extrusionOk="0" h="5550" w="2775">
                  <a:moveTo>
                    <a:pt x="0" y="1"/>
                  </a:moveTo>
                  <a:lnTo>
                    <a:pt x="0" y="5550"/>
                  </a:lnTo>
                  <a:lnTo>
                    <a:pt x="2775" y="5550"/>
                  </a:lnTo>
                  <a:lnTo>
                    <a:pt x="277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0" name="Google Shape;4780;p42"/>
            <p:cNvSpPr/>
            <p:nvPr/>
          </p:nvSpPr>
          <p:spPr>
            <a:xfrm>
              <a:off x="1300250" y="1970925"/>
              <a:ext cx="69375" cy="138750"/>
            </a:xfrm>
            <a:custGeom>
              <a:rect b="b" l="l" r="r" t="t"/>
              <a:pathLst>
                <a:path extrusionOk="0" h="5550" w="2775">
                  <a:moveTo>
                    <a:pt x="0" y="1"/>
                  </a:moveTo>
                  <a:lnTo>
                    <a:pt x="0" y="5550"/>
                  </a:lnTo>
                  <a:lnTo>
                    <a:pt x="2775" y="5550"/>
                  </a:lnTo>
                  <a:lnTo>
                    <a:pt x="277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81" name="Google Shape;4781;p42"/>
          <p:cNvGrpSpPr/>
          <p:nvPr/>
        </p:nvGrpSpPr>
        <p:grpSpPr>
          <a:xfrm>
            <a:off x="1495236" y="4067222"/>
            <a:ext cx="360009" cy="305259"/>
            <a:chOff x="5084050" y="3420300"/>
            <a:chExt cx="531850" cy="450900"/>
          </a:xfrm>
        </p:grpSpPr>
        <p:sp>
          <p:nvSpPr>
            <p:cNvPr id="4782" name="Google Shape;4782;p42"/>
            <p:cNvSpPr/>
            <p:nvPr/>
          </p:nvSpPr>
          <p:spPr>
            <a:xfrm>
              <a:off x="5084050" y="3420300"/>
              <a:ext cx="531850" cy="450900"/>
            </a:xfrm>
            <a:custGeom>
              <a:rect b="b" l="l" r="r" t="t"/>
              <a:pathLst>
                <a:path extrusionOk="0" h="18036" w="21274">
                  <a:moveTo>
                    <a:pt x="2775" y="1"/>
                  </a:moveTo>
                  <a:lnTo>
                    <a:pt x="2775" y="1389"/>
                  </a:lnTo>
                  <a:lnTo>
                    <a:pt x="1389" y="1389"/>
                  </a:lnTo>
                  <a:lnTo>
                    <a:pt x="1389" y="2775"/>
                  </a:lnTo>
                  <a:lnTo>
                    <a:pt x="1" y="2775"/>
                  </a:lnTo>
                  <a:lnTo>
                    <a:pt x="1" y="11100"/>
                  </a:lnTo>
                  <a:lnTo>
                    <a:pt x="1389" y="11100"/>
                  </a:lnTo>
                  <a:lnTo>
                    <a:pt x="1389" y="12486"/>
                  </a:lnTo>
                  <a:lnTo>
                    <a:pt x="2775" y="12486"/>
                  </a:lnTo>
                  <a:lnTo>
                    <a:pt x="2775" y="13874"/>
                  </a:lnTo>
                  <a:lnTo>
                    <a:pt x="4163" y="13874"/>
                  </a:lnTo>
                  <a:lnTo>
                    <a:pt x="4163" y="15261"/>
                  </a:lnTo>
                  <a:lnTo>
                    <a:pt x="6938" y="15261"/>
                  </a:lnTo>
                  <a:lnTo>
                    <a:pt x="6938" y="16649"/>
                  </a:lnTo>
                  <a:lnTo>
                    <a:pt x="9712" y="16649"/>
                  </a:lnTo>
                  <a:lnTo>
                    <a:pt x="9712" y="18035"/>
                  </a:lnTo>
                  <a:lnTo>
                    <a:pt x="11562" y="18035"/>
                  </a:lnTo>
                  <a:lnTo>
                    <a:pt x="11562" y="16649"/>
                  </a:lnTo>
                  <a:lnTo>
                    <a:pt x="14337" y="16649"/>
                  </a:lnTo>
                  <a:lnTo>
                    <a:pt x="14337" y="15261"/>
                  </a:lnTo>
                  <a:lnTo>
                    <a:pt x="17111" y="15261"/>
                  </a:lnTo>
                  <a:lnTo>
                    <a:pt x="17111" y="13874"/>
                  </a:lnTo>
                  <a:lnTo>
                    <a:pt x="18498" y="13874"/>
                  </a:lnTo>
                  <a:lnTo>
                    <a:pt x="18498" y="12486"/>
                  </a:lnTo>
                  <a:lnTo>
                    <a:pt x="19886" y="12486"/>
                  </a:lnTo>
                  <a:lnTo>
                    <a:pt x="19886" y="11100"/>
                  </a:lnTo>
                  <a:lnTo>
                    <a:pt x="21273" y="11100"/>
                  </a:lnTo>
                  <a:lnTo>
                    <a:pt x="21273" y="2777"/>
                  </a:lnTo>
                  <a:lnTo>
                    <a:pt x="19886" y="2775"/>
                  </a:lnTo>
                  <a:lnTo>
                    <a:pt x="19886" y="1389"/>
                  </a:lnTo>
                  <a:lnTo>
                    <a:pt x="18498" y="1389"/>
                  </a:lnTo>
                  <a:lnTo>
                    <a:pt x="18498" y="1"/>
                  </a:lnTo>
                  <a:lnTo>
                    <a:pt x="12949" y="1"/>
                  </a:lnTo>
                  <a:lnTo>
                    <a:pt x="12949" y="1389"/>
                  </a:lnTo>
                  <a:lnTo>
                    <a:pt x="11562" y="1389"/>
                  </a:lnTo>
                  <a:lnTo>
                    <a:pt x="11562" y="2775"/>
                  </a:lnTo>
                  <a:lnTo>
                    <a:pt x="9712" y="2775"/>
                  </a:lnTo>
                  <a:lnTo>
                    <a:pt x="9712" y="1389"/>
                  </a:lnTo>
                  <a:lnTo>
                    <a:pt x="8324" y="1389"/>
                  </a:lnTo>
                  <a:lnTo>
                    <a:pt x="8324"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3" name="Google Shape;4783;p42"/>
            <p:cNvSpPr/>
            <p:nvPr/>
          </p:nvSpPr>
          <p:spPr>
            <a:xfrm>
              <a:off x="5326850" y="3420300"/>
              <a:ext cx="115625" cy="104100"/>
            </a:xfrm>
            <a:custGeom>
              <a:rect b="b" l="l" r="r" t="t"/>
              <a:pathLst>
                <a:path extrusionOk="0" h="4164" w="4625">
                  <a:moveTo>
                    <a:pt x="3237" y="1"/>
                  </a:moveTo>
                  <a:lnTo>
                    <a:pt x="3237" y="1389"/>
                  </a:lnTo>
                  <a:lnTo>
                    <a:pt x="1850" y="1389"/>
                  </a:lnTo>
                  <a:lnTo>
                    <a:pt x="1850" y="2775"/>
                  </a:lnTo>
                  <a:lnTo>
                    <a:pt x="0" y="2775"/>
                  </a:lnTo>
                  <a:lnTo>
                    <a:pt x="0" y="4163"/>
                  </a:lnTo>
                  <a:lnTo>
                    <a:pt x="3237" y="4163"/>
                  </a:lnTo>
                  <a:lnTo>
                    <a:pt x="3237" y="2775"/>
                  </a:lnTo>
                  <a:lnTo>
                    <a:pt x="4625" y="2775"/>
                  </a:lnTo>
                  <a:lnTo>
                    <a:pt x="4625"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4" name="Google Shape;4784;p42"/>
            <p:cNvSpPr/>
            <p:nvPr/>
          </p:nvSpPr>
          <p:spPr>
            <a:xfrm>
              <a:off x="5084050" y="3420300"/>
              <a:ext cx="104100" cy="104100"/>
            </a:xfrm>
            <a:custGeom>
              <a:rect b="b" l="l" r="r" t="t"/>
              <a:pathLst>
                <a:path extrusionOk="0" h="4164" w="4164">
                  <a:moveTo>
                    <a:pt x="2775" y="1"/>
                  </a:moveTo>
                  <a:lnTo>
                    <a:pt x="2775" y="1389"/>
                  </a:lnTo>
                  <a:lnTo>
                    <a:pt x="1389" y="1389"/>
                  </a:lnTo>
                  <a:lnTo>
                    <a:pt x="1389" y="2775"/>
                  </a:lnTo>
                  <a:lnTo>
                    <a:pt x="1" y="2775"/>
                  </a:lnTo>
                  <a:lnTo>
                    <a:pt x="1" y="4163"/>
                  </a:lnTo>
                  <a:lnTo>
                    <a:pt x="2775" y="4163"/>
                  </a:lnTo>
                  <a:lnTo>
                    <a:pt x="2775" y="2775"/>
                  </a:lnTo>
                  <a:lnTo>
                    <a:pt x="4163" y="2775"/>
                  </a:lnTo>
                  <a:lnTo>
                    <a:pt x="4163"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5" name="Google Shape;4785;p42"/>
            <p:cNvSpPr/>
            <p:nvPr/>
          </p:nvSpPr>
          <p:spPr>
            <a:xfrm>
              <a:off x="5118750" y="3455000"/>
              <a:ext cx="34700" cy="34700"/>
            </a:xfrm>
            <a:custGeom>
              <a:rect b="b" l="l" r="r" t="t"/>
              <a:pathLst>
                <a:path extrusionOk="0" h="1388" w="1388">
                  <a:moveTo>
                    <a:pt x="1" y="1"/>
                  </a:moveTo>
                  <a:lnTo>
                    <a:pt x="1"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6" name="Google Shape;4786;p42"/>
            <p:cNvSpPr/>
            <p:nvPr/>
          </p:nvSpPr>
          <p:spPr>
            <a:xfrm>
              <a:off x="5546475" y="3455000"/>
              <a:ext cx="34725" cy="34700"/>
            </a:xfrm>
            <a:custGeom>
              <a:rect b="b" l="l" r="r" t="t"/>
              <a:pathLst>
                <a:path extrusionOk="0" h="1388" w="1389">
                  <a:moveTo>
                    <a:pt x="1" y="1"/>
                  </a:moveTo>
                  <a:lnTo>
                    <a:pt x="1" y="1387"/>
                  </a:lnTo>
                  <a:lnTo>
                    <a:pt x="1389" y="1387"/>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7" name="Google Shape;4787;p42"/>
            <p:cNvSpPr/>
            <p:nvPr/>
          </p:nvSpPr>
          <p:spPr>
            <a:xfrm>
              <a:off x="5373100" y="3455000"/>
              <a:ext cx="34675" cy="34700"/>
            </a:xfrm>
            <a:custGeom>
              <a:rect b="b" l="l" r="r" t="t"/>
              <a:pathLst>
                <a:path extrusionOk="0" h="1388" w="1387">
                  <a:moveTo>
                    <a:pt x="0" y="1"/>
                  </a:moveTo>
                  <a:lnTo>
                    <a:pt x="0"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8" name="Google Shape;4788;p42"/>
            <p:cNvSpPr/>
            <p:nvPr/>
          </p:nvSpPr>
          <p:spPr>
            <a:xfrm>
              <a:off x="5118750" y="3697750"/>
              <a:ext cx="34700" cy="34725"/>
            </a:xfrm>
            <a:custGeom>
              <a:rect b="b" l="l" r="r" t="t"/>
              <a:pathLst>
                <a:path extrusionOk="0" h="1389" w="1388">
                  <a:moveTo>
                    <a:pt x="1" y="0"/>
                  </a:moveTo>
                  <a:lnTo>
                    <a:pt x="1" y="1388"/>
                  </a:lnTo>
                  <a:lnTo>
                    <a:pt x="1387" y="1388"/>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9" name="Google Shape;4789;p42"/>
            <p:cNvSpPr/>
            <p:nvPr/>
          </p:nvSpPr>
          <p:spPr>
            <a:xfrm>
              <a:off x="5546475" y="3697750"/>
              <a:ext cx="34725" cy="34725"/>
            </a:xfrm>
            <a:custGeom>
              <a:rect b="b" l="l" r="r" t="t"/>
              <a:pathLst>
                <a:path extrusionOk="0" h="1389" w="1389">
                  <a:moveTo>
                    <a:pt x="1" y="0"/>
                  </a:moveTo>
                  <a:lnTo>
                    <a:pt x="1" y="1388"/>
                  </a:lnTo>
                  <a:lnTo>
                    <a:pt x="1389" y="1388"/>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0" name="Google Shape;4790;p42"/>
            <p:cNvSpPr/>
            <p:nvPr/>
          </p:nvSpPr>
          <p:spPr>
            <a:xfrm>
              <a:off x="5257475" y="3801800"/>
              <a:ext cx="69400" cy="34725"/>
            </a:xfrm>
            <a:custGeom>
              <a:rect b="b" l="l" r="r" t="t"/>
              <a:pathLst>
                <a:path extrusionOk="0" h="1389" w="2776">
                  <a:moveTo>
                    <a:pt x="1" y="1"/>
                  </a:moveTo>
                  <a:lnTo>
                    <a:pt x="1" y="1389"/>
                  </a:lnTo>
                  <a:lnTo>
                    <a:pt x="2775" y="1389"/>
                  </a:lnTo>
                  <a:lnTo>
                    <a:pt x="277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1" name="Google Shape;4791;p42"/>
            <p:cNvSpPr/>
            <p:nvPr/>
          </p:nvSpPr>
          <p:spPr>
            <a:xfrm>
              <a:off x="5373100" y="3801800"/>
              <a:ext cx="69375" cy="34725"/>
            </a:xfrm>
            <a:custGeom>
              <a:rect b="b" l="l" r="r" t="t"/>
              <a:pathLst>
                <a:path extrusionOk="0" h="1389" w="2775">
                  <a:moveTo>
                    <a:pt x="0" y="1"/>
                  </a:moveTo>
                  <a:lnTo>
                    <a:pt x="0" y="1389"/>
                  </a:lnTo>
                  <a:lnTo>
                    <a:pt x="2775" y="1389"/>
                  </a:lnTo>
                  <a:lnTo>
                    <a:pt x="277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2" name="Google Shape;4792;p42"/>
            <p:cNvSpPr/>
            <p:nvPr/>
          </p:nvSpPr>
          <p:spPr>
            <a:xfrm>
              <a:off x="5292150" y="3455000"/>
              <a:ext cx="34725" cy="34700"/>
            </a:xfrm>
            <a:custGeom>
              <a:rect b="b" l="l" r="r" t="t"/>
              <a:pathLst>
                <a:path extrusionOk="0" h="1388" w="1389">
                  <a:moveTo>
                    <a:pt x="0" y="1"/>
                  </a:moveTo>
                  <a:lnTo>
                    <a:pt x="0" y="1387"/>
                  </a:lnTo>
                  <a:lnTo>
                    <a:pt x="1388" y="1387"/>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3" name="Google Shape;4793;p42"/>
            <p:cNvSpPr/>
            <p:nvPr/>
          </p:nvSpPr>
          <p:spPr>
            <a:xfrm>
              <a:off x="5326850" y="3489675"/>
              <a:ext cx="46275" cy="34725"/>
            </a:xfrm>
            <a:custGeom>
              <a:rect b="b" l="l" r="r" t="t"/>
              <a:pathLst>
                <a:path extrusionOk="0" h="1389" w="1851">
                  <a:moveTo>
                    <a:pt x="0" y="0"/>
                  </a:moveTo>
                  <a:lnTo>
                    <a:pt x="0" y="1388"/>
                  </a:lnTo>
                  <a:lnTo>
                    <a:pt x="1850" y="1388"/>
                  </a:lnTo>
                  <a:lnTo>
                    <a:pt x="1850"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4" name="Google Shape;4794;p42"/>
            <p:cNvSpPr/>
            <p:nvPr/>
          </p:nvSpPr>
          <p:spPr>
            <a:xfrm>
              <a:off x="5442450" y="3767150"/>
              <a:ext cx="69400" cy="34675"/>
            </a:xfrm>
            <a:custGeom>
              <a:rect b="b" l="l" r="r" t="t"/>
              <a:pathLst>
                <a:path extrusionOk="0" h="1387" w="2776">
                  <a:moveTo>
                    <a:pt x="1" y="0"/>
                  </a:moveTo>
                  <a:lnTo>
                    <a:pt x="1" y="1387"/>
                  </a:lnTo>
                  <a:lnTo>
                    <a:pt x="2775" y="1387"/>
                  </a:lnTo>
                  <a:lnTo>
                    <a:pt x="2775"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5" name="Google Shape;4795;p42"/>
            <p:cNvSpPr/>
            <p:nvPr/>
          </p:nvSpPr>
          <p:spPr>
            <a:xfrm>
              <a:off x="5188125" y="3767150"/>
              <a:ext cx="69375" cy="34675"/>
            </a:xfrm>
            <a:custGeom>
              <a:rect b="b" l="l" r="r" t="t"/>
              <a:pathLst>
                <a:path extrusionOk="0" h="1387" w="2775">
                  <a:moveTo>
                    <a:pt x="0" y="0"/>
                  </a:moveTo>
                  <a:lnTo>
                    <a:pt x="0" y="1387"/>
                  </a:lnTo>
                  <a:lnTo>
                    <a:pt x="2775" y="1387"/>
                  </a:lnTo>
                  <a:lnTo>
                    <a:pt x="2775"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6" name="Google Shape;4796;p42"/>
            <p:cNvSpPr/>
            <p:nvPr/>
          </p:nvSpPr>
          <p:spPr>
            <a:xfrm>
              <a:off x="5153425" y="3732450"/>
              <a:ext cx="34725" cy="34675"/>
            </a:xfrm>
            <a:custGeom>
              <a:rect b="b" l="l" r="r" t="t"/>
              <a:pathLst>
                <a:path extrusionOk="0" h="1387" w="1389">
                  <a:moveTo>
                    <a:pt x="0" y="0"/>
                  </a:moveTo>
                  <a:lnTo>
                    <a:pt x="0" y="1387"/>
                  </a:lnTo>
                  <a:lnTo>
                    <a:pt x="1388" y="1387"/>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7" name="Google Shape;4797;p42"/>
            <p:cNvSpPr/>
            <p:nvPr/>
          </p:nvSpPr>
          <p:spPr>
            <a:xfrm>
              <a:off x="5511825" y="3732450"/>
              <a:ext cx="34675" cy="34675"/>
            </a:xfrm>
            <a:custGeom>
              <a:rect b="b" l="l" r="r" t="t"/>
              <a:pathLst>
                <a:path extrusionOk="0" h="1387" w="1387">
                  <a:moveTo>
                    <a:pt x="0" y="0"/>
                  </a:moveTo>
                  <a:lnTo>
                    <a:pt x="0" y="1387"/>
                  </a:lnTo>
                  <a:lnTo>
                    <a:pt x="1387" y="1387"/>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8" name="Google Shape;4798;p42"/>
            <p:cNvSpPr/>
            <p:nvPr/>
          </p:nvSpPr>
          <p:spPr>
            <a:xfrm>
              <a:off x="5326850" y="3836500"/>
              <a:ext cx="46275" cy="34700"/>
            </a:xfrm>
            <a:custGeom>
              <a:rect b="b" l="l" r="r" t="t"/>
              <a:pathLst>
                <a:path extrusionOk="0" h="1388" w="1851">
                  <a:moveTo>
                    <a:pt x="0" y="1"/>
                  </a:moveTo>
                  <a:lnTo>
                    <a:pt x="0" y="1387"/>
                  </a:lnTo>
                  <a:lnTo>
                    <a:pt x="1850" y="1387"/>
                  </a:lnTo>
                  <a:lnTo>
                    <a:pt x="1850"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9" name="Google Shape;4799;p42"/>
            <p:cNvSpPr/>
            <p:nvPr/>
          </p:nvSpPr>
          <p:spPr>
            <a:xfrm>
              <a:off x="5153425" y="3420300"/>
              <a:ext cx="138750" cy="34725"/>
            </a:xfrm>
            <a:custGeom>
              <a:rect b="b" l="l" r="r" t="t"/>
              <a:pathLst>
                <a:path extrusionOk="0" h="1389" w="5550">
                  <a:moveTo>
                    <a:pt x="0" y="1"/>
                  </a:moveTo>
                  <a:lnTo>
                    <a:pt x="0" y="1389"/>
                  </a:lnTo>
                  <a:lnTo>
                    <a:pt x="5549" y="1389"/>
                  </a:lnTo>
                  <a:lnTo>
                    <a:pt x="554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0" name="Google Shape;4800;p42"/>
            <p:cNvSpPr/>
            <p:nvPr/>
          </p:nvSpPr>
          <p:spPr>
            <a:xfrm>
              <a:off x="5407750" y="3420300"/>
              <a:ext cx="138750" cy="34725"/>
            </a:xfrm>
            <a:custGeom>
              <a:rect b="b" l="l" r="r" t="t"/>
              <a:pathLst>
                <a:path extrusionOk="0" h="1389" w="5550">
                  <a:moveTo>
                    <a:pt x="1" y="1"/>
                  </a:moveTo>
                  <a:lnTo>
                    <a:pt x="1" y="1389"/>
                  </a:lnTo>
                  <a:lnTo>
                    <a:pt x="5550" y="1389"/>
                  </a:lnTo>
                  <a:lnTo>
                    <a:pt x="5550"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1" name="Google Shape;4801;p42"/>
            <p:cNvSpPr/>
            <p:nvPr/>
          </p:nvSpPr>
          <p:spPr>
            <a:xfrm>
              <a:off x="5084050" y="3489675"/>
              <a:ext cx="34725" cy="208125"/>
            </a:xfrm>
            <a:custGeom>
              <a:rect b="b" l="l" r="r" t="t"/>
              <a:pathLst>
                <a:path extrusionOk="0" h="8325" w="1389">
                  <a:moveTo>
                    <a:pt x="1" y="0"/>
                  </a:moveTo>
                  <a:lnTo>
                    <a:pt x="1" y="8325"/>
                  </a:lnTo>
                  <a:lnTo>
                    <a:pt x="1389" y="8325"/>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2" name="Google Shape;4802;p42"/>
            <p:cNvSpPr/>
            <p:nvPr/>
          </p:nvSpPr>
          <p:spPr>
            <a:xfrm>
              <a:off x="5581175" y="3489675"/>
              <a:ext cx="34675" cy="208125"/>
            </a:xfrm>
            <a:custGeom>
              <a:rect b="b" l="l" r="r" t="t"/>
              <a:pathLst>
                <a:path extrusionOk="0" h="8325" w="1387">
                  <a:moveTo>
                    <a:pt x="1" y="0"/>
                  </a:moveTo>
                  <a:lnTo>
                    <a:pt x="1" y="8325"/>
                  </a:lnTo>
                  <a:lnTo>
                    <a:pt x="1387" y="8325"/>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3" name="Google Shape;4803;p42"/>
          <p:cNvGrpSpPr/>
          <p:nvPr/>
        </p:nvGrpSpPr>
        <p:grpSpPr>
          <a:xfrm>
            <a:off x="7287468" y="3051237"/>
            <a:ext cx="360017" cy="414045"/>
            <a:chOff x="4191725" y="1823525"/>
            <a:chExt cx="462450" cy="531850"/>
          </a:xfrm>
        </p:grpSpPr>
        <p:sp>
          <p:nvSpPr>
            <p:cNvPr id="4804" name="Google Shape;4804;p42"/>
            <p:cNvSpPr/>
            <p:nvPr/>
          </p:nvSpPr>
          <p:spPr>
            <a:xfrm>
              <a:off x="4191725" y="1823525"/>
              <a:ext cx="462450" cy="531850"/>
            </a:xfrm>
            <a:custGeom>
              <a:rect b="b" l="l" r="r" t="t"/>
              <a:pathLst>
                <a:path extrusionOk="0" h="21274" w="18498">
                  <a:moveTo>
                    <a:pt x="6474" y="1"/>
                  </a:moveTo>
                  <a:lnTo>
                    <a:pt x="6474" y="1389"/>
                  </a:lnTo>
                  <a:lnTo>
                    <a:pt x="5087" y="1389"/>
                  </a:lnTo>
                  <a:lnTo>
                    <a:pt x="5087" y="2775"/>
                  </a:lnTo>
                  <a:lnTo>
                    <a:pt x="3699" y="2775"/>
                  </a:lnTo>
                  <a:lnTo>
                    <a:pt x="3699" y="4163"/>
                  </a:lnTo>
                  <a:lnTo>
                    <a:pt x="2313" y="4163"/>
                  </a:lnTo>
                  <a:lnTo>
                    <a:pt x="2313" y="14336"/>
                  </a:lnTo>
                  <a:lnTo>
                    <a:pt x="1387" y="14336"/>
                  </a:lnTo>
                  <a:lnTo>
                    <a:pt x="1387" y="15724"/>
                  </a:lnTo>
                  <a:lnTo>
                    <a:pt x="1" y="15724"/>
                  </a:lnTo>
                  <a:lnTo>
                    <a:pt x="1" y="18499"/>
                  </a:lnTo>
                  <a:lnTo>
                    <a:pt x="5550" y="18499"/>
                  </a:lnTo>
                  <a:lnTo>
                    <a:pt x="5550" y="19885"/>
                  </a:lnTo>
                  <a:lnTo>
                    <a:pt x="6938" y="19885"/>
                  </a:lnTo>
                  <a:lnTo>
                    <a:pt x="6938" y="21273"/>
                  </a:lnTo>
                  <a:lnTo>
                    <a:pt x="11562" y="21273"/>
                  </a:lnTo>
                  <a:lnTo>
                    <a:pt x="11562" y="19885"/>
                  </a:lnTo>
                  <a:lnTo>
                    <a:pt x="12949" y="19885"/>
                  </a:lnTo>
                  <a:lnTo>
                    <a:pt x="12949" y="18499"/>
                  </a:lnTo>
                  <a:lnTo>
                    <a:pt x="18497" y="18499"/>
                  </a:lnTo>
                  <a:lnTo>
                    <a:pt x="18497" y="15724"/>
                  </a:lnTo>
                  <a:lnTo>
                    <a:pt x="17111" y="15724"/>
                  </a:lnTo>
                  <a:lnTo>
                    <a:pt x="17111" y="14336"/>
                  </a:lnTo>
                  <a:lnTo>
                    <a:pt x="16187" y="14336"/>
                  </a:lnTo>
                  <a:lnTo>
                    <a:pt x="16187" y="4163"/>
                  </a:lnTo>
                  <a:lnTo>
                    <a:pt x="14799" y="4163"/>
                  </a:lnTo>
                  <a:lnTo>
                    <a:pt x="14799" y="2775"/>
                  </a:lnTo>
                  <a:lnTo>
                    <a:pt x="13411" y="2775"/>
                  </a:lnTo>
                  <a:lnTo>
                    <a:pt x="13411" y="1389"/>
                  </a:lnTo>
                  <a:lnTo>
                    <a:pt x="12024" y="1389"/>
                  </a:lnTo>
                  <a:lnTo>
                    <a:pt x="12024"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5" name="Google Shape;4805;p42"/>
            <p:cNvSpPr/>
            <p:nvPr/>
          </p:nvSpPr>
          <p:spPr>
            <a:xfrm>
              <a:off x="4191725" y="2147225"/>
              <a:ext cx="462450" cy="138775"/>
            </a:xfrm>
            <a:custGeom>
              <a:rect b="b" l="l" r="r" t="t"/>
              <a:pathLst>
                <a:path extrusionOk="0" h="5551" w="18498">
                  <a:moveTo>
                    <a:pt x="2313" y="1"/>
                  </a:moveTo>
                  <a:lnTo>
                    <a:pt x="2313" y="1388"/>
                  </a:lnTo>
                  <a:lnTo>
                    <a:pt x="1387" y="1388"/>
                  </a:lnTo>
                  <a:lnTo>
                    <a:pt x="1387" y="2776"/>
                  </a:lnTo>
                  <a:lnTo>
                    <a:pt x="1" y="2776"/>
                  </a:lnTo>
                  <a:lnTo>
                    <a:pt x="1" y="5551"/>
                  </a:lnTo>
                  <a:lnTo>
                    <a:pt x="18497" y="5551"/>
                  </a:lnTo>
                  <a:lnTo>
                    <a:pt x="18497" y="2776"/>
                  </a:lnTo>
                  <a:lnTo>
                    <a:pt x="17111" y="2776"/>
                  </a:lnTo>
                  <a:lnTo>
                    <a:pt x="17111" y="1388"/>
                  </a:lnTo>
                  <a:lnTo>
                    <a:pt x="16187" y="1388"/>
                  </a:lnTo>
                  <a:lnTo>
                    <a:pt x="16187"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6" name="Google Shape;4806;p42"/>
            <p:cNvSpPr/>
            <p:nvPr/>
          </p:nvSpPr>
          <p:spPr>
            <a:xfrm>
              <a:off x="4249525" y="1846650"/>
              <a:ext cx="127200" cy="335300"/>
            </a:xfrm>
            <a:custGeom>
              <a:rect b="b" l="l" r="r" t="t"/>
              <a:pathLst>
                <a:path extrusionOk="0" h="13412" w="5088">
                  <a:moveTo>
                    <a:pt x="4162" y="0"/>
                  </a:moveTo>
                  <a:lnTo>
                    <a:pt x="4162" y="464"/>
                  </a:lnTo>
                  <a:lnTo>
                    <a:pt x="2775" y="464"/>
                  </a:lnTo>
                  <a:lnTo>
                    <a:pt x="2775" y="1388"/>
                  </a:lnTo>
                  <a:lnTo>
                    <a:pt x="2775" y="1850"/>
                  </a:lnTo>
                  <a:lnTo>
                    <a:pt x="1387" y="1850"/>
                  </a:lnTo>
                  <a:lnTo>
                    <a:pt x="1387" y="3238"/>
                  </a:lnTo>
                  <a:lnTo>
                    <a:pt x="1" y="3238"/>
                  </a:lnTo>
                  <a:lnTo>
                    <a:pt x="1" y="13411"/>
                  </a:lnTo>
                  <a:lnTo>
                    <a:pt x="2313" y="13411"/>
                  </a:lnTo>
                  <a:lnTo>
                    <a:pt x="2313" y="3238"/>
                  </a:lnTo>
                  <a:lnTo>
                    <a:pt x="2775" y="3238"/>
                  </a:lnTo>
                  <a:lnTo>
                    <a:pt x="2775" y="2774"/>
                  </a:lnTo>
                  <a:lnTo>
                    <a:pt x="3700" y="2774"/>
                  </a:lnTo>
                  <a:lnTo>
                    <a:pt x="3700" y="1850"/>
                  </a:lnTo>
                  <a:lnTo>
                    <a:pt x="4162" y="1850"/>
                  </a:lnTo>
                  <a:lnTo>
                    <a:pt x="4162" y="1388"/>
                  </a:lnTo>
                  <a:lnTo>
                    <a:pt x="5088" y="1388"/>
                  </a:lnTo>
                  <a:lnTo>
                    <a:pt x="5088" y="464"/>
                  </a:lnTo>
                  <a:lnTo>
                    <a:pt x="5088"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7" name="Google Shape;4807;p42"/>
            <p:cNvSpPr/>
            <p:nvPr/>
          </p:nvSpPr>
          <p:spPr>
            <a:xfrm>
              <a:off x="4191725" y="2181925"/>
              <a:ext cx="57825" cy="104075"/>
            </a:xfrm>
            <a:custGeom>
              <a:rect b="b" l="l" r="r" t="t"/>
              <a:pathLst>
                <a:path extrusionOk="0" h="4163" w="2313">
                  <a:moveTo>
                    <a:pt x="1387" y="0"/>
                  </a:moveTo>
                  <a:lnTo>
                    <a:pt x="1387" y="925"/>
                  </a:lnTo>
                  <a:lnTo>
                    <a:pt x="1387" y="1388"/>
                  </a:lnTo>
                  <a:lnTo>
                    <a:pt x="1" y="1388"/>
                  </a:lnTo>
                  <a:lnTo>
                    <a:pt x="1" y="4163"/>
                  </a:lnTo>
                  <a:lnTo>
                    <a:pt x="2313" y="4163"/>
                  </a:lnTo>
                  <a:lnTo>
                    <a:pt x="2313" y="3237"/>
                  </a:lnTo>
                  <a:lnTo>
                    <a:pt x="2313" y="1851"/>
                  </a:lnTo>
                  <a:lnTo>
                    <a:pt x="2313" y="1388"/>
                  </a:lnTo>
                  <a:lnTo>
                    <a:pt x="2313" y="925"/>
                  </a:lnTo>
                  <a:lnTo>
                    <a:pt x="2313"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8" name="Google Shape;4808;p42"/>
            <p:cNvSpPr/>
            <p:nvPr/>
          </p:nvSpPr>
          <p:spPr>
            <a:xfrm>
              <a:off x="4330450" y="2274425"/>
              <a:ext cx="57825" cy="80950"/>
            </a:xfrm>
            <a:custGeom>
              <a:rect b="b" l="l" r="r" t="t"/>
              <a:pathLst>
                <a:path extrusionOk="0" h="3238" w="2313">
                  <a:moveTo>
                    <a:pt x="1" y="1"/>
                  </a:moveTo>
                  <a:lnTo>
                    <a:pt x="1" y="1849"/>
                  </a:lnTo>
                  <a:lnTo>
                    <a:pt x="1389" y="1849"/>
                  </a:lnTo>
                  <a:lnTo>
                    <a:pt x="1389" y="2311"/>
                  </a:lnTo>
                  <a:lnTo>
                    <a:pt x="1389" y="3237"/>
                  </a:lnTo>
                  <a:lnTo>
                    <a:pt x="2313" y="3237"/>
                  </a:lnTo>
                  <a:lnTo>
                    <a:pt x="2313" y="2311"/>
                  </a:lnTo>
                  <a:lnTo>
                    <a:pt x="2313" y="1849"/>
                  </a:lnTo>
                  <a:lnTo>
                    <a:pt x="2313" y="1387"/>
                  </a:lnTo>
                  <a:lnTo>
                    <a:pt x="2313"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9" name="Google Shape;4809;p42"/>
            <p:cNvSpPr/>
            <p:nvPr/>
          </p:nvSpPr>
          <p:spPr>
            <a:xfrm>
              <a:off x="4284200" y="1892900"/>
              <a:ext cx="34725" cy="34725"/>
            </a:xfrm>
            <a:custGeom>
              <a:rect b="b" l="l" r="r" t="t"/>
              <a:pathLst>
                <a:path extrusionOk="0" h="1389" w="1389">
                  <a:moveTo>
                    <a:pt x="0" y="0"/>
                  </a:moveTo>
                  <a:lnTo>
                    <a:pt x="0" y="1388"/>
                  </a:lnTo>
                  <a:lnTo>
                    <a:pt x="1388" y="1388"/>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0" name="Google Shape;4810;p42"/>
            <p:cNvSpPr/>
            <p:nvPr/>
          </p:nvSpPr>
          <p:spPr>
            <a:xfrm>
              <a:off x="4318900" y="1858200"/>
              <a:ext cx="34675" cy="34725"/>
            </a:xfrm>
            <a:custGeom>
              <a:rect b="b" l="l" r="r" t="t"/>
              <a:pathLst>
                <a:path extrusionOk="0" h="1389" w="1387">
                  <a:moveTo>
                    <a:pt x="0" y="0"/>
                  </a:moveTo>
                  <a:lnTo>
                    <a:pt x="0" y="1388"/>
                  </a:lnTo>
                  <a:lnTo>
                    <a:pt x="1387" y="1388"/>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1" name="Google Shape;4811;p42"/>
            <p:cNvSpPr/>
            <p:nvPr/>
          </p:nvSpPr>
          <p:spPr>
            <a:xfrm>
              <a:off x="4226400" y="1927600"/>
              <a:ext cx="393100" cy="289050"/>
            </a:xfrm>
            <a:custGeom>
              <a:rect b="b" l="l" r="r" t="t"/>
              <a:pathLst>
                <a:path extrusionOk="0" h="11562" w="15724">
                  <a:moveTo>
                    <a:pt x="926" y="0"/>
                  </a:moveTo>
                  <a:lnTo>
                    <a:pt x="926" y="10173"/>
                  </a:lnTo>
                  <a:lnTo>
                    <a:pt x="0" y="10173"/>
                  </a:lnTo>
                  <a:lnTo>
                    <a:pt x="0" y="11561"/>
                  </a:lnTo>
                  <a:lnTo>
                    <a:pt x="15724" y="11561"/>
                  </a:lnTo>
                  <a:lnTo>
                    <a:pt x="15724" y="10173"/>
                  </a:lnTo>
                  <a:lnTo>
                    <a:pt x="14800" y="10173"/>
                  </a:lnTo>
                  <a:lnTo>
                    <a:pt x="14800" y="0"/>
                  </a:lnTo>
                  <a:lnTo>
                    <a:pt x="13412" y="0"/>
                  </a:lnTo>
                  <a:lnTo>
                    <a:pt x="13412" y="10173"/>
                  </a:lnTo>
                  <a:lnTo>
                    <a:pt x="2312" y="10173"/>
                  </a:lnTo>
                  <a:lnTo>
                    <a:pt x="2312"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2" name="Google Shape;4812;p42"/>
            <p:cNvSpPr/>
            <p:nvPr/>
          </p:nvSpPr>
          <p:spPr>
            <a:xfrm>
              <a:off x="4365150" y="2320650"/>
              <a:ext cx="115650" cy="34725"/>
            </a:xfrm>
            <a:custGeom>
              <a:rect b="b" l="l" r="r" t="t"/>
              <a:pathLst>
                <a:path extrusionOk="0" h="1389" w="4626">
                  <a:moveTo>
                    <a:pt x="1" y="0"/>
                  </a:moveTo>
                  <a:lnTo>
                    <a:pt x="1" y="1388"/>
                  </a:lnTo>
                  <a:lnTo>
                    <a:pt x="4625" y="1388"/>
                  </a:lnTo>
                  <a:lnTo>
                    <a:pt x="4625"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3" name="Google Shape;4813;p42"/>
            <p:cNvSpPr/>
            <p:nvPr/>
          </p:nvSpPr>
          <p:spPr>
            <a:xfrm>
              <a:off x="4353550" y="1823525"/>
              <a:ext cx="138800" cy="34725"/>
            </a:xfrm>
            <a:custGeom>
              <a:rect b="b" l="l" r="r" t="t"/>
              <a:pathLst>
                <a:path extrusionOk="0" h="1389" w="5552">
                  <a:moveTo>
                    <a:pt x="1" y="1"/>
                  </a:moveTo>
                  <a:lnTo>
                    <a:pt x="1" y="1389"/>
                  </a:lnTo>
                  <a:lnTo>
                    <a:pt x="5551" y="1389"/>
                  </a:lnTo>
                  <a:lnTo>
                    <a:pt x="5551"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4" name="Google Shape;4814;p42"/>
            <p:cNvSpPr/>
            <p:nvPr/>
          </p:nvSpPr>
          <p:spPr>
            <a:xfrm>
              <a:off x="4526975" y="1892900"/>
              <a:ext cx="34725" cy="34725"/>
            </a:xfrm>
            <a:custGeom>
              <a:rect b="b" l="l" r="r" t="t"/>
              <a:pathLst>
                <a:path extrusionOk="0" h="1389" w="1389">
                  <a:moveTo>
                    <a:pt x="1" y="0"/>
                  </a:moveTo>
                  <a:lnTo>
                    <a:pt x="1" y="1388"/>
                  </a:lnTo>
                  <a:lnTo>
                    <a:pt x="1389" y="1388"/>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5" name="Google Shape;4815;p42"/>
            <p:cNvSpPr/>
            <p:nvPr/>
          </p:nvSpPr>
          <p:spPr>
            <a:xfrm>
              <a:off x="4492325" y="1858200"/>
              <a:ext cx="34675" cy="34725"/>
            </a:xfrm>
            <a:custGeom>
              <a:rect b="b" l="l" r="r" t="t"/>
              <a:pathLst>
                <a:path extrusionOk="0" h="1389" w="1387">
                  <a:moveTo>
                    <a:pt x="0" y="0"/>
                  </a:moveTo>
                  <a:lnTo>
                    <a:pt x="0" y="1388"/>
                  </a:lnTo>
                  <a:lnTo>
                    <a:pt x="1387" y="1388"/>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6" name="Google Shape;4816;p42"/>
            <p:cNvSpPr/>
            <p:nvPr/>
          </p:nvSpPr>
          <p:spPr>
            <a:xfrm>
              <a:off x="4191725" y="2216625"/>
              <a:ext cx="462450" cy="104050"/>
            </a:xfrm>
            <a:custGeom>
              <a:rect b="b" l="l" r="r" t="t"/>
              <a:pathLst>
                <a:path extrusionOk="0" h="4162" w="18498">
                  <a:moveTo>
                    <a:pt x="1" y="0"/>
                  </a:moveTo>
                  <a:lnTo>
                    <a:pt x="1" y="2775"/>
                  </a:lnTo>
                  <a:lnTo>
                    <a:pt x="5550" y="2775"/>
                  </a:lnTo>
                  <a:lnTo>
                    <a:pt x="5550" y="4161"/>
                  </a:lnTo>
                  <a:lnTo>
                    <a:pt x="6938" y="4161"/>
                  </a:lnTo>
                  <a:lnTo>
                    <a:pt x="6938" y="2775"/>
                  </a:lnTo>
                  <a:lnTo>
                    <a:pt x="11562" y="2775"/>
                  </a:lnTo>
                  <a:lnTo>
                    <a:pt x="11562" y="4161"/>
                  </a:lnTo>
                  <a:lnTo>
                    <a:pt x="12949" y="4161"/>
                  </a:lnTo>
                  <a:lnTo>
                    <a:pt x="12949" y="2775"/>
                  </a:lnTo>
                  <a:lnTo>
                    <a:pt x="18497" y="2775"/>
                  </a:lnTo>
                  <a:lnTo>
                    <a:pt x="18497" y="0"/>
                  </a:lnTo>
                  <a:lnTo>
                    <a:pt x="17111" y="0"/>
                  </a:lnTo>
                  <a:lnTo>
                    <a:pt x="17111" y="1387"/>
                  </a:lnTo>
                  <a:lnTo>
                    <a:pt x="1387" y="1387"/>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17" name="Google Shape;4817;p42"/>
          <p:cNvGrpSpPr/>
          <p:nvPr/>
        </p:nvGrpSpPr>
        <p:grpSpPr>
          <a:xfrm>
            <a:off x="7287461" y="2116905"/>
            <a:ext cx="359992" cy="359992"/>
            <a:chOff x="1030300" y="3387550"/>
            <a:chExt cx="531825" cy="531825"/>
          </a:xfrm>
        </p:grpSpPr>
        <p:sp>
          <p:nvSpPr>
            <p:cNvPr id="4818" name="Google Shape;4818;p42"/>
            <p:cNvSpPr/>
            <p:nvPr/>
          </p:nvSpPr>
          <p:spPr>
            <a:xfrm>
              <a:off x="1030300" y="3387550"/>
              <a:ext cx="531825" cy="531825"/>
            </a:xfrm>
            <a:custGeom>
              <a:rect b="b" l="l" r="r" t="t"/>
              <a:pathLst>
                <a:path extrusionOk="0" h="21273" w="21273">
                  <a:moveTo>
                    <a:pt x="6474" y="0"/>
                  </a:moveTo>
                  <a:lnTo>
                    <a:pt x="6474" y="1387"/>
                  </a:lnTo>
                  <a:lnTo>
                    <a:pt x="4163" y="1387"/>
                  </a:lnTo>
                  <a:lnTo>
                    <a:pt x="4163" y="2775"/>
                  </a:lnTo>
                  <a:lnTo>
                    <a:pt x="2775" y="2775"/>
                  </a:lnTo>
                  <a:lnTo>
                    <a:pt x="2775" y="4161"/>
                  </a:lnTo>
                  <a:lnTo>
                    <a:pt x="1387" y="4161"/>
                  </a:lnTo>
                  <a:lnTo>
                    <a:pt x="1387" y="6474"/>
                  </a:lnTo>
                  <a:lnTo>
                    <a:pt x="0" y="6475"/>
                  </a:lnTo>
                  <a:lnTo>
                    <a:pt x="0" y="14798"/>
                  </a:lnTo>
                  <a:lnTo>
                    <a:pt x="1387" y="14798"/>
                  </a:lnTo>
                  <a:lnTo>
                    <a:pt x="1387" y="17111"/>
                  </a:lnTo>
                  <a:lnTo>
                    <a:pt x="2775" y="17111"/>
                  </a:lnTo>
                  <a:lnTo>
                    <a:pt x="2775" y="17573"/>
                  </a:lnTo>
                  <a:lnTo>
                    <a:pt x="2775" y="18497"/>
                  </a:lnTo>
                  <a:lnTo>
                    <a:pt x="4163" y="18497"/>
                  </a:lnTo>
                  <a:lnTo>
                    <a:pt x="4163" y="18961"/>
                  </a:lnTo>
                  <a:lnTo>
                    <a:pt x="4163" y="19885"/>
                  </a:lnTo>
                  <a:lnTo>
                    <a:pt x="6474" y="19885"/>
                  </a:lnTo>
                  <a:lnTo>
                    <a:pt x="6474" y="20347"/>
                  </a:lnTo>
                  <a:lnTo>
                    <a:pt x="6474" y="21273"/>
                  </a:lnTo>
                  <a:lnTo>
                    <a:pt x="14798" y="21273"/>
                  </a:lnTo>
                  <a:lnTo>
                    <a:pt x="14798" y="20347"/>
                  </a:lnTo>
                  <a:lnTo>
                    <a:pt x="14798" y="19885"/>
                  </a:lnTo>
                  <a:lnTo>
                    <a:pt x="17111" y="19885"/>
                  </a:lnTo>
                  <a:lnTo>
                    <a:pt x="17111" y="18961"/>
                  </a:lnTo>
                  <a:lnTo>
                    <a:pt x="17111" y="18497"/>
                  </a:lnTo>
                  <a:lnTo>
                    <a:pt x="18497" y="18497"/>
                  </a:lnTo>
                  <a:lnTo>
                    <a:pt x="18497" y="17573"/>
                  </a:lnTo>
                  <a:lnTo>
                    <a:pt x="18497" y="17111"/>
                  </a:lnTo>
                  <a:lnTo>
                    <a:pt x="19885" y="17111"/>
                  </a:lnTo>
                  <a:lnTo>
                    <a:pt x="19885" y="14798"/>
                  </a:lnTo>
                  <a:lnTo>
                    <a:pt x="21273" y="14798"/>
                  </a:lnTo>
                  <a:lnTo>
                    <a:pt x="21273" y="6474"/>
                  </a:lnTo>
                  <a:lnTo>
                    <a:pt x="19885" y="6474"/>
                  </a:lnTo>
                  <a:lnTo>
                    <a:pt x="19885" y="4161"/>
                  </a:lnTo>
                  <a:lnTo>
                    <a:pt x="18497" y="4161"/>
                  </a:lnTo>
                  <a:lnTo>
                    <a:pt x="18497" y="2775"/>
                  </a:lnTo>
                  <a:lnTo>
                    <a:pt x="17111" y="2775"/>
                  </a:lnTo>
                  <a:lnTo>
                    <a:pt x="17111" y="1387"/>
                  </a:lnTo>
                  <a:lnTo>
                    <a:pt x="14798" y="1387"/>
                  </a:lnTo>
                  <a:lnTo>
                    <a:pt x="14798"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9" name="Google Shape;4819;p42"/>
            <p:cNvSpPr/>
            <p:nvPr/>
          </p:nvSpPr>
          <p:spPr>
            <a:xfrm>
              <a:off x="1030300" y="3387550"/>
              <a:ext cx="265900" cy="265900"/>
            </a:xfrm>
            <a:custGeom>
              <a:rect b="b" l="l" r="r" t="t"/>
              <a:pathLst>
                <a:path extrusionOk="0" h="10636" w="10636">
                  <a:moveTo>
                    <a:pt x="6474" y="0"/>
                  </a:moveTo>
                  <a:lnTo>
                    <a:pt x="6474" y="1387"/>
                  </a:lnTo>
                  <a:lnTo>
                    <a:pt x="4163" y="1387"/>
                  </a:lnTo>
                  <a:lnTo>
                    <a:pt x="4163" y="2775"/>
                  </a:lnTo>
                  <a:lnTo>
                    <a:pt x="2775" y="2775"/>
                  </a:lnTo>
                  <a:lnTo>
                    <a:pt x="2775" y="4161"/>
                  </a:lnTo>
                  <a:lnTo>
                    <a:pt x="1387" y="4161"/>
                  </a:lnTo>
                  <a:lnTo>
                    <a:pt x="1387" y="6474"/>
                  </a:lnTo>
                  <a:lnTo>
                    <a:pt x="0" y="6474"/>
                  </a:lnTo>
                  <a:lnTo>
                    <a:pt x="0" y="10636"/>
                  </a:lnTo>
                  <a:lnTo>
                    <a:pt x="2775" y="10636"/>
                  </a:lnTo>
                  <a:lnTo>
                    <a:pt x="2775" y="6474"/>
                  </a:lnTo>
                  <a:lnTo>
                    <a:pt x="4163" y="6474"/>
                  </a:lnTo>
                  <a:lnTo>
                    <a:pt x="4163" y="4161"/>
                  </a:lnTo>
                  <a:lnTo>
                    <a:pt x="6474" y="4161"/>
                  </a:lnTo>
                  <a:lnTo>
                    <a:pt x="6474" y="2775"/>
                  </a:lnTo>
                  <a:lnTo>
                    <a:pt x="10636" y="2775"/>
                  </a:lnTo>
                  <a:lnTo>
                    <a:pt x="10636" y="1387"/>
                  </a:lnTo>
                  <a:lnTo>
                    <a:pt x="10636"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0" name="Google Shape;4820;p42"/>
            <p:cNvSpPr/>
            <p:nvPr/>
          </p:nvSpPr>
          <p:spPr>
            <a:xfrm>
              <a:off x="1330875" y="3387550"/>
              <a:ext cx="34700" cy="69375"/>
            </a:xfrm>
            <a:custGeom>
              <a:rect b="b" l="l" r="r" t="t"/>
              <a:pathLst>
                <a:path extrusionOk="0" h="2775" w="1388">
                  <a:moveTo>
                    <a:pt x="1" y="0"/>
                  </a:moveTo>
                  <a:lnTo>
                    <a:pt x="1" y="1387"/>
                  </a:lnTo>
                  <a:lnTo>
                    <a:pt x="1" y="2775"/>
                  </a:lnTo>
                  <a:lnTo>
                    <a:pt x="1387" y="2775"/>
                  </a:lnTo>
                  <a:lnTo>
                    <a:pt x="1387" y="1387"/>
                  </a:lnTo>
                  <a:lnTo>
                    <a:pt x="1387"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1" name="Google Shape;4821;p42"/>
            <p:cNvSpPr/>
            <p:nvPr/>
          </p:nvSpPr>
          <p:spPr>
            <a:xfrm>
              <a:off x="1030300" y="3688125"/>
              <a:ext cx="69375" cy="34700"/>
            </a:xfrm>
            <a:custGeom>
              <a:rect b="b" l="l" r="r" t="t"/>
              <a:pathLst>
                <a:path extrusionOk="0" h="1388" w="2775">
                  <a:moveTo>
                    <a:pt x="0" y="1"/>
                  </a:moveTo>
                  <a:lnTo>
                    <a:pt x="0" y="1387"/>
                  </a:lnTo>
                  <a:lnTo>
                    <a:pt x="2775" y="1387"/>
                  </a:lnTo>
                  <a:lnTo>
                    <a:pt x="2775"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2" name="Google Shape;4822;p42"/>
            <p:cNvSpPr/>
            <p:nvPr/>
          </p:nvSpPr>
          <p:spPr>
            <a:xfrm>
              <a:off x="1134325" y="3422200"/>
              <a:ext cx="57825" cy="34725"/>
            </a:xfrm>
            <a:custGeom>
              <a:rect b="b" l="l" r="r" t="t"/>
              <a:pathLst>
                <a:path extrusionOk="0" h="1389" w="2313">
                  <a:moveTo>
                    <a:pt x="0" y="1"/>
                  </a:moveTo>
                  <a:lnTo>
                    <a:pt x="0"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3" name="Google Shape;4823;p42"/>
            <p:cNvSpPr/>
            <p:nvPr/>
          </p:nvSpPr>
          <p:spPr>
            <a:xfrm>
              <a:off x="1099650" y="3456900"/>
              <a:ext cx="34725" cy="34725"/>
            </a:xfrm>
            <a:custGeom>
              <a:rect b="b" l="l" r="r" t="t"/>
              <a:pathLst>
                <a:path extrusionOk="0" h="1389" w="1389">
                  <a:moveTo>
                    <a:pt x="1" y="1"/>
                  </a:moveTo>
                  <a:lnTo>
                    <a:pt x="1" y="1389"/>
                  </a:lnTo>
                  <a:lnTo>
                    <a:pt x="1389" y="1389"/>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4" name="Google Shape;4824;p42"/>
            <p:cNvSpPr/>
            <p:nvPr/>
          </p:nvSpPr>
          <p:spPr>
            <a:xfrm>
              <a:off x="1064950" y="3491575"/>
              <a:ext cx="34725" cy="57825"/>
            </a:xfrm>
            <a:custGeom>
              <a:rect b="b" l="l" r="r" t="t"/>
              <a:pathLst>
                <a:path extrusionOk="0" h="2313" w="1389">
                  <a:moveTo>
                    <a:pt x="1" y="0"/>
                  </a:moveTo>
                  <a:lnTo>
                    <a:pt x="1" y="2313"/>
                  </a:lnTo>
                  <a:lnTo>
                    <a:pt x="1389" y="2313"/>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5" name="Google Shape;4825;p42"/>
            <p:cNvSpPr/>
            <p:nvPr/>
          </p:nvSpPr>
          <p:spPr>
            <a:xfrm>
              <a:off x="1064950" y="3757500"/>
              <a:ext cx="34725" cy="57825"/>
            </a:xfrm>
            <a:custGeom>
              <a:rect b="b" l="l" r="r" t="t"/>
              <a:pathLst>
                <a:path extrusionOk="0" h="2313" w="1389">
                  <a:moveTo>
                    <a:pt x="1" y="0"/>
                  </a:moveTo>
                  <a:lnTo>
                    <a:pt x="1" y="2313"/>
                  </a:lnTo>
                  <a:lnTo>
                    <a:pt x="1389" y="2313"/>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6" name="Google Shape;4826;p42"/>
            <p:cNvSpPr/>
            <p:nvPr/>
          </p:nvSpPr>
          <p:spPr>
            <a:xfrm>
              <a:off x="1099650" y="3815300"/>
              <a:ext cx="34725" cy="34675"/>
            </a:xfrm>
            <a:custGeom>
              <a:rect b="b" l="l" r="r" t="t"/>
              <a:pathLst>
                <a:path extrusionOk="0" h="1387" w="1389">
                  <a:moveTo>
                    <a:pt x="1" y="1"/>
                  </a:moveTo>
                  <a:lnTo>
                    <a:pt x="1" y="1387"/>
                  </a:lnTo>
                  <a:lnTo>
                    <a:pt x="1389" y="1387"/>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7" name="Google Shape;4827;p42"/>
            <p:cNvSpPr/>
            <p:nvPr/>
          </p:nvSpPr>
          <p:spPr>
            <a:xfrm>
              <a:off x="1134325" y="3849950"/>
              <a:ext cx="57825" cy="34725"/>
            </a:xfrm>
            <a:custGeom>
              <a:rect b="b" l="l" r="r" t="t"/>
              <a:pathLst>
                <a:path extrusionOk="0" h="1389" w="2313">
                  <a:moveTo>
                    <a:pt x="0" y="1"/>
                  </a:moveTo>
                  <a:lnTo>
                    <a:pt x="0"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8" name="Google Shape;4828;p42"/>
            <p:cNvSpPr/>
            <p:nvPr/>
          </p:nvSpPr>
          <p:spPr>
            <a:xfrm>
              <a:off x="1192125" y="3387550"/>
              <a:ext cx="208150" cy="34675"/>
            </a:xfrm>
            <a:custGeom>
              <a:rect b="b" l="l" r="r" t="t"/>
              <a:pathLst>
                <a:path extrusionOk="0" h="1387" w="8326">
                  <a:moveTo>
                    <a:pt x="1" y="0"/>
                  </a:moveTo>
                  <a:lnTo>
                    <a:pt x="1" y="1387"/>
                  </a:lnTo>
                  <a:lnTo>
                    <a:pt x="8325" y="1387"/>
                  </a:lnTo>
                  <a:lnTo>
                    <a:pt x="8325"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9" name="Google Shape;4829;p42"/>
            <p:cNvSpPr/>
            <p:nvPr/>
          </p:nvSpPr>
          <p:spPr>
            <a:xfrm>
              <a:off x="1192125" y="3884650"/>
              <a:ext cx="208150" cy="34725"/>
            </a:xfrm>
            <a:custGeom>
              <a:rect b="b" l="l" r="r" t="t"/>
              <a:pathLst>
                <a:path extrusionOk="0" h="1389" w="8326">
                  <a:moveTo>
                    <a:pt x="1" y="1"/>
                  </a:moveTo>
                  <a:lnTo>
                    <a:pt x="1" y="1389"/>
                  </a:lnTo>
                  <a:lnTo>
                    <a:pt x="8325" y="1389"/>
                  </a:lnTo>
                  <a:lnTo>
                    <a:pt x="832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0" name="Google Shape;4830;p42"/>
            <p:cNvSpPr/>
            <p:nvPr/>
          </p:nvSpPr>
          <p:spPr>
            <a:xfrm>
              <a:off x="1030300" y="3549375"/>
              <a:ext cx="34675" cy="208150"/>
            </a:xfrm>
            <a:custGeom>
              <a:rect b="b" l="l" r="r" t="t"/>
              <a:pathLst>
                <a:path extrusionOk="0" h="8326" w="1387">
                  <a:moveTo>
                    <a:pt x="0" y="1"/>
                  </a:moveTo>
                  <a:lnTo>
                    <a:pt x="0" y="8325"/>
                  </a:lnTo>
                  <a:lnTo>
                    <a:pt x="1387" y="8325"/>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1" name="Google Shape;4831;p42"/>
            <p:cNvSpPr/>
            <p:nvPr/>
          </p:nvSpPr>
          <p:spPr>
            <a:xfrm>
              <a:off x="1400250" y="3422200"/>
              <a:ext cx="57825" cy="34725"/>
            </a:xfrm>
            <a:custGeom>
              <a:rect b="b" l="l" r="r" t="t"/>
              <a:pathLst>
                <a:path extrusionOk="0" h="1389" w="2313">
                  <a:moveTo>
                    <a:pt x="0" y="1"/>
                  </a:moveTo>
                  <a:lnTo>
                    <a:pt x="0"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2" name="Google Shape;4832;p42"/>
            <p:cNvSpPr/>
            <p:nvPr/>
          </p:nvSpPr>
          <p:spPr>
            <a:xfrm>
              <a:off x="1458050" y="3456900"/>
              <a:ext cx="34725" cy="34725"/>
            </a:xfrm>
            <a:custGeom>
              <a:rect b="b" l="l" r="r" t="t"/>
              <a:pathLst>
                <a:path extrusionOk="0" h="1389" w="1389">
                  <a:moveTo>
                    <a:pt x="1" y="1"/>
                  </a:moveTo>
                  <a:lnTo>
                    <a:pt x="1" y="1389"/>
                  </a:lnTo>
                  <a:lnTo>
                    <a:pt x="1388" y="1389"/>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3" name="Google Shape;4833;p42"/>
            <p:cNvSpPr/>
            <p:nvPr/>
          </p:nvSpPr>
          <p:spPr>
            <a:xfrm>
              <a:off x="1492750" y="3491575"/>
              <a:ext cx="34675" cy="57825"/>
            </a:xfrm>
            <a:custGeom>
              <a:rect b="b" l="l" r="r" t="t"/>
              <a:pathLst>
                <a:path extrusionOk="0" h="2313" w="1387">
                  <a:moveTo>
                    <a:pt x="0" y="0"/>
                  </a:moveTo>
                  <a:lnTo>
                    <a:pt x="0" y="2313"/>
                  </a:lnTo>
                  <a:lnTo>
                    <a:pt x="1387" y="2313"/>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4" name="Google Shape;4834;p42"/>
            <p:cNvSpPr/>
            <p:nvPr/>
          </p:nvSpPr>
          <p:spPr>
            <a:xfrm>
              <a:off x="1492750" y="3757500"/>
              <a:ext cx="34675" cy="57825"/>
            </a:xfrm>
            <a:custGeom>
              <a:rect b="b" l="l" r="r" t="t"/>
              <a:pathLst>
                <a:path extrusionOk="0" h="2313" w="1387">
                  <a:moveTo>
                    <a:pt x="0" y="0"/>
                  </a:moveTo>
                  <a:lnTo>
                    <a:pt x="0" y="2313"/>
                  </a:lnTo>
                  <a:lnTo>
                    <a:pt x="1387" y="2313"/>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5" name="Google Shape;4835;p42"/>
            <p:cNvSpPr/>
            <p:nvPr/>
          </p:nvSpPr>
          <p:spPr>
            <a:xfrm>
              <a:off x="1458050" y="3815300"/>
              <a:ext cx="34725" cy="34675"/>
            </a:xfrm>
            <a:custGeom>
              <a:rect b="b" l="l" r="r" t="t"/>
              <a:pathLst>
                <a:path extrusionOk="0" h="1387" w="1389">
                  <a:moveTo>
                    <a:pt x="1" y="1"/>
                  </a:moveTo>
                  <a:lnTo>
                    <a:pt x="1" y="1387"/>
                  </a:lnTo>
                  <a:lnTo>
                    <a:pt x="1388" y="1387"/>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6" name="Google Shape;4836;p42"/>
            <p:cNvSpPr/>
            <p:nvPr/>
          </p:nvSpPr>
          <p:spPr>
            <a:xfrm>
              <a:off x="1400250" y="3849950"/>
              <a:ext cx="57825" cy="34725"/>
            </a:xfrm>
            <a:custGeom>
              <a:rect b="b" l="l" r="r" t="t"/>
              <a:pathLst>
                <a:path extrusionOk="0" h="1389" w="2313">
                  <a:moveTo>
                    <a:pt x="0" y="1"/>
                  </a:moveTo>
                  <a:lnTo>
                    <a:pt x="0"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7" name="Google Shape;4837;p42"/>
            <p:cNvSpPr/>
            <p:nvPr/>
          </p:nvSpPr>
          <p:spPr>
            <a:xfrm>
              <a:off x="1527400" y="3549375"/>
              <a:ext cx="34725" cy="208150"/>
            </a:xfrm>
            <a:custGeom>
              <a:rect b="b" l="l" r="r" t="t"/>
              <a:pathLst>
                <a:path extrusionOk="0" h="8326" w="1389">
                  <a:moveTo>
                    <a:pt x="1" y="1"/>
                  </a:moveTo>
                  <a:lnTo>
                    <a:pt x="1" y="8325"/>
                  </a:lnTo>
                  <a:lnTo>
                    <a:pt x="1389" y="8325"/>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8" name="Google Shape;4838;p42"/>
            <p:cNvSpPr/>
            <p:nvPr/>
          </p:nvSpPr>
          <p:spPr>
            <a:xfrm>
              <a:off x="1157475" y="3514725"/>
              <a:ext cx="277500" cy="265900"/>
            </a:xfrm>
            <a:custGeom>
              <a:rect b="b" l="l" r="r" t="t"/>
              <a:pathLst>
                <a:path extrusionOk="0" h="10636" w="11100">
                  <a:moveTo>
                    <a:pt x="0" y="0"/>
                  </a:moveTo>
                  <a:lnTo>
                    <a:pt x="0" y="1850"/>
                  </a:lnTo>
                  <a:lnTo>
                    <a:pt x="1387" y="1850"/>
                  </a:lnTo>
                  <a:lnTo>
                    <a:pt x="1387" y="3237"/>
                  </a:lnTo>
                  <a:lnTo>
                    <a:pt x="2774" y="3237"/>
                  </a:lnTo>
                  <a:lnTo>
                    <a:pt x="2774" y="4625"/>
                  </a:lnTo>
                  <a:lnTo>
                    <a:pt x="4162" y="4625"/>
                  </a:lnTo>
                  <a:lnTo>
                    <a:pt x="4162" y="6011"/>
                  </a:lnTo>
                  <a:lnTo>
                    <a:pt x="2774" y="6011"/>
                  </a:lnTo>
                  <a:lnTo>
                    <a:pt x="2774" y="7399"/>
                  </a:lnTo>
                  <a:lnTo>
                    <a:pt x="1387" y="7399"/>
                  </a:lnTo>
                  <a:lnTo>
                    <a:pt x="1387" y="8787"/>
                  </a:lnTo>
                  <a:lnTo>
                    <a:pt x="0" y="8787"/>
                  </a:lnTo>
                  <a:lnTo>
                    <a:pt x="0" y="9249"/>
                  </a:lnTo>
                  <a:lnTo>
                    <a:pt x="0" y="10636"/>
                  </a:lnTo>
                  <a:lnTo>
                    <a:pt x="3237" y="10636"/>
                  </a:lnTo>
                  <a:lnTo>
                    <a:pt x="3237" y="9249"/>
                  </a:lnTo>
                  <a:lnTo>
                    <a:pt x="4625" y="9249"/>
                  </a:lnTo>
                  <a:lnTo>
                    <a:pt x="4625" y="7861"/>
                  </a:lnTo>
                  <a:lnTo>
                    <a:pt x="6475" y="7861"/>
                  </a:lnTo>
                  <a:lnTo>
                    <a:pt x="6475" y="9249"/>
                  </a:lnTo>
                  <a:lnTo>
                    <a:pt x="7861" y="9249"/>
                  </a:lnTo>
                  <a:lnTo>
                    <a:pt x="7861" y="10636"/>
                  </a:lnTo>
                  <a:lnTo>
                    <a:pt x="11099" y="10636"/>
                  </a:lnTo>
                  <a:lnTo>
                    <a:pt x="11099" y="8787"/>
                  </a:lnTo>
                  <a:lnTo>
                    <a:pt x="9711" y="8787"/>
                  </a:lnTo>
                  <a:lnTo>
                    <a:pt x="9711" y="7399"/>
                  </a:lnTo>
                  <a:lnTo>
                    <a:pt x="8323" y="7399"/>
                  </a:lnTo>
                  <a:lnTo>
                    <a:pt x="8323" y="6011"/>
                  </a:lnTo>
                  <a:lnTo>
                    <a:pt x="6937" y="6011"/>
                  </a:lnTo>
                  <a:lnTo>
                    <a:pt x="6937" y="4625"/>
                  </a:lnTo>
                  <a:lnTo>
                    <a:pt x="8323" y="4625"/>
                  </a:lnTo>
                  <a:lnTo>
                    <a:pt x="8323" y="3237"/>
                  </a:lnTo>
                  <a:lnTo>
                    <a:pt x="9711" y="3237"/>
                  </a:lnTo>
                  <a:lnTo>
                    <a:pt x="9711" y="1850"/>
                  </a:lnTo>
                  <a:lnTo>
                    <a:pt x="11099" y="1850"/>
                  </a:lnTo>
                  <a:lnTo>
                    <a:pt x="11099" y="1387"/>
                  </a:lnTo>
                  <a:lnTo>
                    <a:pt x="11099" y="0"/>
                  </a:lnTo>
                  <a:lnTo>
                    <a:pt x="7861" y="0"/>
                  </a:lnTo>
                  <a:lnTo>
                    <a:pt x="7861" y="1387"/>
                  </a:lnTo>
                  <a:lnTo>
                    <a:pt x="6475" y="1387"/>
                  </a:lnTo>
                  <a:lnTo>
                    <a:pt x="6475" y="2774"/>
                  </a:lnTo>
                  <a:lnTo>
                    <a:pt x="4625" y="2774"/>
                  </a:lnTo>
                  <a:lnTo>
                    <a:pt x="4625" y="1387"/>
                  </a:lnTo>
                  <a:lnTo>
                    <a:pt x="3237" y="1387"/>
                  </a:lnTo>
                  <a:lnTo>
                    <a:pt x="3237" y="0"/>
                  </a:lnTo>
                  <a:close/>
                </a:path>
              </a:pathLst>
            </a:cu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9" name="Google Shape;4839;p42"/>
          <p:cNvGrpSpPr/>
          <p:nvPr/>
        </p:nvGrpSpPr>
        <p:grpSpPr>
          <a:xfrm>
            <a:off x="7310863" y="4012689"/>
            <a:ext cx="288045" cy="414045"/>
            <a:chOff x="4286175" y="4091875"/>
            <a:chExt cx="370000" cy="531850"/>
          </a:xfrm>
        </p:grpSpPr>
        <p:sp>
          <p:nvSpPr>
            <p:cNvPr id="4840" name="Google Shape;4840;p42"/>
            <p:cNvSpPr/>
            <p:nvPr/>
          </p:nvSpPr>
          <p:spPr>
            <a:xfrm>
              <a:off x="4286175" y="4300000"/>
              <a:ext cx="370000" cy="323725"/>
            </a:xfrm>
            <a:custGeom>
              <a:rect b="b" l="l" r="r" t="t"/>
              <a:pathLst>
                <a:path extrusionOk="0" h="12949" w="14800">
                  <a:moveTo>
                    <a:pt x="0" y="1"/>
                  </a:moveTo>
                  <a:lnTo>
                    <a:pt x="0" y="12948"/>
                  </a:lnTo>
                  <a:lnTo>
                    <a:pt x="14800" y="12948"/>
                  </a:lnTo>
                  <a:lnTo>
                    <a:pt x="14800"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1" name="Google Shape;4841;p42"/>
            <p:cNvSpPr/>
            <p:nvPr/>
          </p:nvSpPr>
          <p:spPr>
            <a:xfrm>
              <a:off x="4286175" y="4300000"/>
              <a:ext cx="370000" cy="323725"/>
            </a:xfrm>
            <a:custGeom>
              <a:rect b="b" l="l" r="r" t="t"/>
              <a:pathLst>
                <a:path extrusionOk="0" h="12949" w="14800">
                  <a:moveTo>
                    <a:pt x="0" y="1"/>
                  </a:moveTo>
                  <a:lnTo>
                    <a:pt x="0" y="12948"/>
                  </a:lnTo>
                  <a:lnTo>
                    <a:pt x="2313" y="12948"/>
                  </a:lnTo>
                  <a:lnTo>
                    <a:pt x="2313" y="2313"/>
                  </a:lnTo>
                  <a:lnTo>
                    <a:pt x="14800" y="2313"/>
                  </a:lnTo>
                  <a:lnTo>
                    <a:pt x="14800"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2" name="Google Shape;4842;p42"/>
            <p:cNvSpPr/>
            <p:nvPr/>
          </p:nvSpPr>
          <p:spPr>
            <a:xfrm>
              <a:off x="4401775" y="4091875"/>
              <a:ext cx="138800" cy="34725"/>
            </a:xfrm>
            <a:custGeom>
              <a:rect b="b" l="l" r="r" t="t"/>
              <a:pathLst>
                <a:path extrusionOk="0" h="1389" w="5552">
                  <a:moveTo>
                    <a:pt x="1" y="1"/>
                  </a:moveTo>
                  <a:lnTo>
                    <a:pt x="1" y="1389"/>
                  </a:lnTo>
                  <a:lnTo>
                    <a:pt x="5551" y="1389"/>
                  </a:lnTo>
                  <a:lnTo>
                    <a:pt x="5551"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3" name="Google Shape;4843;p42"/>
            <p:cNvSpPr/>
            <p:nvPr/>
          </p:nvSpPr>
          <p:spPr>
            <a:xfrm>
              <a:off x="4286175" y="4161275"/>
              <a:ext cx="370000" cy="462450"/>
            </a:xfrm>
            <a:custGeom>
              <a:rect b="b" l="l" r="r" t="t"/>
              <a:pathLst>
                <a:path extrusionOk="0" h="18498" w="14800">
                  <a:moveTo>
                    <a:pt x="13412" y="6936"/>
                  </a:moveTo>
                  <a:lnTo>
                    <a:pt x="13412" y="17111"/>
                  </a:lnTo>
                  <a:lnTo>
                    <a:pt x="1388" y="17111"/>
                  </a:lnTo>
                  <a:lnTo>
                    <a:pt x="1388" y="6936"/>
                  </a:lnTo>
                  <a:close/>
                  <a:moveTo>
                    <a:pt x="1851" y="1"/>
                  </a:moveTo>
                  <a:lnTo>
                    <a:pt x="1851" y="5550"/>
                  </a:lnTo>
                  <a:lnTo>
                    <a:pt x="0" y="5550"/>
                  </a:lnTo>
                  <a:lnTo>
                    <a:pt x="0" y="18497"/>
                  </a:lnTo>
                  <a:lnTo>
                    <a:pt x="14800" y="18497"/>
                  </a:lnTo>
                  <a:lnTo>
                    <a:pt x="14800" y="5550"/>
                  </a:lnTo>
                  <a:lnTo>
                    <a:pt x="12950" y="5550"/>
                  </a:lnTo>
                  <a:lnTo>
                    <a:pt x="12950" y="1"/>
                  </a:lnTo>
                  <a:lnTo>
                    <a:pt x="11562" y="1"/>
                  </a:lnTo>
                  <a:lnTo>
                    <a:pt x="11562" y="5550"/>
                  </a:lnTo>
                  <a:lnTo>
                    <a:pt x="3239" y="5550"/>
                  </a:lnTo>
                  <a:lnTo>
                    <a:pt x="323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4" name="Google Shape;4844;p42"/>
            <p:cNvSpPr/>
            <p:nvPr/>
          </p:nvSpPr>
          <p:spPr>
            <a:xfrm>
              <a:off x="4367125" y="4126575"/>
              <a:ext cx="34675" cy="34725"/>
            </a:xfrm>
            <a:custGeom>
              <a:rect b="b" l="l" r="r" t="t"/>
              <a:pathLst>
                <a:path extrusionOk="0" h="1389" w="1387">
                  <a:moveTo>
                    <a:pt x="1" y="1"/>
                  </a:moveTo>
                  <a:lnTo>
                    <a:pt x="1" y="1389"/>
                  </a:lnTo>
                  <a:lnTo>
                    <a:pt x="1387" y="1389"/>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5" name="Google Shape;4845;p42"/>
            <p:cNvSpPr/>
            <p:nvPr/>
          </p:nvSpPr>
          <p:spPr>
            <a:xfrm>
              <a:off x="4540550" y="4126575"/>
              <a:ext cx="34675" cy="34725"/>
            </a:xfrm>
            <a:custGeom>
              <a:rect b="b" l="l" r="r" t="t"/>
              <a:pathLst>
                <a:path extrusionOk="0" h="1389" w="1387">
                  <a:moveTo>
                    <a:pt x="0" y="1"/>
                  </a:moveTo>
                  <a:lnTo>
                    <a:pt x="0" y="1389"/>
                  </a:lnTo>
                  <a:lnTo>
                    <a:pt x="1387" y="1389"/>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6" name="Google Shape;4846;p42"/>
            <p:cNvSpPr/>
            <p:nvPr/>
          </p:nvSpPr>
          <p:spPr>
            <a:xfrm>
              <a:off x="4436475" y="4404050"/>
              <a:ext cx="69400" cy="127200"/>
            </a:xfrm>
            <a:custGeom>
              <a:rect b="b" l="l" r="r" t="t"/>
              <a:pathLst>
                <a:path extrusionOk="0" h="5088" w="2776">
                  <a:moveTo>
                    <a:pt x="1" y="1"/>
                  </a:moveTo>
                  <a:lnTo>
                    <a:pt x="1" y="2775"/>
                  </a:lnTo>
                  <a:lnTo>
                    <a:pt x="925" y="2775"/>
                  </a:lnTo>
                  <a:lnTo>
                    <a:pt x="925" y="5088"/>
                  </a:lnTo>
                  <a:lnTo>
                    <a:pt x="1851" y="5088"/>
                  </a:lnTo>
                  <a:lnTo>
                    <a:pt x="1851" y="2775"/>
                  </a:lnTo>
                  <a:lnTo>
                    <a:pt x="2775" y="2775"/>
                  </a:lnTo>
                  <a:lnTo>
                    <a:pt x="277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0" name="Shape 4850"/>
        <p:cNvGrpSpPr/>
        <p:nvPr/>
      </p:nvGrpSpPr>
      <p:grpSpPr>
        <a:xfrm>
          <a:off x="0" y="0"/>
          <a:ext cx="0" cy="0"/>
          <a:chOff x="0" y="0"/>
          <a:chExt cx="0" cy="0"/>
        </a:xfrm>
      </p:grpSpPr>
      <p:sp>
        <p:nvSpPr>
          <p:cNvPr id="4851" name="Google Shape;4851;p43"/>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RETRO VIDEO GAMES NEWSLETTER INFOGRAPHICS</a:t>
            </a:r>
            <a:endParaRPr/>
          </a:p>
        </p:txBody>
      </p:sp>
      <p:grpSp>
        <p:nvGrpSpPr>
          <p:cNvPr id="4852" name="Google Shape;4852;p43"/>
          <p:cNvGrpSpPr/>
          <p:nvPr/>
        </p:nvGrpSpPr>
        <p:grpSpPr>
          <a:xfrm rot="-5400000">
            <a:off x="271246" y="535371"/>
            <a:ext cx="242781" cy="161857"/>
            <a:chOff x="2500050" y="3730175"/>
            <a:chExt cx="2619000" cy="1746025"/>
          </a:xfrm>
        </p:grpSpPr>
        <p:sp>
          <p:nvSpPr>
            <p:cNvPr id="4853" name="Google Shape;4853;p43"/>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4" name="Google Shape;4854;p43"/>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5" name="Google Shape;4855;p43"/>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6" name="Google Shape;4856;p43"/>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57" name="Google Shape;4857;p43"/>
          <p:cNvGrpSpPr/>
          <p:nvPr/>
        </p:nvGrpSpPr>
        <p:grpSpPr>
          <a:xfrm rot="5400000">
            <a:off x="8691846" y="535371"/>
            <a:ext cx="242781" cy="161857"/>
            <a:chOff x="2500050" y="3730175"/>
            <a:chExt cx="2619000" cy="1746025"/>
          </a:xfrm>
        </p:grpSpPr>
        <p:sp>
          <p:nvSpPr>
            <p:cNvPr id="4858" name="Google Shape;4858;p43"/>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9" name="Google Shape;4859;p43"/>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0" name="Google Shape;4860;p43"/>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1" name="Google Shape;4861;p43"/>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62" name="Google Shape;4862;p43"/>
          <p:cNvSpPr txBox="1"/>
          <p:nvPr/>
        </p:nvSpPr>
        <p:spPr>
          <a:xfrm>
            <a:off x="3870750" y="1049825"/>
            <a:ext cx="1402500" cy="483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AWARDS</a:t>
            </a:r>
            <a:endParaRPr sz="1300">
              <a:solidFill>
                <a:schemeClr val="accent1"/>
              </a:solidFill>
              <a:latin typeface="Orbitron ExtraBold"/>
              <a:ea typeface="Orbitron ExtraBold"/>
              <a:cs typeface="Orbitron ExtraBold"/>
              <a:sym typeface="Orbitron ExtraBold"/>
            </a:endParaRPr>
          </a:p>
        </p:txBody>
      </p:sp>
      <p:cxnSp>
        <p:nvCxnSpPr>
          <p:cNvPr id="4863" name="Google Shape;4863;p43"/>
          <p:cNvCxnSpPr>
            <a:stCxn id="4862" idx="2"/>
            <a:endCxn id="4864" idx="0"/>
          </p:cNvCxnSpPr>
          <p:nvPr/>
        </p:nvCxnSpPr>
        <p:spPr>
          <a:xfrm rot="5400000">
            <a:off x="2815800" y="303425"/>
            <a:ext cx="526800" cy="2985600"/>
          </a:xfrm>
          <a:prstGeom prst="bentConnector3">
            <a:avLst>
              <a:gd fmla="val 49986" name="adj1"/>
            </a:avLst>
          </a:prstGeom>
          <a:noFill/>
          <a:ln cap="flat" cmpd="sng" w="19050">
            <a:solidFill>
              <a:schemeClr val="accent1"/>
            </a:solidFill>
            <a:prstDash val="solid"/>
            <a:round/>
            <a:headEnd len="med" w="med" type="none"/>
            <a:tailEnd len="med" w="med" type="oval"/>
          </a:ln>
        </p:spPr>
      </p:cxnSp>
      <p:cxnSp>
        <p:nvCxnSpPr>
          <p:cNvPr id="4865" name="Google Shape;4865;p43"/>
          <p:cNvCxnSpPr>
            <a:stCxn id="4862" idx="2"/>
            <a:endCxn id="4866" idx="0"/>
          </p:cNvCxnSpPr>
          <p:nvPr/>
        </p:nvCxnSpPr>
        <p:spPr>
          <a:xfrm rot="5400000">
            <a:off x="3811050" y="1298675"/>
            <a:ext cx="526800" cy="995100"/>
          </a:xfrm>
          <a:prstGeom prst="bentConnector3">
            <a:avLst>
              <a:gd fmla="val 49986" name="adj1"/>
            </a:avLst>
          </a:prstGeom>
          <a:noFill/>
          <a:ln cap="flat" cmpd="sng" w="19050">
            <a:solidFill>
              <a:schemeClr val="accent1"/>
            </a:solidFill>
            <a:prstDash val="solid"/>
            <a:round/>
            <a:headEnd len="med" w="med" type="none"/>
            <a:tailEnd len="med" w="med" type="oval"/>
          </a:ln>
        </p:spPr>
      </p:cxnSp>
      <p:cxnSp>
        <p:nvCxnSpPr>
          <p:cNvPr id="4867" name="Google Shape;4867;p43"/>
          <p:cNvCxnSpPr>
            <a:stCxn id="4862" idx="2"/>
            <a:endCxn id="4868" idx="0"/>
          </p:cNvCxnSpPr>
          <p:nvPr/>
        </p:nvCxnSpPr>
        <p:spPr>
          <a:xfrm flipH="1" rot="-5400000">
            <a:off x="4806450" y="1298375"/>
            <a:ext cx="526800" cy="995700"/>
          </a:xfrm>
          <a:prstGeom prst="bentConnector3">
            <a:avLst>
              <a:gd fmla="val 49986" name="adj1"/>
            </a:avLst>
          </a:prstGeom>
          <a:noFill/>
          <a:ln cap="flat" cmpd="sng" w="19050">
            <a:solidFill>
              <a:schemeClr val="accent1"/>
            </a:solidFill>
            <a:prstDash val="solid"/>
            <a:round/>
            <a:headEnd len="med" w="med" type="none"/>
            <a:tailEnd len="med" w="med" type="oval"/>
          </a:ln>
        </p:spPr>
      </p:cxnSp>
      <p:cxnSp>
        <p:nvCxnSpPr>
          <p:cNvPr id="4869" name="Google Shape;4869;p43"/>
          <p:cNvCxnSpPr>
            <a:stCxn id="4862" idx="2"/>
            <a:endCxn id="4870" idx="0"/>
          </p:cNvCxnSpPr>
          <p:nvPr/>
        </p:nvCxnSpPr>
        <p:spPr>
          <a:xfrm flipH="1" rot="-5400000">
            <a:off x="5801850" y="302975"/>
            <a:ext cx="526800" cy="2986500"/>
          </a:xfrm>
          <a:prstGeom prst="bentConnector3">
            <a:avLst>
              <a:gd fmla="val 49986" name="adj1"/>
            </a:avLst>
          </a:prstGeom>
          <a:noFill/>
          <a:ln cap="flat" cmpd="sng" w="19050">
            <a:solidFill>
              <a:schemeClr val="accent1"/>
            </a:solidFill>
            <a:prstDash val="solid"/>
            <a:round/>
            <a:headEnd len="med" w="med" type="none"/>
            <a:tailEnd len="med" w="med" type="oval"/>
          </a:ln>
        </p:spPr>
      </p:cxnSp>
      <p:grpSp>
        <p:nvGrpSpPr>
          <p:cNvPr id="4871" name="Google Shape;4871;p43"/>
          <p:cNvGrpSpPr/>
          <p:nvPr/>
        </p:nvGrpSpPr>
        <p:grpSpPr>
          <a:xfrm>
            <a:off x="709975" y="2059475"/>
            <a:ext cx="1752600" cy="2450525"/>
            <a:chOff x="709975" y="2059475"/>
            <a:chExt cx="1752600" cy="2450525"/>
          </a:xfrm>
        </p:grpSpPr>
        <p:sp>
          <p:nvSpPr>
            <p:cNvPr id="4864" name="Google Shape;4864;p43"/>
            <p:cNvSpPr txBox="1"/>
            <p:nvPr/>
          </p:nvSpPr>
          <p:spPr>
            <a:xfrm>
              <a:off x="885025" y="2059475"/>
              <a:ext cx="1402500" cy="483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AWARD 1</a:t>
              </a:r>
              <a:endParaRPr sz="1300">
                <a:solidFill>
                  <a:schemeClr val="accent1"/>
                </a:solidFill>
                <a:latin typeface="Orbitron ExtraBold"/>
                <a:ea typeface="Orbitron ExtraBold"/>
                <a:cs typeface="Orbitron ExtraBold"/>
                <a:sym typeface="Orbitron ExtraBold"/>
              </a:endParaRPr>
            </a:p>
          </p:txBody>
        </p:sp>
        <p:sp>
          <p:nvSpPr>
            <p:cNvPr id="4872" name="Google Shape;4872;p43"/>
            <p:cNvSpPr txBox="1"/>
            <p:nvPr/>
          </p:nvSpPr>
          <p:spPr>
            <a:xfrm>
              <a:off x="885025" y="3314873"/>
              <a:ext cx="1402500" cy="386400"/>
            </a:xfrm>
            <a:prstGeom prst="rect">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6"/>
                  </a:solidFill>
                  <a:latin typeface="Orbitron ExtraBold"/>
                  <a:ea typeface="Orbitron ExtraBold"/>
                  <a:cs typeface="Orbitron ExtraBold"/>
                  <a:sym typeface="Orbitron ExtraBold"/>
                </a:rPr>
                <a:t>2xxx</a:t>
              </a:r>
              <a:endParaRPr sz="1300">
                <a:solidFill>
                  <a:schemeClr val="accent6"/>
                </a:solidFill>
                <a:latin typeface="Orbitron ExtraBold"/>
                <a:ea typeface="Orbitron ExtraBold"/>
                <a:cs typeface="Orbitron ExtraBold"/>
                <a:sym typeface="Orbitron ExtraBold"/>
              </a:endParaRPr>
            </a:p>
          </p:txBody>
        </p:sp>
        <p:sp>
          <p:nvSpPr>
            <p:cNvPr id="4873" name="Google Shape;4873;p43"/>
            <p:cNvSpPr txBox="1"/>
            <p:nvPr/>
          </p:nvSpPr>
          <p:spPr>
            <a:xfrm>
              <a:off x="709975" y="3701200"/>
              <a:ext cx="1752600" cy="808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List item 1</a:t>
              </a:r>
              <a:endParaRPr>
                <a:solidFill>
                  <a:schemeClr val="lt1"/>
                </a:solidFill>
                <a:latin typeface="Advent Pro Medium"/>
                <a:ea typeface="Advent Pro Medium"/>
                <a:cs typeface="Advent Pro Medium"/>
                <a:sym typeface="Advent Pro Medium"/>
              </a:endParaRPr>
            </a:p>
            <a:p>
              <a:pPr indent="-317500" lvl="0" marL="457200" marR="0" rtl="0" algn="l">
                <a:lnSpc>
                  <a:spcPct val="100000"/>
                </a:lnSpc>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List item 2</a:t>
              </a:r>
              <a:endParaRPr>
                <a:solidFill>
                  <a:schemeClr val="lt1"/>
                </a:solidFill>
                <a:latin typeface="Advent Pro Medium"/>
                <a:ea typeface="Advent Pro Medium"/>
                <a:cs typeface="Advent Pro Medium"/>
                <a:sym typeface="Advent Pro Medium"/>
              </a:endParaRPr>
            </a:p>
            <a:p>
              <a:pPr indent="-317500" lvl="0" marL="457200" marR="0" rtl="0" algn="l">
                <a:lnSpc>
                  <a:spcPct val="100000"/>
                </a:lnSpc>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List item 3</a:t>
              </a:r>
              <a:endParaRPr>
                <a:solidFill>
                  <a:schemeClr val="lt1"/>
                </a:solidFill>
                <a:latin typeface="Advent Pro Medium"/>
                <a:ea typeface="Advent Pro Medium"/>
                <a:cs typeface="Advent Pro Medium"/>
                <a:sym typeface="Advent Pro Medium"/>
              </a:endParaRPr>
            </a:p>
          </p:txBody>
        </p:sp>
      </p:grpSp>
      <p:grpSp>
        <p:nvGrpSpPr>
          <p:cNvPr id="4874" name="Google Shape;4874;p43"/>
          <p:cNvGrpSpPr/>
          <p:nvPr/>
        </p:nvGrpSpPr>
        <p:grpSpPr>
          <a:xfrm>
            <a:off x="2700675" y="2059475"/>
            <a:ext cx="1752600" cy="2450525"/>
            <a:chOff x="2700675" y="2059475"/>
            <a:chExt cx="1752600" cy="2450525"/>
          </a:xfrm>
        </p:grpSpPr>
        <p:sp>
          <p:nvSpPr>
            <p:cNvPr id="4866" name="Google Shape;4866;p43"/>
            <p:cNvSpPr txBox="1"/>
            <p:nvPr/>
          </p:nvSpPr>
          <p:spPr>
            <a:xfrm>
              <a:off x="2875725" y="2059475"/>
              <a:ext cx="1402500" cy="483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AWARD 2</a:t>
              </a:r>
              <a:endParaRPr sz="1300">
                <a:solidFill>
                  <a:schemeClr val="accent1"/>
                </a:solidFill>
                <a:latin typeface="Orbitron ExtraBold"/>
                <a:ea typeface="Orbitron ExtraBold"/>
                <a:cs typeface="Orbitron ExtraBold"/>
                <a:sym typeface="Orbitron ExtraBold"/>
              </a:endParaRPr>
            </a:p>
          </p:txBody>
        </p:sp>
        <p:sp>
          <p:nvSpPr>
            <p:cNvPr id="4875" name="Google Shape;4875;p43"/>
            <p:cNvSpPr txBox="1"/>
            <p:nvPr/>
          </p:nvSpPr>
          <p:spPr>
            <a:xfrm>
              <a:off x="2875725" y="3314873"/>
              <a:ext cx="1402500" cy="386400"/>
            </a:xfrm>
            <a:prstGeom prst="rect">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6"/>
                  </a:solidFill>
                  <a:latin typeface="Orbitron ExtraBold"/>
                  <a:ea typeface="Orbitron ExtraBold"/>
                  <a:cs typeface="Orbitron ExtraBold"/>
                  <a:sym typeface="Orbitron ExtraBold"/>
                </a:rPr>
                <a:t>2xxx</a:t>
              </a:r>
              <a:endParaRPr sz="1300">
                <a:solidFill>
                  <a:schemeClr val="accent6"/>
                </a:solidFill>
                <a:latin typeface="Orbitron ExtraBold"/>
                <a:ea typeface="Orbitron ExtraBold"/>
                <a:cs typeface="Orbitron ExtraBold"/>
                <a:sym typeface="Orbitron ExtraBold"/>
              </a:endParaRPr>
            </a:p>
          </p:txBody>
        </p:sp>
        <p:sp>
          <p:nvSpPr>
            <p:cNvPr id="4876" name="Google Shape;4876;p43"/>
            <p:cNvSpPr txBox="1"/>
            <p:nvPr/>
          </p:nvSpPr>
          <p:spPr>
            <a:xfrm>
              <a:off x="2700675" y="3701200"/>
              <a:ext cx="1752600" cy="808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List item 1</a:t>
              </a:r>
              <a:endParaRPr>
                <a:solidFill>
                  <a:schemeClr val="lt1"/>
                </a:solidFill>
                <a:latin typeface="Advent Pro Medium"/>
                <a:ea typeface="Advent Pro Medium"/>
                <a:cs typeface="Advent Pro Medium"/>
                <a:sym typeface="Advent Pro Medium"/>
              </a:endParaRPr>
            </a:p>
            <a:p>
              <a:pPr indent="-317500" lvl="0" marL="457200" marR="0" rtl="0" algn="l">
                <a:lnSpc>
                  <a:spcPct val="100000"/>
                </a:lnSpc>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List item 2</a:t>
              </a:r>
              <a:endParaRPr>
                <a:solidFill>
                  <a:schemeClr val="lt1"/>
                </a:solidFill>
                <a:latin typeface="Advent Pro Medium"/>
                <a:ea typeface="Advent Pro Medium"/>
                <a:cs typeface="Advent Pro Medium"/>
                <a:sym typeface="Advent Pro Medium"/>
              </a:endParaRPr>
            </a:p>
            <a:p>
              <a:pPr indent="-317500" lvl="0" marL="457200" marR="0" rtl="0" algn="l">
                <a:lnSpc>
                  <a:spcPct val="100000"/>
                </a:lnSpc>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List item 3</a:t>
              </a:r>
              <a:endParaRPr>
                <a:solidFill>
                  <a:schemeClr val="lt1"/>
                </a:solidFill>
                <a:latin typeface="Advent Pro Medium"/>
                <a:ea typeface="Advent Pro Medium"/>
                <a:cs typeface="Advent Pro Medium"/>
                <a:sym typeface="Advent Pro Medium"/>
              </a:endParaRPr>
            </a:p>
          </p:txBody>
        </p:sp>
      </p:grpSp>
      <p:grpSp>
        <p:nvGrpSpPr>
          <p:cNvPr id="4877" name="Google Shape;4877;p43"/>
          <p:cNvGrpSpPr/>
          <p:nvPr/>
        </p:nvGrpSpPr>
        <p:grpSpPr>
          <a:xfrm>
            <a:off x="4691375" y="2059475"/>
            <a:ext cx="1752600" cy="2450525"/>
            <a:chOff x="4691375" y="2059475"/>
            <a:chExt cx="1752600" cy="2450525"/>
          </a:xfrm>
        </p:grpSpPr>
        <p:sp>
          <p:nvSpPr>
            <p:cNvPr id="4868" name="Google Shape;4868;p43"/>
            <p:cNvSpPr txBox="1"/>
            <p:nvPr/>
          </p:nvSpPr>
          <p:spPr>
            <a:xfrm>
              <a:off x="4866425" y="2059475"/>
              <a:ext cx="1402500" cy="483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AWARD 3</a:t>
              </a:r>
              <a:endParaRPr sz="1300">
                <a:solidFill>
                  <a:schemeClr val="accent1"/>
                </a:solidFill>
                <a:latin typeface="Orbitron ExtraBold"/>
                <a:ea typeface="Orbitron ExtraBold"/>
                <a:cs typeface="Orbitron ExtraBold"/>
                <a:sym typeface="Orbitron ExtraBold"/>
              </a:endParaRPr>
            </a:p>
          </p:txBody>
        </p:sp>
        <p:sp>
          <p:nvSpPr>
            <p:cNvPr id="4878" name="Google Shape;4878;p43"/>
            <p:cNvSpPr txBox="1"/>
            <p:nvPr/>
          </p:nvSpPr>
          <p:spPr>
            <a:xfrm>
              <a:off x="4866425" y="3314873"/>
              <a:ext cx="1402500" cy="386400"/>
            </a:xfrm>
            <a:prstGeom prst="rect">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6"/>
                  </a:solidFill>
                  <a:latin typeface="Orbitron ExtraBold"/>
                  <a:ea typeface="Orbitron ExtraBold"/>
                  <a:cs typeface="Orbitron ExtraBold"/>
                  <a:sym typeface="Orbitron ExtraBold"/>
                </a:rPr>
                <a:t>2xxx</a:t>
              </a:r>
              <a:endParaRPr sz="1300">
                <a:solidFill>
                  <a:schemeClr val="accent6"/>
                </a:solidFill>
                <a:latin typeface="Orbitron ExtraBold"/>
                <a:ea typeface="Orbitron ExtraBold"/>
                <a:cs typeface="Orbitron ExtraBold"/>
                <a:sym typeface="Orbitron ExtraBold"/>
              </a:endParaRPr>
            </a:p>
          </p:txBody>
        </p:sp>
        <p:sp>
          <p:nvSpPr>
            <p:cNvPr id="4879" name="Google Shape;4879;p43"/>
            <p:cNvSpPr txBox="1"/>
            <p:nvPr/>
          </p:nvSpPr>
          <p:spPr>
            <a:xfrm>
              <a:off x="4691375" y="3701200"/>
              <a:ext cx="1752600" cy="808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List item 1</a:t>
              </a:r>
              <a:endParaRPr>
                <a:solidFill>
                  <a:schemeClr val="lt1"/>
                </a:solidFill>
                <a:latin typeface="Advent Pro Medium"/>
                <a:ea typeface="Advent Pro Medium"/>
                <a:cs typeface="Advent Pro Medium"/>
                <a:sym typeface="Advent Pro Medium"/>
              </a:endParaRPr>
            </a:p>
            <a:p>
              <a:pPr indent="-317500" lvl="0" marL="457200" marR="0" rtl="0" algn="l">
                <a:lnSpc>
                  <a:spcPct val="100000"/>
                </a:lnSpc>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List item 2</a:t>
              </a:r>
              <a:endParaRPr>
                <a:solidFill>
                  <a:schemeClr val="lt1"/>
                </a:solidFill>
                <a:latin typeface="Advent Pro Medium"/>
                <a:ea typeface="Advent Pro Medium"/>
                <a:cs typeface="Advent Pro Medium"/>
                <a:sym typeface="Advent Pro Medium"/>
              </a:endParaRPr>
            </a:p>
            <a:p>
              <a:pPr indent="-317500" lvl="0" marL="457200" marR="0" rtl="0" algn="l">
                <a:lnSpc>
                  <a:spcPct val="100000"/>
                </a:lnSpc>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List item 3</a:t>
              </a:r>
              <a:endParaRPr>
                <a:solidFill>
                  <a:schemeClr val="lt1"/>
                </a:solidFill>
                <a:latin typeface="Advent Pro Medium"/>
                <a:ea typeface="Advent Pro Medium"/>
                <a:cs typeface="Advent Pro Medium"/>
                <a:sym typeface="Advent Pro Medium"/>
              </a:endParaRPr>
            </a:p>
          </p:txBody>
        </p:sp>
      </p:grpSp>
      <p:grpSp>
        <p:nvGrpSpPr>
          <p:cNvPr id="4880" name="Google Shape;4880;p43"/>
          <p:cNvGrpSpPr/>
          <p:nvPr/>
        </p:nvGrpSpPr>
        <p:grpSpPr>
          <a:xfrm>
            <a:off x="6682075" y="2059475"/>
            <a:ext cx="1752600" cy="2450525"/>
            <a:chOff x="6682075" y="2059475"/>
            <a:chExt cx="1752600" cy="2450525"/>
          </a:xfrm>
        </p:grpSpPr>
        <p:sp>
          <p:nvSpPr>
            <p:cNvPr id="4870" name="Google Shape;4870;p43"/>
            <p:cNvSpPr txBox="1"/>
            <p:nvPr/>
          </p:nvSpPr>
          <p:spPr>
            <a:xfrm>
              <a:off x="6857125" y="2059475"/>
              <a:ext cx="1402500" cy="483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AWARD 4</a:t>
              </a:r>
              <a:endParaRPr sz="1300">
                <a:solidFill>
                  <a:schemeClr val="accent1"/>
                </a:solidFill>
                <a:latin typeface="Orbitron ExtraBold"/>
                <a:ea typeface="Orbitron ExtraBold"/>
                <a:cs typeface="Orbitron ExtraBold"/>
                <a:sym typeface="Orbitron ExtraBold"/>
              </a:endParaRPr>
            </a:p>
          </p:txBody>
        </p:sp>
        <p:sp>
          <p:nvSpPr>
            <p:cNvPr id="4881" name="Google Shape;4881;p43"/>
            <p:cNvSpPr txBox="1"/>
            <p:nvPr/>
          </p:nvSpPr>
          <p:spPr>
            <a:xfrm>
              <a:off x="6857125" y="3314873"/>
              <a:ext cx="1402500" cy="386400"/>
            </a:xfrm>
            <a:prstGeom prst="rect">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6"/>
                  </a:solidFill>
                  <a:latin typeface="Orbitron ExtraBold"/>
                  <a:ea typeface="Orbitron ExtraBold"/>
                  <a:cs typeface="Orbitron ExtraBold"/>
                  <a:sym typeface="Orbitron ExtraBold"/>
                </a:rPr>
                <a:t>2xxx</a:t>
              </a:r>
              <a:endParaRPr sz="1300">
                <a:solidFill>
                  <a:schemeClr val="accent6"/>
                </a:solidFill>
                <a:latin typeface="Orbitron ExtraBold"/>
                <a:ea typeface="Orbitron ExtraBold"/>
                <a:cs typeface="Orbitron ExtraBold"/>
                <a:sym typeface="Orbitron ExtraBold"/>
              </a:endParaRPr>
            </a:p>
          </p:txBody>
        </p:sp>
        <p:sp>
          <p:nvSpPr>
            <p:cNvPr id="4882" name="Google Shape;4882;p43"/>
            <p:cNvSpPr txBox="1"/>
            <p:nvPr/>
          </p:nvSpPr>
          <p:spPr>
            <a:xfrm>
              <a:off x="6682075" y="3701200"/>
              <a:ext cx="1752600" cy="808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List item 1</a:t>
              </a:r>
              <a:endParaRPr>
                <a:solidFill>
                  <a:schemeClr val="lt1"/>
                </a:solidFill>
                <a:latin typeface="Advent Pro Medium"/>
                <a:ea typeface="Advent Pro Medium"/>
                <a:cs typeface="Advent Pro Medium"/>
                <a:sym typeface="Advent Pro Medium"/>
              </a:endParaRPr>
            </a:p>
            <a:p>
              <a:pPr indent="-317500" lvl="0" marL="457200" marR="0" rtl="0" algn="l">
                <a:lnSpc>
                  <a:spcPct val="100000"/>
                </a:lnSpc>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List item 2</a:t>
              </a:r>
              <a:endParaRPr>
                <a:solidFill>
                  <a:schemeClr val="lt1"/>
                </a:solidFill>
                <a:latin typeface="Advent Pro Medium"/>
                <a:ea typeface="Advent Pro Medium"/>
                <a:cs typeface="Advent Pro Medium"/>
                <a:sym typeface="Advent Pro Medium"/>
              </a:endParaRPr>
            </a:p>
            <a:p>
              <a:pPr indent="-317500" lvl="0" marL="457200" marR="0" rtl="0" algn="l">
                <a:lnSpc>
                  <a:spcPct val="100000"/>
                </a:lnSpc>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List item 3</a:t>
              </a:r>
              <a:endParaRPr>
                <a:solidFill>
                  <a:schemeClr val="lt1"/>
                </a:solidFill>
                <a:latin typeface="Advent Pro Medium"/>
                <a:ea typeface="Advent Pro Medium"/>
                <a:cs typeface="Advent Pro Medium"/>
                <a:sym typeface="Advent Pro Medium"/>
              </a:endParaRPr>
            </a:p>
          </p:txBody>
        </p:sp>
      </p:grpSp>
      <p:grpSp>
        <p:nvGrpSpPr>
          <p:cNvPr id="4883" name="Google Shape;4883;p43"/>
          <p:cNvGrpSpPr/>
          <p:nvPr/>
        </p:nvGrpSpPr>
        <p:grpSpPr>
          <a:xfrm>
            <a:off x="5327112" y="2600043"/>
            <a:ext cx="481134" cy="481089"/>
            <a:chOff x="1679550" y="1058600"/>
            <a:chExt cx="531875" cy="531825"/>
          </a:xfrm>
        </p:grpSpPr>
        <p:sp>
          <p:nvSpPr>
            <p:cNvPr id="4884" name="Google Shape;4884;p43"/>
            <p:cNvSpPr/>
            <p:nvPr/>
          </p:nvSpPr>
          <p:spPr>
            <a:xfrm>
              <a:off x="1679575" y="1058600"/>
              <a:ext cx="531850" cy="531825"/>
            </a:xfrm>
            <a:custGeom>
              <a:rect b="b" l="l" r="r" t="t"/>
              <a:pathLst>
                <a:path extrusionOk="0" h="21273" w="21274">
                  <a:moveTo>
                    <a:pt x="10174" y="0"/>
                  </a:moveTo>
                  <a:lnTo>
                    <a:pt x="10174" y="6013"/>
                  </a:lnTo>
                  <a:lnTo>
                    <a:pt x="8786" y="6013"/>
                  </a:lnTo>
                  <a:lnTo>
                    <a:pt x="8786" y="8787"/>
                  </a:lnTo>
                  <a:lnTo>
                    <a:pt x="7400" y="8787"/>
                  </a:lnTo>
                  <a:lnTo>
                    <a:pt x="7400" y="10175"/>
                  </a:lnTo>
                  <a:lnTo>
                    <a:pt x="1" y="10175"/>
                  </a:lnTo>
                  <a:lnTo>
                    <a:pt x="1" y="19886"/>
                  </a:lnTo>
                  <a:lnTo>
                    <a:pt x="7400" y="19886"/>
                  </a:lnTo>
                  <a:lnTo>
                    <a:pt x="7400" y="21273"/>
                  </a:lnTo>
                  <a:lnTo>
                    <a:pt x="18498" y="21273"/>
                  </a:lnTo>
                  <a:lnTo>
                    <a:pt x="18498" y="19886"/>
                  </a:lnTo>
                  <a:lnTo>
                    <a:pt x="19886" y="19886"/>
                  </a:lnTo>
                  <a:lnTo>
                    <a:pt x="19886" y="19424"/>
                  </a:lnTo>
                  <a:lnTo>
                    <a:pt x="19886" y="18498"/>
                  </a:lnTo>
                  <a:lnTo>
                    <a:pt x="19886" y="17112"/>
                  </a:lnTo>
                  <a:lnTo>
                    <a:pt x="21273" y="17112"/>
                  </a:lnTo>
                  <a:lnTo>
                    <a:pt x="21273" y="8787"/>
                  </a:lnTo>
                  <a:lnTo>
                    <a:pt x="19886" y="8787"/>
                  </a:lnTo>
                  <a:lnTo>
                    <a:pt x="19886" y="7399"/>
                  </a:lnTo>
                  <a:lnTo>
                    <a:pt x="15723" y="7399"/>
                  </a:lnTo>
                  <a:lnTo>
                    <a:pt x="15723" y="6013"/>
                  </a:lnTo>
                  <a:lnTo>
                    <a:pt x="15723" y="1388"/>
                  </a:lnTo>
                  <a:lnTo>
                    <a:pt x="14337" y="1388"/>
                  </a:lnTo>
                  <a:lnTo>
                    <a:pt x="14337"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5" name="Google Shape;4885;p43"/>
            <p:cNvSpPr/>
            <p:nvPr/>
          </p:nvSpPr>
          <p:spPr>
            <a:xfrm>
              <a:off x="1679575" y="1312975"/>
              <a:ext cx="150300" cy="242800"/>
            </a:xfrm>
            <a:custGeom>
              <a:rect b="b" l="l" r="r" t="t"/>
              <a:pathLst>
                <a:path extrusionOk="0" h="9712" w="6012">
                  <a:moveTo>
                    <a:pt x="1" y="0"/>
                  </a:moveTo>
                  <a:lnTo>
                    <a:pt x="1" y="1387"/>
                  </a:lnTo>
                  <a:lnTo>
                    <a:pt x="1" y="8323"/>
                  </a:lnTo>
                  <a:lnTo>
                    <a:pt x="1" y="9711"/>
                  </a:lnTo>
                  <a:lnTo>
                    <a:pt x="6012" y="9711"/>
                  </a:lnTo>
                  <a:lnTo>
                    <a:pt x="6012"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6" name="Google Shape;4886;p43"/>
            <p:cNvSpPr/>
            <p:nvPr/>
          </p:nvSpPr>
          <p:spPr>
            <a:xfrm>
              <a:off x="1679575" y="1058600"/>
              <a:ext cx="393100" cy="323750"/>
            </a:xfrm>
            <a:custGeom>
              <a:rect b="b" l="l" r="r" t="t"/>
              <a:pathLst>
                <a:path extrusionOk="0" h="12950" w="15724">
                  <a:moveTo>
                    <a:pt x="10174" y="0"/>
                  </a:moveTo>
                  <a:lnTo>
                    <a:pt x="10174" y="1388"/>
                  </a:lnTo>
                  <a:lnTo>
                    <a:pt x="10174" y="1850"/>
                  </a:lnTo>
                  <a:lnTo>
                    <a:pt x="10174" y="2776"/>
                  </a:lnTo>
                  <a:lnTo>
                    <a:pt x="10174" y="6013"/>
                  </a:lnTo>
                  <a:lnTo>
                    <a:pt x="8786" y="6013"/>
                  </a:lnTo>
                  <a:lnTo>
                    <a:pt x="8786" y="8787"/>
                  </a:lnTo>
                  <a:lnTo>
                    <a:pt x="7400" y="8787"/>
                  </a:lnTo>
                  <a:lnTo>
                    <a:pt x="7400" y="10175"/>
                  </a:lnTo>
                  <a:lnTo>
                    <a:pt x="1" y="10175"/>
                  </a:lnTo>
                  <a:lnTo>
                    <a:pt x="1" y="12949"/>
                  </a:lnTo>
                  <a:lnTo>
                    <a:pt x="7400" y="12949"/>
                  </a:lnTo>
                  <a:lnTo>
                    <a:pt x="7400" y="11562"/>
                  </a:lnTo>
                  <a:lnTo>
                    <a:pt x="8786" y="11562"/>
                  </a:lnTo>
                  <a:lnTo>
                    <a:pt x="8786" y="10175"/>
                  </a:lnTo>
                  <a:lnTo>
                    <a:pt x="10174" y="10175"/>
                  </a:lnTo>
                  <a:lnTo>
                    <a:pt x="10174" y="7399"/>
                  </a:lnTo>
                  <a:lnTo>
                    <a:pt x="11561" y="7399"/>
                  </a:lnTo>
                  <a:lnTo>
                    <a:pt x="11561" y="2776"/>
                  </a:lnTo>
                  <a:lnTo>
                    <a:pt x="15723" y="2776"/>
                  </a:lnTo>
                  <a:lnTo>
                    <a:pt x="15723" y="1388"/>
                  </a:lnTo>
                  <a:lnTo>
                    <a:pt x="14337" y="1388"/>
                  </a:lnTo>
                  <a:lnTo>
                    <a:pt x="14337"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7" name="Google Shape;4887;p43"/>
            <p:cNvSpPr/>
            <p:nvPr/>
          </p:nvSpPr>
          <p:spPr>
            <a:xfrm>
              <a:off x="2107350" y="1486375"/>
              <a:ext cx="69375" cy="69400"/>
            </a:xfrm>
            <a:custGeom>
              <a:rect b="b" l="l" r="r" t="t"/>
              <a:pathLst>
                <a:path extrusionOk="0" h="2776" w="2775">
                  <a:moveTo>
                    <a:pt x="0" y="1"/>
                  </a:moveTo>
                  <a:lnTo>
                    <a:pt x="0" y="1387"/>
                  </a:lnTo>
                  <a:lnTo>
                    <a:pt x="1387" y="1387"/>
                  </a:lnTo>
                  <a:lnTo>
                    <a:pt x="1387" y="2775"/>
                  </a:lnTo>
                  <a:lnTo>
                    <a:pt x="2775" y="2775"/>
                  </a:lnTo>
                  <a:lnTo>
                    <a:pt x="2775" y="1387"/>
                  </a:lnTo>
                  <a:lnTo>
                    <a:pt x="277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8" name="Google Shape;4888;p43"/>
            <p:cNvSpPr/>
            <p:nvPr/>
          </p:nvSpPr>
          <p:spPr>
            <a:xfrm>
              <a:off x="1899225" y="1208900"/>
              <a:ext cx="34725" cy="69400"/>
            </a:xfrm>
            <a:custGeom>
              <a:rect b="b" l="l" r="r" t="t"/>
              <a:pathLst>
                <a:path extrusionOk="0" h="2776" w="1389">
                  <a:moveTo>
                    <a:pt x="0" y="1"/>
                  </a:moveTo>
                  <a:lnTo>
                    <a:pt x="0" y="2775"/>
                  </a:lnTo>
                  <a:lnTo>
                    <a:pt x="1388" y="2775"/>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9" name="Google Shape;4889;p43"/>
            <p:cNvSpPr/>
            <p:nvPr/>
          </p:nvSpPr>
          <p:spPr>
            <a:xfrm>
              <a:off x="1864550" y="1278275"/>
              <a:ext cx="34700" cy="34725"/>
            </a:xfrm>
            <a:custGeom>
              <a:rect b="b" l="l" r="r" t="t"/>
              <a:pathLst>
                <a:path extrusionOk="0" h="1389" w="1388">
                  <a:moveTo>
                    <a:pt x="1" y="0"/>
                  </a:moveTo>
                  <a:lnTo>
                    <a:pt x="1" y="1388"/>
                  </a:lnTo>
                  <a:lnTo>
                    <a:pt x="1387" y="1388"/>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0" name="Google Shape;4890;p43"/>
            <p:cNvSpPr/>
            <p:nvPr/>
          </p:nvSpPr>
          <p:spPr>
            <a:xfrm>
              <a:off x="1864550" y="1555750"/>
              <a:ext cx="277475" cy="34675"/>
            </a:xfrm>
            <a:custGeom>
              <a:rect b="b" l="l" r="r" t="t"/>
              <a:pathLst>
                <a:path extrusionOk="0" h="1387" w="11099">
                  <a:moveTo>
                    <a:pt x="1" y="0"/>
                  </a:moveTo>
                  <a:lnTo>
                    <a:pt x="1" y="1387"/>
                  </a:lnTo>
                  <a:lnTo>
                    <a:pt x="11099" y="1387"/>
                  </a:lnTo>
                  <a:lnTo>
                    <a:pt x="1109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1" name="Google Shape;4891;p43"/>
            <p:cNvSpPr/>
            <p:nvPr/>
          </p:nvSpPr>
          <p:spPr>
            <a:xfrm>
              <a:off x="1679550" y="1312975"/>
              <a:ext cx="185025" cy="242800"/>
            </a:xfrm>
            <a:custGeom>
              <a:rect b="b" l="l" r="r" t="t"/>
              <a:pathLst>
                <a:path extrusionOk="0" h="9712" w="7401">
                  <a:moveTo>
                    <a:pt x="4626" y="1387"/>
                  </a:moveTo>
                  <a:lnTo>
                    <a:pt x="4626" y="8323"/>
                  </a:lnTo>
                  <a:lnTo>
                    <a:pt x="1388" y="8323"/>
                  </a:lnTo>
                  <a:lnTo>
                    <a:pt x="1388" y="1387"/>
                  </a:lnTo>
                  <a:close/>
                  <a:moveTo>
                    <a:pt x="0" y="0"/>
                  </a:moveTo>
                  <a:lnTo>
                    <a:pt x="0" y="9711"/>
                  </a:lnTo>
                  <a:lnTo>
                    <a:pt x="7399" y="9711"/>
                  </a:lnTo>
                  <a:lnTo>
                    <a:pt x="7399" y="8323"/>
                  </a:lnTo>
                  <a:lnTo>
                    <a:pt x="6013" y="8323"/>
                  </a:lnTo>
                  <a:lnTo>
                    <a:pt x="6013" y="1387"/>
                  </a:lnTo>
                  <a:lnTo>
                    <a:pt x="7401" y="1387"/>
                  </a:lnTo>
                  <a:lnTo>
                    <a:pt x="7401"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2" name="Google Shape;4892;p43"/>
            <p:cNvSpPr/>
            <p:nvPr/>
          </p:nvSpPr>
          <p:spPr>
            <a:xfrm>
              <a:off x="1933925" y="1058600"/>
              <a:ext cx="104075" cy="150325"/>
            </a:xfrm>
            <a:custGeom>
              <a:rect b="b" l="l" r="r" t="t"/>
              <a:pathLst>
                <a:path extrusionOk="0" h="6013" w="4163">
                  <a:moveTo>
                    <a:pt x="0" y="0"/>
                  </a:moveTo>
                  <a:lnTo>
                    <a:pt x="0" y="6013"/>
                  </a:lnTo>
                  <a:lnTo>
                    <a:pt x="1387" y="6013"/>
                  </a:lnTo>
                  <a:lnTo>
                    <a:pt x="1387" y="1388"/>
                  </a:lnTo>
                  <a:lnTo>
                    <a:pt x="4163" y="1388"/>
                  </a:lnTo>
                  <a:lnTo>
                    <a:pt x="4163"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3" name="Google Shape;4893;p43"/>
            <p:cNvSpPr/>
            <p:nvPr/>
          </p:nvSpPr>
          <p:spPr>
            <a:xfrm>
              <a:off x="2107350" y="1278275"/>
              <a:ext cx="104075" cy="208125"/>
            </a:xfrm>
            <a:custGeom>
              <a:rect b="b" l="l" r="r" t="t"/>
              <a:pathLst>
                <a:path extrusionOk="0" h="8325" w="4163">
                  <a:moveTo>
                    <a:pt x="2775" y="0"/>
                  </a:moveTo>
                  <a:lnTo>
                    <a:pt x="2775" y="1850"/>
                  </a:lnTo>
                  <a:lnTo>
                    <a:pt x="0" y="1850"/>
                  </a:lnTo>
                  <a:lnTo>
                    <a:pt x="0" y="3237"/>
                  </a:lnTo>
                  <a:lnTo>
                    <a:pt x="2775" y="3237"/>
                  </a:lnTo>
                  <a:lnTo>
                    <a:pt x="2775" y="5087"/>
                  </a:lnTo>
                  <a:lnTo>
                    <a:pt x="0" y="5087"/>
                  </a:lnTo>
                  <a:lnTo>
                    <a:pt x="0" y="6475"/>
                  </a:lnTo>
                  <a:lnTo>
                    <a:pt x="2775" y="6475"/>
                  </a:lnTo>
                  <a:lnTo>
                    <a:pt x="2775" y="8325"/>
                  </a:lnTo>
                  <a:lnTo>
                    <a:pt x="4162" y="8325"/>
                  </a:lnTo>
                  <a:lnTo>
                    <a:pt x="4162"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4" name="Google Shape;4894;p43"/>
            <p:cNvSpPr/>
            <p:nvPr/>
          </p:nvSpPr>
          <p:spPr>
            <a:xfrm>
              <a:off x="2037975" y="1093300"/>
              <a:ext cx="138750" cy="185000"/>
            </a:xfrm>
            <a:custGeom>
              <a:rect b="b" l="l" r="r" t="t"/>
              <a:pathLst>
                <a:path extrusionOk="0" h="7400" w="5550">
                  <a:moveTo>
                    <a:pt x="1" y="0"/>
                  </a:moveTo>
                  <a:lnTo>
                    <a:pt x="1" y="6011"/>
                  </a:lnTo>
                  <a:lnTo>
                    <a:pt x="1" y="7399"/>
                  </a:lnTo>
                  <a:lnTo>
                    <a:pt x="5550" y="7399"/>
                  </a:lnTo>
                  <a:lnTo>
                    <a:pt x="5550" y="6011"/>
                  </a:lnTo>
                  <a:lnTo>
                    <a:pt x="1387" y="6011"/>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95" name="Google Shape;4895;p43"/>
          <p:cNvGrpSpPr/>
          <p:nvPr/>
        </p:nvGrpSpPr>
        <p:grpSpPr>
          <a:xfrm>
            <a:off x="3336432" y="2600034"/>
            <a:ext cx="481089" cy="481112"/>
            <a:chOff x="1193625" y="2546350"/>
            <a:chExt cx="531825" cy="531850"/>
          </a:xfrm>
        </p:grpSpPr>
        <p:sp>
          <p:nvSpPr>
            <p:cNvPr id="4896" name="Google Shape;4896;p43"/>
            <p:cNvSpPr/>
            <p:nvPr/>
          </p:nvSpPr>
          <p:spPr>
            <a:xfrm>
              <a:off x="1193625" y="2546400"/>
              <a:ext cx="531825" cy="531800"/>
            </a:xfrm>
            <a:custGeom>
              <a:rect b="b" l="l" r="r" t="t"/>
              <a:pathLst>
                <a:path extrusionOk="0" h="21272" w="21273">
                  <a:moveTo>
                    <a:pt x="9711" y="0"/>
                  </a:moveTo>
                  <a:lnTo>
                    <a:pt x="9711" y="1387"/>
                  </a:lnTo>
                  <a:lnTo>
                    <a:pt x="8325" y="1387"/>
                  </a:lnTo>
                  <a:lnTo>
                    <a:pt x="8325" y="3699"/>
                  </a:lnTo>
                  <a:lnTo>
                    <a:pt x="6937" y="3699"/>
                  </a:lnTo>
                  <a:lnTo>
                    <a:pt x="6937" y="5549"/>
                  </a:lnTo>
                  <a:lnTo>
                    <a:pt x="5550" y="5549"/>
                  </a:lnTo>
                  <a:lnTo>
                    <a:pt x="5550" y="6935"/>
                  </a:lnTo>
                  <a:lnTo>
                    <a:pt x="0" y="6935"/>
                  </a:lnTo>
                  <a:lnTo>
                    <a:pt x="0" y="10636"/>
                  </a:lnTo>
                  <a:lnTo>
                    <a:pt x="1388" y="10636"/>
                  </a:lnTo>
                  <a:lnTo>
                    <a:pt x="1388" y="12024"/>
                  </a:lnTo>
                  <a:lnTo>
                    <a:pt x="2775" y="12024"/>
                  </a:lnTo>
                  <a:lnTo>
                    <a:pt x="2775" y="19885"/>
                  </a:lnTo>
                  <a:lnTo>
                    <a:pt x="2775" y="20347"/>
                  </a:lnTo>
                  <a:lnTo>
                    <a:pt x="2775" y="21271"/>
                  </a:lnTo>
                  <a:lnTo>
                    <a:pt x="6475" y="21271"/>
                  </a:lnTo>
                  <a:lnTo>
                    <a:pt x="6475" y="20347"/>
                  </a:lnTo>
                  <a:lnTo>
                    <a:pt x="6475" y="19885"/>
                  </a:lnTo>
                  <a:lnTo>
                    <a:pt x="8787" y="19885"/>
                  </a:lnTo>
                  <a:lnTo>
                    <a:pt x="8787" y="18497"/>
                  </a:lnTo>
                  <a:lnTo>
                    <a:pt x="12486" y="18497"/>
                  </a:lnTo>
                  <a:lnTo>
                    <a:pt x="12486" y="19885"/>
                  </a:lnTo>
                  <a:lnTo>
                    <a:pt x="14798" y="19885"/>
                  </a:lnTo>
                  <a:lnTo>
                    <a:pt x="14798" y="21271"/>
                  </a:lnTo>
                  <a:lnTo>
                    <a:pt x="18498" y="21271"/>
                  </a:lnTo>
                  <a:lnTo>
                    <a:pt x="18498" y="20347"/>
                  </a:lnTo>
                  <a:lnTo>
                    <a:pt x="18498" y="19885"/>
                  </a:lnTo>
                  <a:lnTo>
                    <a:pt x="18498" y="12024"/>
                  </a:lnTo>
                  <a:lnTo>
                    <a:pt x="19885" y="12024"/>
                  </a:lnTo>
                  <a:lnTo>
                    <a:pt x="19885" y="10636"/>
                  </a:lnTo>
                  <a:lnTo>
                    <a:pt x="21273" y="10636"/>
                  </a:lnTo>
                  <a:lnTo>
                    <a:pt x="21273" y="6935"/>
                  </a:lnTo>
                  <a:lnTo>
                    <a:pt x="15724" y="6935"/>
                  </a:lnTo>
                  <a:lnTo>
                    <a:pt x="15724" y="5549"/>
                  </a:lnTo>
                  <a:lnTo>
                    <a:pt x="14336" y="5549"/>
                  </a:lnTo>
                  <a:lnTo>
                    <a:pt x="14336" y="3699"/>
                  </a:lnTo>
                  <a:lnTo>
                    <a:pt x="12949" y="3699"/>
                  </a:lnTo>
                  <a:lnTo>
                    <a:pt x="12949" y="1387"/>
                  </a:lnTo>
                  <a:lnTo>
                    <a:pt x="11561" y="1387"/>
                  </a:lnTo>
                  <a:lnTo>
                    <a:pt x="11561"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7" name="Google Shape;4897;p43"/>
            <p:cNvSpPr/>
            <p:nvPr/>
          </p:nvSpPr>
          <p:spPr>
            <a:xfrm>
              <a:off x="1193625" y="2546400"/>
              <a:ext cx="531825" cy="242800"/>
            </a:xfrm>
            <a:custGeom>
              <a:rect b="b" l="l" r="r" t="t"/>
              <a:pathLst>
                <a:path extrusionOk="0" h="9712" w="21273">
                  <a:moveTo>
                    <a:pt x="9711" y="0"/>
                  </a:moveTo>
                  <a:lnTo>
                    <a:pt x="9711" y="1387"/>
                  </a:lnTo>
                  <a:lnTo>
                    <a:pt x="8325" y="1387"/>
                  </a:lnTo>
                  <a:lnTo>
                    <a:pt x="8325" y="3699"/>
                  </a:lnTo>
                  <a:lnTo>
                    <a:pt x="6937" y="3699"/>
                  </a:lnTo>
                  <a:lnTo>
                    <a:pt x="6937" y="5549"/>
                  </a:lnTo>
                  <a:lnTo>
                    <a:pt x="5550" y="5549"/>
                  </a:lnTo>
                  <a:lnTo>
                    <a:pt x="5550" y="6935"/>
                  </a:lnTo>
                  <a:lnTo>
                    <a:pt x="0" y="6935"/>
                  </a:lnTo>
                  <a:lnTo>
                    <a:pt x="0" y="9711"/>
                  </a:lnTo>
                  <a:lnTo>
                    <a:pt x="5550" y="9711"/>
                  </a:lnTo>
                  <a:lnTo>
                    <a:pt x="5550" y="8323"/>
                  </a:lnTo>
                  <a:lnTo>
                    <a:pt x="6937" y="8323"/>
                  </a:lnTo>
                  <a:lnTo>
                    <a:pt x="6937" y="6935"/>
                  </a:lnTo>
                  <a:lnTo>
                    <a:pt x="8325" y="6935"/>
                  </a:lnTo>
                  <a:lnTo>
                    <a:pt x="8325" y="5549"/>
                  </a:lnTo>
                  <a:lnTo>
                    <a:pt x="8325" y="5087"/>
                  </a:lnTo>
                  <a:lnTo>
                    <a:pt x="9711" y="5087"/>
                  </a:lnTo>
                  <a:lnTo>
                    <a:pt x="9711" y="3699"/>
                  </a:lnTo>
                  <a:lnTo>
                    <a:pt x="9711" y="2775"/>
                  </a:lnTo>
                  <a:lnTo>
                    <a:pt x="11561" y="2775"/>
                  </a:lnTo>
                  <a:lnTo>
                    <a:pt x="11561" y="3699"/>
                  </a:lnTo>
                  <a:lnTo>
                    <a:pt x="11561" y="5087"/>
                  </a:lnTo>
                  <a:lnTo>
                    <a:pt x="12949" y="5087"/>
                  </a:lnTo>
                  <a:lnTo>
                    <a:pt x="12949" y="5549"/>
                  </a:lnTo>
                  <a:lnTo>
                    <a:pt x="12949" y="6935"/>
                  </a:lnTo>
                  <a:lnTo>
                    <a:pt x="14336" y="6935"/>
                  </a:lnTo>
                  <a:lnTo>
                    <a:pt x="14336" y="8323"/>
                  </a:lnTo>
                  <a:lnTo>
                    <a:pt x="15724" y="8323"/>
                  </a:lnTo>
                  <a:lnTo>
                    <a:pt x="15724" y="9711"/>
                  </a:lnTo>
                  <a:lnTo>
                    <a:pt x="21273" y="9711"/>
                  </a:lnTo>
                  <a:lnTo>
                    <a:pt x="21273" y="6935"/>
                  </a:lnTo>
                  <a:lnTo>
                    <a:pt x="15724" y="6935"/>
                  </a:lnTo>
                  <a:lnTo>
                    <a:pt x="15724" y="5549"/>
                  </a:lnTo>
                  <a:lnTo>
                    <a:pt x="14336" y="5549"/>
                  </a:lnTo>
                  <a:lnTo>
                    <a:pt x="14336" y="3699"/>
                  </a:lnTo>
                  <a:lnTo>
                    <a:pt x="12949" y="3699"/>
                  </a:lnTo>
                  <a:lnTo>
                    <a:pt x="12949" y="1387"/>
                  </a:lnTo>
                  <a:lnTo>
                    <a:pt x="11561" y="1387"/>
                  </a:lnTo>
                  <a:lnTo>
                    <a:pt x="11561"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8" name="Google Shape;4898;p43"/>
            <p:cNvSpPr/>
            <p:nvPr/>
          </p:nvSpPr>
          <p:spPr>
            <a:xfrm>
              <a:off x="1193625" y="2685100"/>
              <a:ext cx="173425" cy="127200"/>
            </a:xfrm>
            <a:custGeom>
              <a:rect b="b" l="l" r="r" t="t"/>
              <a:pathLst>
                <a:path extrusionOk="0" h="5088" w="6937">
                  <a:moveTo>
                    <a:pt x="5550" y="1"/>
                  </a:moveTo>
                  <a:lnTo>
                    <a:pt x="5550" y="1387"/>
                  </a:lnTo>
                  <a:lnTo>
                    <a:pt x="6937" y="1387"/>
                  </a:lnTo>
                  <a:lnTo>
                    <a:pt x="6937" y="1"/>
                  </a:lnTo>
                  <a:close/>
                  <a:moveTo>
                    <a:pt x="0" y="1387"/>
                  </a:moveTo>
                  <a:lnTo>
                    <a:pt x="0" y="2775"/>
                  </a:lnTo>
                  <a:lnTo>
                    <a:pt x="0" y="5088"/>
                  </a:lnTo>
                  <a:lnTo>
                    <a:pt x="1388" y="5088"/>
                  </a:lnTo>
                  <a:lnTo>
                    <a:pt x="1388" y="2775"/>
                  </a:lnTo>
                  <a:lnTo>
                    <a:pt x="5550" y="2775"/>
                  </a:lnTo>
                  <a:lnTo>
                    <a:pt x="5550" y="1387"/>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9" name="Google Shape;4899;p43"/>
            <p:cNvSpPr/>
            <p:nvPr/>
          </p:nvSpPr>
          <p:spPr>
            <a:xfrm>
              <a:off x="1228325" y="2812275"/>
              <a:ext cx="34675" cy="34700"/>
            </a:xfrm>
            <a:custGeom>
              <a:rect b="b" l="l" r="r" t="t"/>
              <a:pathLst>
                <a:path extrusionOk="0" h="1388" w="1387">
                  <a:moveTo>
                    <a:pt x="0" y="1"/>
                  </a:moveTo>
                  <a:lnTo>
                    <a:pt x="0"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0" name="Google Shape;4900;p43"/>
            <p:cNvSpPr/>
            <p:nvPr/>
          </p:nvSpPr>
          <p:spPr>
            <a:xfrm>
              <a:off x="1401725" y="2581050"/>
              <a:ext cx="34700" cy="57825"/>
            </a:xfrm>
            <a:custGeom>
              <a:rect b="b" l="l" r="r" t="t"/>
              <a:pathLst>
                <a:path extrusionOk="0" h="2313" w="1388">
                  <a:moveTo>
                    <a:pt x="1" y="1"/>
                  </a:moveTo>
                  <a:lnTo>
                    <a:pt x="1" y="2313"/>
                  </a:lnTo>
                  <a:lnTo>
                    <a:pt x="1387" y="2313"/>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1" name="Google Shape;4901;p43"/>
            <p:cNvSpPr/>
            <p:nvPr/>
          </p:nvSpPr>
          <p:spPr>
            <a:xfrm>
              <a:off x="1367025" y="2638850"/>
              <a:ext cx="34725" cy="46275"/>
            </a:xfrm>
            <a:custGeom>
              <a:rect b="b" l="l" r="r" t="t"/>
              <a:pathLst>
                <a:path extrusionOk="0" h="1851" w="1389">
                  <a:moveTo>
                    <a:pt x="1" y="1"/>
                  </a:moveTo>
                  <a:lnTo>
                    <a:pt x="1" y="1851"/>
                  </a:lnTo>
                  <a:lnTo>
                    <a:pt x="1389" y="1851"/>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2" name="Google Shape;4902;p43"/>
            <p:cNvSpPr/>
            <p:nvPr/>
          </p:nvSpPr>
          <p:spPr>
            <a:xfrm>
              <a:off x="1482650" y="2581050"/>
              <a:ext cx="34725" cy="57825"/>
            </a:xfrm>
            <a:custGeom>
              <a:rect b="b" l="l" r="r" t="t"/>
              <a:pathLst>
                <a:path extrusionOk="0" h="2313" w="1389">
                  <a:moveTo>
                    <a:pt x="0" y="1"/>
                  </a:moveTo>
                  <a:lnTo>
                    <a:pt x="0" y="2313"/>
                  </a:lnTo>
                  <a:lnTo>
                    <a:pt x="1388" y="2313"/>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3" name="Google Shape;4903;p43"/>
            <p:cNvSpPr/>
            <p:nvPr/>
          </p:nvSpPr>
          <p:spPr>
            <a:xfrm>
              <a:off x="1517350" y="2638850"/>
              <a:ext cx="34675" cy="46275"/>
            </a:xfrm>
            <a:custGeom>
              <a:rect b="b" l="l" r="r" t="t"/>
              <a:pathLst>
                <a:path extrusionOk="0" h="1851" w="1387">
                  <a:moveTo>
                    <a:pt x="0" y="1"/>
                  </a:moveTo>
                  <a:lnTo>
                    <a:pt x="0" y="1851"/>
                  </a:lnTo>
                  <a:lnTo>
                    <a:pt x="1387" y="1851"/>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4" name="Google Shape;4904;p43"/>
            <p:cNvSpPr/>
            <p:nvPr/>
          </p:nvSpPr>
          <p:spPr>
            <a:xfrm>
              <a:off x="1355475" y="3008800"/>
              <a:ext cx="57850" cy="34725"/>
            </a:xfrm>
            <a:custGeom>
              <a:rect b="b" l="l" r="r" t="t"/>
              <a:pathLst>
                <a:path extrusionOk="0" h="1389" w="2314">
                  <a:moveTo>
                    <a:pt x="1" y="1"/>
                  </a:moveTo>
                  <a:lnTo>
                    <a:pt x="1"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5" name="Google Shape;4905;p43"/>
            <p:cNvSpPr/>
            <p:nvPr/>
          </p:nvSpPr>
          <p:spPr>
            <a:xfrm>
              <a:off x="1262975" y="2846975"/>
              <a:ext cx="92525" cy="231225"/>
            </a:xfrm>
            <a:custGeom>
              <a:rect b="b" l="l" r="r" t="t"/>
              <a:pathLst>
                <a:path extrusionOk="0" h="9249" w="3701">
                  <a:moveTo>
                    <a:pt x="1" y="1"/>
                  </a:moveTo>
                  <a:lnTo>
                    <a:pt x="1" y="7862"/>
                  </a:lnTo>
                  <a:lnTo>
                    <a:pt x="1" y="8324"/>
                  </a:lnTo>
                  <a:lnTo>
                    <a:pt x="1" y="9248"/>
                  </a:lnTo>
                  <a:lnTo>
                    <a:pt x="3701" y="9248"/>
                  </a:lnTo>
                  <a:lnTo>
                    <a:pt x="3701" y="7862"/>
                  </a:lnTo>
                  <a:lnTo>
                    <a:pt x="1389" y="7862"/>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6" name="Google Shape;4906;p43"/>
            <p:cNvSpPr/>
            <p:nvPr/>
          </p:nvSpPr>
          <p:spPr>
            <a:xfrm>
              <a:off x="1656075" y="2812275"/>
              <a:ext cx="34725" cy="34700"/>
            </a:xfrm>
            <a:custGeom>
              <a:rect b="b" l="l" r="r" t="t"/>
              <a:pathLst>
                <a:path extrusionOk="0" h="1388" w="1389">
                  <a:moveTo>
                    <a:pt x="0" y="1"/>
                  </a:moveTo>
                  <a:lnTo>
                    <a:pt x="0" y="1387"/>
                  </a:lnTo>
                  <a:lnTo>
                    <a:pt x="1388" y="1387"/>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7" name="Google Shape;4907;p43"/>
            <p:cNvSpPr/>
            <p:nvPr/>
          </p:nvSpPr>
          <p:spPr>
            <a:xfrm>
              <a:off x="1563575" y="2846975"/>
              <a:ext cx="92525" cy="231225"/>
            </a:xfrm>
            <a:custGeom>
              <a:rect b="b" l="l" r="r" t="t"/>
              <a:pathLst>
                <a:path extrusionOk="0" h="9249" w="3701">
                  <a:moveTo>
                    <a:pt x="2312" y="1"/>
                  </a:moveTo>
                  <a:lnTo>
                    <a:pt x="2312" y="7862"/>
                  </a:lnTo>
                  <a:lnTo>
                    <a:pt x="0" y="7862"/>
                  </a:lnTo>
                  <a:lnTo>
                    <a:pt x="0" y="9248"/>
                  </a:lnTo>
                  <a:lnTo>
                    <a:pt x="3700" y="9248"/>
                  </a:lnTo>
                  <a:lnTo>
                    <a:pt x="3700" y="8324"/>
                  </a:lnTo>
                  <a:lnTo>
                    <a:pt x="3700" y="7862"/>
                  </a:lnTo>
                  <a:lnTo>
                    <a:pt x="3700"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8" name="Google Shape;4908;p43"/>
            <p:cNvSpPr/>
            <p:nvPr/>
          </p:nvSpPr>
          <p:spPr>
            <a:xfrm>
              <a:off x="1552000" y="2685100"/>
              <a:ext cx="173450" cy="127200"/>
            </a:xfrm>
            <a:custGeom>
              <a:rect b="b" l="l" r="r" t="t"/>
              <a:pathLst>
                <a:path extrusionOk="0" h="5088" w="6938">
                  <a:moveTo>
                    <a:pt x="1" y="1"/>
                  </a:moveTo>
                  <a:lnTo>
                    <a:pt x="1" y="1387"/>
                  </a:lnTo>
                  <a:lnTo>
                    <a:pt x="1389" y="1387"/>
                  </a:lnTo>
                  <a:lnTo>
                    <a:pt x="1389" y="1"/>
                  </a:lnTo>
                  <a:close/>
                  <a:moveTo>
                    <a:pt x="1389" y="1387"/>
                  </a:moveTo>
                  <a:lnTo>
                    <a:pt x="1389" y="2775"/>
                  </a:lnTo>
                  <a:lnTo>
                    <a:pt x="5550" y="2775"/>
                  </a:lnTo>
                  <a:lnTo>
                    <a:pt x="5550" y="5088"/>
                  </a:lnTo>
                  <a:lnTo>
                    <a:pt x="6938" y="5088"/>
                  </a:lnTo>
                  <a:lnTo>
                    <a:pt x="6938" y="2775"/>
                  </a:lnTo>
                  <a:lnTo>
                    <a:pt x="6938" y="1387"/>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9" name="Google Shape;4909;p43"/>
            <p:cNvSpPr/>
            <p:nvPr/>
          </p:nvSpPr>
          <p:spPr>
            <a:xfrm>
              <a:off x="1505750" y="3008800"/>
              <a:ext cx="57850" cy="34725"/>
            </a:xfrm>
            <a:custGeom>
              <a:rect b="b" l="l" r="r" t="t"/>
              <a:pathLst>
                <a:path extrusionOk="0" h="1389" w="2314">
                  <a:moveTo>
                    <a:pt x="1" y="1"/>
                  </a:moveTo>
                  <a:lnTo>
                    <a:pt x="1"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0" name="Google Shape;4910;p43"/>
            <p:cNvSpPr/>
            <p:nvPr/>
          </p:nvSpPr>
          <p:spPr>
            <a:xfrm>
              <a:off x="1436400" y="2546350"/>
              <a:ext cx="46275" cy="34725"/>
            </a:xfrm>
            <a:custGeom>
              <a:rect b="b" l="l" r="r" t="t"/>
              <a:pathLst>
                <a:path extrusionOk="0" h="1389" w="1851">
                  <a:moveTo>
                    <a:pt x="0" y="1"/>
                  </a:moveTo>
                  <a:lnTo>
                    <a:pt x="0" y="1389"/>
                  </a:lnTo>
                  <a:lnTo>
                    <a:pt x="1850" y="1389"/>
                  </a:lnTo>
                  <a:lnTo>
                    <a:pt x="1850"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1" name="Google Shape;4911;p43"/>
            <p:cNvSpPr/>
            <p:nvPr/>
          </p:nvSpPr>
          <p:spPr>
            <a:xfrm>
              <a:off x="1413300" y="2974150"/>
              <a:ext cx="92475" cy="34675"/>
            </a:xfrm>
            <a:custGeom>
              <a:rect b="b" l="l" r="r" t="t"/>
              <a:pathLst>
                <a:path extrusionOk="0" h="1387" w="3699">
                  <a:moveTo>
                    <a:pt x="0" y="0"/>
                  </a:moveTo>
                  <a:lnTo>
                    <a:pt x="0" y="1387"/>
                  </a:lnTo>
                  <a:lnTo>
                    <a:pt x="3699" y="1387"/>
                  </a:lnTo>
                  <a:lnTo>
                    <a:pt x="369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12" name="Google Shape;4912;p43"/>
          <p:cNvGrpSpPr/>
          <p:nvPr/>
        </p:nvGrpSpPr>
        <p:grpSpPr>
          <a:xfrm>
            <a:off x="7317832" y="2668025"/>
            <a:ext cx="481089" cy="345128"/>
            <a:chOff x="3112825" y="3463650"/>
            <a:chExt cx="531825" cy="381525"/>
          </a:xfrm>
        </p:grpSpPr>
        <p:sp>
          <p:nvSpPr>
            <p:cNvPr id="4913" name="Google Shape;4913;p43"/>
            <p:cNvSpPr/>
            <p:nvPr/>
          </p:nvSpPr>
          <p:spPr>
            <a:xfrm>
              <a:off x="3112825" y="3463650"/>
              <a:ext cx="531825" cy="381525"/>
            </a:xfrm>
            <a:custGeom>
              <a:rect b="b" l="l" r="r" t="t"/>
              <a:pathLst>
                <a:path extrusionOk="0" h="15261" w="21273">
                  <a:moveTo>
                    <a:pt x="5087" y="1"/>
                  </a:moveTo>
                  <a:lnTo>
                    <a:pt x="5087" y="6937"/>
                  </a:lnTo>
                  <a:lnTo>
                    <a:pt x="0" y="6937"/>
                  </a:lnTo>
                  <a:lnTo>
                    <a:pt x="0" y="13874"/>
                  </a:lnTo>
                  <a:lnTo>
                    <a:pt x="0" y="14336"/>
                  </a:lnTo>
                  <a:lnTo>
                    <a:pt x="0" y="15261"/>
                  </a:lnTo>
                  <a:lnTo>
                    <a:pt x="21273" y="15261"/>
                  </a:lnTo>
                  <a:lnTo>
                    <a:pt x="21273" y="14798"/>
                  </a:lnTo>
                  <a:lnTo>
                    <a:pt x="21273" y="13874"/>
                  </a:lnTo>
                  <a:lnTo>
                    <a:pt x="21273" y="6937"/>
                  </a:lnTo>
                  <a:lnTo>
                    <a:pt x="16186" y="6937"/>
                  </a:lnTo>
                  <a:lnTo>
                    <a:pt x="16186"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4" name="Google Shape;4914;p43"/>
            <p:cNvSpPr/>
            <p:nvPr/>
          </p:nvSpPr>
          <p:spPr>
            <a:xfrm>
              <a:off x="3112825" y="3463650"/>
              <a:ext cx="404675" cy="242800"/>
            </a:xfrm>
            <a:custGeom>
              <a:rect b="b" l="l" r="r" t="t"/>
              <a:pathLst>
                <a:path extrusionOk="0" h="9712" w="16187">
                  <a:moveTo>
                    <a:pt x="5087" y="1"/>
                  </a:moveTo>
                  <a:lnTo>
                    <a:pt x="5087" y="1387"/>
                  </a:lnTo>
                  <a:lnTo>
                    <a:pt x="5087" y="6937"/>
                  </a:lnTo>
                  <a:lnTo>
                    <a:pt x="0" y="6937"/>
                  </a:lnTo>
                  <a:lnTo>
                    <a:pt x="0" y="9712"/>
                  </a:lnTo>
                  <a:lnTo>
                    <a:pt x="7863" y="9712"/>
                  </a:lnTo>
                  <a:lnTo>
                    <a:pt x="7863" y="8324"/>
                  </a:lnTo>
                  <a:lnTo>
                    <a:pt x="7863" y="2775"/>
                  </a:lnTo>
                  <a:lnTo>
                    <a:pt x="16186" y="2775"/>
                  </a:lnTo>
                  <a:lnTo>
                    <a:pt x="16186"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5" name="Google Shape;4915;p43"/>
            <p:cNvSpPr/>
            <p:nvPr/>
          </p:nvSpPr>
          <p:spPr>
            <a:xfrm>
              <a:off x="3482800" y="3637075"/>
              <a:ext cx="161850" cy="69375"/>
            </a:xfrm>
            <a:custGeom>
              <a:rect b="b" l="l" r="r" t="t"/>
              <a:pathLst>
                <a:path extrusionOk="0" h="2775" w="6474">
                  <a:moveTo>
                    <a:pt x="1" y="0"/>
                  </a:moveTo>
                  <a:lnTo>
                    <a:pt x="1" y="2775"/>
                  </a:lnTo>
                  <a:lnTo>
                    <a:pt x="6474" y="2775"/>
                  </a:lnTo>
                  <a:lnTo>
                    <a:pt x="6474"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6" name="Google Shape;4916;p43"/>
            <p:cNvSpPr/>
            <p:nvPr/>
          </p:nvSpPr>
          <p:spPr>
            <a:xfrm>
              <a:off x="3332500" y="3567725"/>
              <a:ext cx="69375" cy="138725"/>
            </a:xfrm>
            <a:custGeom>
              <a:rect b="b" l="l" r="r" t="t"/>
              <a:pathLst>
                <a:path extrusionOk="0" h="5549" w="2775">
                  <a:moveTo>
                    <a:pt x="1388" y="0"/>
                  </a:moveTo>
                  <a:lnTo>
                    <a:pt x="1388" y="924"/>
                  </a:lnTo>
                  <a:lnTo>
                    <a:pt x="0" y="924"/>
                  </a:lnTo>
                  <a:lnTo>
                    <a:pt x="0" y="2312"/>
                  </a:lnTo>
                  <a:lnTo>
                    <a:pt x="1388" y="2312"/>
                  </a:lnTo>
                  <a:lnTo>
                    <a:pt x="1388" y="5549"/>
                  </a:lnTo>
                  <a:lnTo>
                    <a:pt x="2775" y="5549"/>
                  </a:lnTo>
                  <a:lnTo>
                    <a:pt x="2775"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7" name="Google Shape;4917;p43"/>
            <p:cNvSpPr/>
            <p:nvPr/>
          </p:nvSpPr>
          <p:spPr>
            <a:xfrm>
              <a:off x="3112825" y="3463650"/>
              <a:ext cx="531825" cy="381525"/>
            </a:xfrm>
            <a:custGeom>
              <a:rect b="b" l="l" r="r" t="t"/>
              <a:pathLst>
                <a:path extrusionOk="0" h="15261" w="21273">
                  <a:moveTo>
                    <a:pt x="14801" y="1387"/>
                  </a:moveTo>
                  <a:lnTo>
                    <a:pt x="14801" y="8324"/>
                  </a:lnTo>
                  <a:lnTo>
                    <a:pt x="19888" y="8324"/>
                  </a:lnTo>
                  <a:lnTo>
                    <a:pt x="19888" y="13873"/>
                  </a:lnTo>
                  <a:lnTo>
                    <a:pt x="19887" y="13874"/>
                  </a:lnTo>
                  <a:lnTo>
                    <a:pt x="1390" y="13874"/>
                  </a:lnTo>
                  <a:lnTo>
                    <a:pt x="1390" y="8324"/>
                  </a:lnTo>
                  <a:lnTo>
                    <a:pt x="6477" y="8324"/>
                  </a:lnTo>
                  <a:lnTo>
                    <a:pt x="6477" y="1387"/>
                  </a:lnTo>
                  <a:close/>
                  <a:moveTo>
                    <a:pt x="5087" y="1"/>
                  </a:moveTo>
                  <a:lnTo>
                    <a:pt x="5087" y="6937"/>
                  </a:lnTo>
                  <a:lnTo>
                    <a:pt x="0" y="6937"/>
                  </a:lnTo>
                  <a:lnTo>
                    <a:pt x="0" y="15261"/>
                  </a:lnTo>
                  <a:lnTo>
                    <a:pt x="21273" y="15261"/>
                  </a:lnTo>
                  <a:lnTo>
                    <a:pt x="21273" y="6937"/>
                  </a:lnTo>
                  <a:lnTo>
                    <a:pt x="16186" y="6937"/>
                  </a:lnTo>
                  <a:lnTo>
                    <a:pt x="16186"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18" name="Google Shape;4918;p43"/>
          <p:cNvGrpSpPr/>
          <p:nvPr/>
        </p:nvGrpSpPr>
        <p:grpSpPr>
          <a:xfrm>
            <a:off x="1345733" y="2600048"/>
            <a:ext cx="481089" cy="481066"/>
            <a:chOff x="2927450" y="4122975"/>
            <a:chExt cx="531825" cy="531800"/>
          </a:xfrm>
        </p:grpSpPr>
        <p:sp>
          <p:nvSpPr>
            <p:cNvPr id="4919" name="Google Shape;4919;p43"/>
            <p:cNvSpPr/>
            <p:nvPr/>
          </p:nvSpPr>
          <p:spPr>
            <a:xfrm>
              <a:off x="2927450" y="4122975"/>
              <a:ext cx="531825" cy="531800"/>
            </a:xfrm>
            <a:custGeom>
              <a:rect b="b" l="l" r="r" t="t"/>
              <a:pathLst>
                <a:path extrusionOk="0" h="21272" w="21273">
                  <a:moveTo>
                    <a:pt x="4162" y="0"/>
                  </a:moveTo>
                  <a:lnTo>
                    <a:pt x="4162" y="3237"/>
                  </a:lnTo>
                  <a:lnTo>
                    <a:pt x="0" y="3237"/>
                  </a:lnTo>
                  <a:lnTo>
                    <a:pt x="0" y="4623"/>
                  </a:lnTo>
                  <a:lnTo>
                    <a:pt x="0" y="8786"/>
                  </a:lnTo>
                  <a:lnTo>
                    <a:pt x="1387" y="8786"/>
                  </a:lnTo>
                  <a:lnTo>
                    <a:pt x="1387" y="10174"/>
                  </a:lnTo>
                  <a:lnTo>
                    <a:pt x="2775" y="10174"/>
                  </a:lnTo>
                  <a:lnTo>
                    <a:pt x="2775" y="11560"/>
                  </a:lnTo>
                  <a:lnTo>
                    <a:pt x="4162" y="11560"/>
                  </a:lnTo>
                  <a:lnTo>
                    <a:pt x="4162" y="12948"/>
                  </a:lnTo>
                  <a:lnTo>
                    <a:pt x="5549" y="12948"/>
                  </a:lnTo>
                  <a:lnTo>
                    <a:pt x="5549" y="14336"/>
                  </a:lnTo>
                  <a:lnTo>
                    <a:pt x="6937" y="14336"/>
                  </a:lnTo>
                  <a:lnTo>
                    <a:pt x="6937" y="15722"/>
                  </a:lnTo>
                  <a:lnTo>
                    <a:pt x="8323" y="15722"/>
                  </a:lnTo>
                  <a:lnTo>
                    <a:pt x="8323" y="17110"/>
                  </a:lnTo>
                  <a:lnTo>
                    <a:pt x="5549" y="17110"/>
                  </a:lnTo>
                  <a:lnTo>
                    <a:pt x="5549" y="18497"/>
                  </a:lnTo>
                  <a:lnTo>
                    <a:pt x="4162" y="18497"/>
                  </a:lnTo>
                  <a:lnTo>
                    <a:pt x="4162" y="19885"/>
                  </a:lnTo>
                  <a:lnTo>
                    <a:pt x="4162" y="21271"/>
                  </a:lnTo>
                  <a:lnTo>
                    <a:pt x="17110" y="21271"/>
                  </a:lnTo>
                  <a:lnTo>
                    <a:pt x="17110" y="18497"/>
                  </a:lnTo>
                  <a:lnTo>
                    <a:pt x="15722" y="18497"/>
                  </a:lnTo>
                  <a:lnTo>
                    <a:pt x="15722" y="17110"/>
                  </a:lnTo>
                  <a:lnTo>
                    <a:pt x="12948" y="17110"/>
                  </a:lnTo>
                  <a:lnTo>
                    <a:pt x="12948" y="15722"/>
                  </a:lnTo>
                  <a:lnTo>
                    <a:pt x="14336" y="15722"/>
                  </a:lnTo>
                  <a:lnTo>
                    <a:pt x="14336" y="14336"/>
                  </a:lnTo>
                  <a:lnTo>
                    <a:pt x="15722" y="14336"/>
                  </a:lnTo>
                  <a:lnTo>
                    <a:pt x="15722" y="12948"/>
                  </a:lnTo>
                  <a:lnTo>
                    <a:pt x="17110" y="12948"/>
                  </a:lnTo>
                  <a:lnTo>
                    <a:pt x="17110" y="11560"/>
                  </a:lnTo>
                  <a:lnTo>
                    <a:pt x="18498" y="11560"/>
                  </a:lnTo>
                  <a:lnTo>
                    <a:pt x="18498" y="10174"/>
                  </a:lnTo>
                  <a:lnTo>
                    <a:pt x="19885" y="10174"/>
                  </a:lnTo>
                  <a:lnTo>
                    <a:pt x="19885" y="8786"/>
                  </a:lnTo>
                  <a:lnTo>
                    <a:pt x="21273" y="8786"/>
                  </a:lnTo>
                  <a:lnTo>
                    <a:pt x="21273" y="4623"/>
                  </a:lnTo>
                  <a:lnTo>
                    <a:pt x="21273" y="3237"/>
                  </a:lnTo>
                  <a:lnTo>
                    <a:pt x="17110" y="3237"/>
                  </a:lnTo>
                  <a:lnTo>
                    <a:pt x="17110"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0" name="Google Shape;4920;p43"/>
            <p:cNvSpPr/>
            <p:nvPr/>
          </p:nvSpPr>
          <p:spPr>
            <a:xfrm>
              <a:off x="3031500" y="4122975"/>
              <a:ext cx="323725" cy="150300"/>
            </a:xfrm>
            <a:custGeom>
              <a:rect b="b" l="l" r="r" t="t"/>
              <a:pathLst>
                <a:path extrusionOk="0" h="6012" w="12949">
                  <a:moveTo>
                    <a:pt x="0" y="0"/>
                  </a:moveTo>
                  <a:lnTo>
                    <a:pt x="0" y="4623"/>
                  </a:lnTo>
                  <a:lnTo>
                    <a:pt x="1387" y="4623"/>
                  </a:lnTo>
                  <a:lnTo>
                    <a:pt x="1387" y="6011"/>
                  </a:lnTo>
                  <a:lnTo>
                    <a:pt x="2775" y="6011"/>
                  </a:lnTo>
                  <a:lnTo>
                    <a:pt x="2775" y="2775"/>
                  </a:lnTo>
                  <a:lnTo>
                    <a:pt x="12948" y="2775"/>
                  </a:lnTo>
                  <a:lnTo>
                    <a:pt x="12948"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1" name="Google Shape;4921;p43"/>
            <p:cNvSpPr/>
            <p:nvPr/>
          </p:nvSpPr>
          <p:spPr>
            <a:xfrm>
              <a:off x="3031475" y="4307950"/>
              <a:ext cx="69400" cy="34675"/>
            </a:xfrm>
            <a:custGeom>
              <a:rect b="b" l="l" r="r" t="t"/>
              <a:pathLst>
                <a:path extrusionOk="0" h="1387" w="2776">
                  <a:moveTo>
                    <a:pt x="0" y="0"/>
                  </a:moveTo>
                  <a:lnTo>
                    <a:pt x="0" y="1387"/>
                  </a:lnTo>
                  <a:lnTo>
                    <a:pt x="2776" y="1387"/>
                  </a:lnTo>
                  <a:lnTo>
                    <a:pt x="2776"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2" name="Google Shape;4922;p43"/>
            <p:cNvSpPr/>
            <p:nvPr/>
          </p:nvSpPr>
          <p:spPr>
            <a:xfrm>
              <a:off x="3066150" y="4446650"/>
              <a:ext cx="34725" cy="34725"/>
            </a:xfrm>
            <a:custGeom>
              <a:rect b="b" l="l" r="r" t="t"/>
              <a:pathLst>
                <a:path extrusionOk="0" h="1389" w="1389">
                  <a:moveTo>
                    <a:pt x="1" y="1"/>
                  </a:moveTo>
                  <a:lnTo>
                    <a:pt x="1" y="1389"/>
                  </a:lnTo>
                  <a:lnTo>
                    <a:pt x="1389" y="1389"/>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3" name="Google Shape;4923;p43"/>
            <p:cNvSpPr/>
            <p:nvPr/>
          </p:nvSpPr>
          <p:spPr>
            <a:xfrm>
              <a:off x="3066150" y="4481350"/>
              <a:ext cx="104100" cy="104050"/>
            </a:xfrm>
            <a:custGeom>
              <a:rect b="b" l="l" r="r" t="t"/>
              <a:pathLst>
                <a:path extrusionOk="0" h="4162" w="4164">
                  <a:moveTo>
                    <a:pt x="1389" y="1"/>
                  </a:moveTo>
                  <a:lnTo>
                    <a:pt x="1389" y="1387"/>
                  </a:lnTo>
                  <a:lnTo>
                    <a:pt x="2775" y="1387"/>
                  </a:lnTo>
                  <a:lnTo>
                    <a:pt x="2775" y="2775"/>
                  </a:lnTo>
                  <a:lnTo>
                    <a:pt x="1" y="2775"/>
                  </a:lnTo>
                  <a:lnTo>
                    <a:pt x="1" y="4162"/>
                  </a:lnTo>
                  <a:lnTo>
                    <a:pt x="4163" y="4162"/>
                  </a:lnTo>
                  <a:lnTo>
                    <a:pt x="4163" y="1387"/>
                  </a:lnTo>
                  <a:lnTo>
                    <a:pt x="416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4" name="Google Shape;4924;p43"/>
            <p:cNvSpPr/>
            <p:nvPr/>
          </p:nvSpPr>
          <p:spPr>
            <a:xfrm>
              <a:off x="2962100" y="4342600"/>
              <a:ext cx="34725" cy="34725"/>
            </a:xfrm>
            <a:custGeom>
              <a:rect b="b" l="l" r="r" t="t"/>
              <a:pathLst>
                <a:path extrusionOk="0" h="1389" w="1389">
                  <a:moveTo>
                    <a:pt x="1" y="1"/>
                  </a:moveTo>
                  <a:lnTo>
                    <a:pt x="1" y="1389"/>
                  </a:lnTo>
                  <a:lnTo>
                    <a:pt x="1389" y="1389"/>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5" name="Google Shape;4925;p43"/>
            <p:cNvSpPr/>
            <p:nvPr/>
          </p:nvSpPr>
          <p:spPr>
            <a:xfrm>
              <a:off x="2996800" y="4377300"/>
              <a:ext cx="69375" cy="69375"/>
            </a:xfrm>
            <a:custGeom>
              <a:rect b="b" l="l" r="r" t="t"/>
              <a:pathLst>
                <a:path extrusionOk="0" h="2775" w="2775">
                  <a:moveTo>
                    <a:pt x="1" y="1"/>
                  </a:moveTo>
                  <a:lnTo>
                    <a:pt x="1" y="1387"/>
                  </a:lnTo>
                  <a:lnTo>
                    <a:pt x="1388" y="1387"/>
                  </a:lnTo>
                  <a:lnTo>
                    <a:pt x="1388" y="2775"/>
                  </a:lnTo>
                  <a:lnTo>
                    <a:pt x="2775" y="2775"/>
                  </a:lnTo>
                  <a:lnTo>
                    <a:pt x="2775" y="1387"/>
                  </a:lnTo>
                  <a:lnTo>
                    <a:pt x="277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6" name="Google Shape;4926;p43"/>
            <p:cNvSpPr/>
            <p:nvPr/>
          </p:nvSpPr>
          <p:spPr>
            <a:xfrm>
              <a:off x="2996800" y="4273250"/>
              <a:ext cx="69375" cy="69375"/>
            </a:xfrm>
            <a:custGeom>
              <a:rect b="b" l="l" r="r" t="t"/>
              <a:pathLst>
                <a:path extrusionOk="0" h="2775" w="2775">
                  <a:moveTo>
                    <a:pt x="1" y="0"/>
                  </a:moveTo>
                  <a:lnTo>
                    <a:pt x="1" y="1388"/>
                  </a:lnTo>
                  <a:lnTo>
                    <a:pt x="1388" y="1388"/>
                  </a:lnTo>
                  <a:lnTo>
                    <a:pt x="1388" y="2775"/>
                  </a:lnTo>
                  <a:lnTo>
                    <a:pt x="2775" y="2775"/>
                  </a:lnTo>
                  <a:lnTo>
                    <a:pt x="2775"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7" name="Google Shape;4927;p43"/>
            <p:cNvSpPr/>
            <p:nvPr/>
          </p:nvSpPr>
          <p:spPr>
            <a:xfrm>
              <a:off x="3031500" y="4585375"/>
              <a:ext cx="323725" cy="69400"/>
            </a:xfrm>
            <a:custGeom>
              <a:rect b="b" l="l" r="r" t="t"/>
              <a:pathLst>
                <a:path extrusionOk="0" h="2776" w="12949">
                  <a:moveTo>
                    <a:pt x="0" y="1"/>
                  </a:moveTo>
                  <a:lnTo>
                    <a:pt x="0" y="1389"/>
                  </a:lnTo>
                  <a:lnTo>
                    <a:pt x="0" y="2775"/>
                  </a:lnTo>
                  <a:lnTo>
                    <a:pt x="12948" y="2775"/>
                  </a:lnTo>
                  <a:lnTo>
                    <a:pt x="12948" y="1"/>
                  </a:lnTo>
                  <a:lnTo>
                    <a:pt x="11560" y="1"/>
                  </a:lnTo>
                  <a:lnTo>
                    <a:pt x="11560" y="1389"/>
                  </a:lnTo>
                  <a:lnTo>
                    <a:pt x="1387" y="1389"/>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8" name="Google Shape;4928;p43"/>
            <p:cNvSpPr/>
            <p:nvPr/>
          </p:nvSpPr>
          <p:spPr>
            <a:xfrm>
              <a:off x="3285825" y="4446650"/>
              <a:ext cx="34700" cy="34725"/>
            </a:xfrm>
            <a:custGeom>
              <a:rect b="b" l="l" r="r" t="t"/>
              <a:pathLst>
                <a:path extrusionOk="0" h="1389" w="1388">
                  <a:moveTo>
                    <a:pt x="1" y="1"/>
                  </a:moveTo>
                  <a:lnTo>
                    <a:pt x="1" y="1389"/>
                  </a:lnTo>
                  <a:lnTo>
                    <a:pt x="1387" y="1389"/>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9" name="Google Shape;4929;p43"/>
            <p:cNvSpPr/>
            <p:nvPr/>
          </p:nvSpPr>
          <p:spPr>
            <a:xfrm>
              <a:off x="3216475" y="4481350"/>
              <a:ext cx="104050" cy="104050"/>
            </a:xfrm>
            <a:custGeom>
              <a:rect b="b" l="l" r="r" t="t"/>
              <a:pathLst>
                <a:path extrusionOk="0" h="4162" w="4162">
                  <a:moveTo>
                    <a:pt x="0" y="1"/>
                  </a:moveTo>
                  <a:lnTo>
                    <a:pt x="0" y="1387"/>
                  </a:lnTo>
                  <a:lnTo>
                    <a:pt x="0" y="4162"/>
                  </a:lnTo>
                  <a:lnTo>
                    <a:pt x="4161" y="4162"/>
                  </a:lnTo>
                  <a:lnTo>
                    <a:pt x="4161" y="2775"/>
                  </a:lnTo>
                  <a:lnTo>
                    <a:pt x="1387" y="2775"/>
                  </a:lnTo>
                  <a:lnTo>
                    <a:pt x="1387" y="1387"/>
                  </a:lnTo>
                  <a:lnTo>
                    <a:pt x="2775" y="1387"/>
                  </a:lnTo>
                  <a:lnTo>
                    <a:pt x="277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0" name="Google Shape;4930;p43"/>
            <p:cNvSpPr/>
            <p:nvPr/>
          </p:nvSpPr>
          <p:spPr>
            <a:xfrm>
              <a:off x="3389900" y="4342600"/>
              <a:ext cx="34675" cy="34725"/>
            </a:xfrm>
            <a:custGeom>
              <a:rect b="b" l="l" r="r" t="t"/>
              <a:pathLst>
                <a:path extrusionOk="0" h="1389" w="1387">
                  <a:moveTo>
                    <a:pt x="0" y="1"/>
                  </a:moveTo>
                  <a:lnTo>
                    <a:pt x="0" y="1389"/>
                  </a:lnTo>
                  <a:lnTo>
                    <a:pt x="1387" y="1389"/>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1" name="Google Shape;4931;p43"/>
            <p:cNvSpPr/>
            <p:nvPr/>
          </p:nvSpPr>
          <p:spPr>
            <a:xfrm>
              <a:off x="3320500" y="4273250"/>
              <a:ext cx="69425" cy="69375"/>
            </a:xfrm>
            <a:custGeom>
              <a:rect b="b" l="l" r="r" t="t"/>
              <a:pathLst>
                <a:path extrusionOk="0" h="2775" w="2777">
                  <a:moveTo>
                    <a:pt x="0" y="0"/>
                  </a:moveTo>
                  <a:lnTo>
                    <a:pt x="0" y="2775"/>
                  </a:lnTo>
                  <a:lnTo>
                    <a:pt x="1388" y="2775"/>
                  </a:lnTo>
                  <a:lnTo>
                    <a:pt x="1388" y="1388"/>
                  </a:lnTo>
                  <a:lnTo>
                    <a:pt x="2776" y="1388"/>
                  </a:lnTo>
                  <a:lnTo>
                    <a:pt x="2776"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2" name="Google Shape;4932;p43"/>
            <p:cNvSpPr/>
            <p:nvPr/>
          </p:nvSpPr>
          <p:spPr>
            <a:xfrm>
              <a:off x="3320500" y="4377300"/>
              <a:ext cx="69425" cy="69375"/>
            </a:xfrm>
            <a:custGeom>
              <a:rect b="b" l="l" r="r" t="t"/>
              <a:pathLst>
                <a:path extrusionOk="0" h="2775" w="2777">
                  <a:moveTo>
                    <a:pt x="0" y="1"/>
                  </a:moveTo>
                  <a:lnTo>
                    <a:pt x="0" y="1387"/>
                  </a:lnTo>
                  <a:lnTo>
                    <a:pt x="0" y="2775"/>
                  </a:lnTo>
                  <a:lnTo>
                    <a:pt x="1388" y="2775"/>
                  </a:lnTo>
                  <a:lnTo>
                    <a:pt x="1388" y="1387"/>
                  </a:lnTo>
                  <a:lnTo>
                    <a:pt x="2776" y="1387"/>
                  </a:lnTo>
                  <a:lnTo>
                    <a:pt x="2776"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3" name="Google Shape;4933;p43"/>
            <p:cNvSpPr/>
            <p:nvPr/>
          </p:nvSpPr>
          <p:spPr>
            <a:xfrm>
              <a:off x="2927450" y="4122975"/>
              <a:ext cx="531825" cy="219650"/>
            </a:xfrm>
            <a:custGeom>
              <a:rect b="b" l="l" r="r" t="t"/>
              <a:pathLst>
                <a:path extrusionOk="0" h="8786" w="21273">
                  <a:moveTo>
                    <a:pt x="4162" y="0"/>
                  </a:moveTo>
                  <a:lnTo>
                    <a:pt x="4162" y="1387"/>
                  </a:lnTo>
                  <a:lnTo>
                    <a:pt x="4162" y="3237"/>
                  </a:lnTo>
                  <a:lnTo>
                    <a:pt x="0" y="3237"/>
                  </a:lnTo>
                  <a:lnTo>
                    <a:pt x="0" y="4623"/>
                  </a:lnTo>
                  <a:lnTo>
                    <a:pt x="0" y="8786"/>
                  </a:lnTo>
                  <a:lnTo>
                    <a:pt x="1387" y="8786"/>
                  </a:lnTo>
                  <a:lnTo>
                    <a:pt x="1387" y="4623"/>
                  </a:lnTo>
                  <a:lnTo>
                    <a:pt x="5549" y="4623"/>
                  </a:lnTo>
                  <a:lnTo>
                    <a:pt x="5549" y="3237"/>
                  </a:lnTo>
                  <a:lnTo>
                    <a:pt x="5549" y="1387"/>
                  </a:lnTo>
                  <a:lnTo>
                    <a:pt x="15722" y="1387"/>
                  </a:lnTo>
                  <a:lnTo>
                    <a:pt x="15722" y="3237"/>
                  </a:lnTo>
                  <a:lnTo>
                    <a:pt x="15722" y="4623"/>
                  </a:lnTo>
                  <a:lnTo>
                    <a:pt x="19885" y="4623"/>
                  </a:lnTo>
                  <a:lnTo>
                    <a:pt x="19885" y="8786"/>
                  </a:lnTo>
                  <a:lnTo>
                    <a:pt x="21273" y="8786"/>
                  </a:lnTo>
                  <a:lnTo>
                    <a:pt x="21273" y="4623"/>
                  </a:lnTo>
                  <a:lnTo>
                    <a:pt x="21273" y="3237"/>
                  </a:lnTo>
                  <a:lnTo>
                    <a:pt x="17110" y="3237"/>
                  </a:lnTo>
                  <a:lnTo>
                    <a:pt x="17110"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5" name="Shape 2345"/>
        <p:cNvGrpSpPr/>
        <p:nvPr/>
      </p:nvGrpSpPr>
      <p:grpSpPr>
        <a:xfrm>
          <a:off x="0" y="0"/>
          <a:ext cx="0" cy="0"/>
          <a:chOff x="0" y="0"/>
          <a:chExt cx="0" cy="0"/>
        </a:xfrm>
      </p:grpSpPr>
      <p:sp>
        <p:nvSpPr>
          <p:cNvPr id="2346" name="Google Shape;2346;p17"/>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RETRO VIDEO GAMES NEWSLETTER INFOGRAPHICS</a:t>
            </a:r>
            <a:endParaRPr/>
          </a:p>
        </p:txBody>
      </p:sp>
      <p:grpSp>
        <p:nvGrpSpPr>
          <p:cNvPr id="2347" name="Google Shape;2347;p17"/>
          <p:cNvGrpSpPr/>
          <p:nvPr/>
        </p:nvGrpSpPr>
        <p:grpSpPr>
          <a:xfrm rot="-5400000">
            <a:off x="271246" y="535371"/>
            <a:ext cx="242781" cy="161857"/>
            <a:chOff x="2500050" y="3730175"/>
            <a:chExt cx="2619000" cy="1746025"/>
          </a:xfrm>
        </p:grpSpPr>
        <p:sp>
          <p:nvSpPr>
            <p:cNvPr id="2348" name="Google Shape;2348;p17"/>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17"/>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17"/>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17"/>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2" name="Google Shape;2352;p17"/>
          <p:cNvGrpSpPr/>
          <p:nvPr/>
        </p:nvGrpSpPr>
        <p:grpSpPr>
          <a:xfrm rot="5400000">
            <a:off x="8691846" y="535371"/>
            <a:ext cx="242781" cy="161857"/>
            <a:chOff x="2500050" y="3730175"/>
            <a:chExt cx="2619000" cy="1746025"/>
          </a:xfrm>
        </p:grpSpPr>
        <p:sp>
          <p:nvSpPr>
            <p:cNvPr id="2353" name="Google Shape;2353;p17"/>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17"/>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17"/>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17"/>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7" name="Google Shape;2357;p17"/>
          <p:cNvGrpSpPr/>
          <p:nvPr/>
        </p:nvGrpSpPr>
        <p:grpSpPr>
          <a:xfrm>
            <a:off x="1030063" y="2307250"/>
            <a:ext cx="1637400" cy="2126550"/>
            <a:chOff x="1030063" y="2383450"/>
            <a:chExt cx="1637400" cy="2126550"/>
          </a:xfrm>
        </p:grpSpPr>
        <p:sp>
          <p:nvSpPr>
            <p:cNvPr id="2358" name="Google Shape;2358;p17"/>
            <p:cNvSpPr txBox="1"/>
            <p:nvPr/>
          </p:nvSpPr>
          <p:spPr>
            <a:xfrm>
              <a:off x="1030063" y="3293800"/>
              <a:ext cx="1637400" cy="384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MERCURY</a:t>
              </a:r>
              <a:endParaRPr sz="1300">
                <a:solidFill>
                  <a:schemeClr val="accent1"/>
                </a:solidFill>
                <a:latin typeface="Orbitron ExtraBold"/>
                <a:ea typeface="Orbitron ExtraBold"/>
                <a:cs typeface="Orbitron ExtraBold"/>
                <a:sym typeface="Orbitron ExtraBold"/>
              </a:endParaRPr>
            </a:p>
          </p:txBody>
        </p:sp>
        <p:sp>
          <p:nvSpPr>
            <p:cNvPr id="2359" name="Google Shape;2359;p17"/>
            <p:cNvSpPr txBox="1"/>
            <p:nvPr/>
          </p:nvSpPr>
          <p:spPr>
            <a:xfrm>
              <a:off x="1030063" y="3678700"/>
              <a:ext cx="1637400" cy="83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lt1"/>
                  </a:solidFill>
                  <a:latin typeface="Advent Pro Medium"/>
                  <a:ea typeface="Advent Pro Medium"/>
                  <a:cs typeface="Advent Pro Medium"/>
                  <a:sym typeface="Advent Pro Medium"/>
                </a:rPr>
                <a:t>Mercury is the smallest planet in the Solar System</a:t>
              </a:r>
              <a:endParaRPr>
                <a:latin typeface="Advent Pro Medium"/>
                <a:ea typeface="Advent Pro Medium"/>
                <a:cs typeface="Advent Pro Medium"/>
                <a:sym typeface="Advent Pro Medium"/>
              </a:endParaRPr>
            </a:p>
          </p:txBody>
        </p:sp>
        <p:sp>
          <p:nvSpPr>
            <p:cNvPr id="2360" name="Google Shape;2360;p17"/>
            <p:cNvSpPr txBox="1"/>
            <p:nvPr/>
          </p:nvSpPr>
          <p:spPr>
            <a:xfrm>
              <a:off x="1425175" y="2383450"/>
              <a:ext cx="847200" cy="761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800">
                  <a:solidFill>
                    <a:schemeClr val="accent6"/>
                  </a:solidFill>
                  <a:latin typeface="Orbitron ExtraBold"/>
                  <a:ea typeface="Orbitron ExtraBold"/>
                  <a:cs typeface="Orbitron ExtraBold"/>
                  <a:sym typeface="Orbitron ExtraBold"/>
                </a:rPr>
                <a:t>01</a:t>
              </a:r>
              <a:endParaRPr sz="2800">
                <a:solidFill>
                  <a:schemeClr val="accent6"/>
                </a:solidFill>
                <a:latin typeface="Orbitron ExtraBold"/>
                <a:ea typeface="Orbitron ExtraBold"/>
                <a:cs typeface="Orbitron ExtraBold"/>
                <a:sym typeface="Orbitron ExtraBold"/>
              </a:endParaRPr>
            </a:p>
          </p:txBody>
        </p:sp>
      </p:grpSp>
      <p:grpSp>
        <p:nvGrpSpPr>
          <p:cNvPr id="2361" name="Google Shape;2361;p17"/>
          <p:cNvGrpSpPr/>
          <p:nvPr/>
        </p:nvGrpSpPr>
        <p:grpSpPr>
          <a:xfrm>
            <a:off x="3753288" y="1926250"/>
            <a:ext cx="1637400" cy="2126550"/>
            <a:chOff x="3753288" y="2154850"/>
            <a:chExt cx="1637400" cy="2126550"/>
          </a:xfrm>
        </p:grpSpPr>
        <p:sp>
          <p:nvSpPr>
            <p:cNvPr id="2362" name="Google Shape;2362;p17"/>
            <p:cNvSpPr txBox="1"/>
            <p:nvPr/>
          </p:nvSpPr>
          <p:spPr>
            <a:xfrm>
              <a:off x="3753288" y="3065200"/>
              <a:ext cx="1637400" cy="384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MARS</a:t>
              </a:r>
              <a:endParaRPr sz="1300">
                <a:solidFill>
                  <a:schemeClr val="accent1"/>
                </a:solidFill>
                <a:latin typeface="Orbitron ExtraBold"/>
                <a:ea typeface="Orbitron ExtraBold"/>
                <a:cs typeface="Orbitron ExtraBold"/>
                <a:sym typeface="Orbitron ExtraBold"/>
              </a:endParaRPr>
            </a:p>
          </p:txBody>
        </p:sp>
        <p:sp>
          <p:nvSpPr>
            <p:cNvPr id="2363" name="Google Shape;2363;p17"/>
            <p:cNvSpPr txBox="1"/>
            <p:nvPr/>
          </p:nvSpPr>
          <p:spPr>
            <a:xfrm>
              <a:off x="3753288" y="3450100"/>
              <a:ext cx="1637400" cy="83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lt1"/>
                  </a:solidFill>
                  <a:latin typeface="Advent Pro Medium"/>
                  <a:ea typeface="Advent Pro Medium"/>
                  <a:cs typeface="Advent Pro Medium"/>
                  <a:sym typeface="Advent Pro Medium"/>
                </a:rPr>
                <a:t>Despite being red, Mars is actually a cold place</a:t>
              </a:r>
              <a:endParaRPr>
                <a:solidFill>
                  <a:schemeClr val="lt1"/>
                </a:solidFill>
                <a:latin typeface="Advent Pro Medium"/>
                <a:ea typeface="Advent Pro Medium"/>
                <a:cs typeface="Advent Pro Medium"/>
                <a:sym typeface="Advent Pro Medium"/>
              </a:endParaRPr>
            </a:p>
          </p:txBody>
        </p:sp>
        <p:sp>
          <p:nvSpPr>
            <p:cNvPr id="2364" name="Google Shape;2364;p17"/>
            <p:cNvSpPr txBox="1"/>
            <p:nvPr/>
          </p:nvSpPr>
          <p:spPr>
            <a:xfrm>
              <a:off x="4148400" y="2154850"/>
              <a:ext cx="847200" cy="761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800">
                  <a:solidFill>
                    <a:schemeClr val="accent6"/>
                  </a:solidFill>
                  <a:latin typeface="Orbitron ExtraBold"/>
                  <a:ea typeface="Orbitron ExtraBold"/>
                  <a:cs typeface="Orbitron ExtraBold"/>
                  <a:sym typeface="Orbitron ExtraBold"/>
                </a:rPr>
                <a:t>02</a:t>
              </a:r>
              <a:endParaRPr sz="2800">
                <a:solidFill>
                  <a:schemeClr val="accent6"/>
                </a:solidFill>
                <a:latin typeface="Orbitron ExtraBold"/>
                <a:ea typeface="Orbitron ExtraBold"/>
                <a:cs typeface="Orbitron ExtraBold"/>
                <a:sym typeface="Orbitron ExtraBold"/>
              </a:endParaRPr>
            </a:p>
          </p:txBody>
        </p:sp>
      </p:grpSp>
      <p:grpSp>
        <p:nvGrpSpPr>
          <p:cNvPr id="2365" name="Google Shape;2365;p17"/>
          <p:cNvGrpSpPr/>
          <p:nvPr/>
        </p:nvGrpSpPr>
        <p:grpSpPr>
          <a:xfrm>
            <a:off x="6481238" y="1545250"/>
            <a:ext cx="1637400" cy="2126550"/>
            <a:chOff x="6481238" y="1926250"/>
            <a:chExt cx="1637400" cy="2126550"/>
          </a:xfrm>
        </p:grpSpPr>
        <p:sp>
          <p:nvSpPr>
            <p:cNvPr id="2366" name="Google Shape;2366;p17"/>
            <p:cNvSpPr txBox="1"/>
            <p:nvPr/>
          </p:nvSpPr>
          <p:spPr>
            <a:xfrm>
              <a:off x="6481238" y="2836600"/>
              <a:ext cx="1637400" cy="384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JUPITER</a:t>
              </a:r>
              <a:endParaRPr sz="1300">
                <a:solidFill>
                  <a:schemeClr val="accent1"/>
                </a:solidFill>
                <a:latin typeface="Orbitron ExtraBold"/>
                <a:ea typeface="Orbitron ExtraBold"/>
                <a:cs typeface="Orbitron ExtraBold"/>
                <a:sym typeface="Orbitron ExtraBold"/>
              </a:endParaRPr>
            </a:p>
          </p:txBody>
        </p:sp>
        <p:sp>
          <p:nvSpPr>
            <p:cNvPr id="2367" name="Google Shape;2367;p17"/>
            <p:cNvSpPr txBox="1"/>
            <p:nvPr/>
          </p:nvSpPr>
          <p:spPr>
            <a:xfrm>
              <a:off x="6481238" y="3221500"/>
              <a:ext cx="1637400" cy="83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lt1"/>
                  </a:solidFill>
                  <a:latin typeface="Advent Pro Medium"/>
                  <a:ea typeface="Advent Pro Medium"/>
                  <a:cs typeface="Advent Pro Medium"/>
                  <a:sym typeface="Advent Pro Medium"/>
                </a:rPr>
                <a:t>Jupiter is the biggest planet in the entire Solar System</a:t>
              </a:r>
              <a:endParaRPr>
                <a:solidFill>
                  <a:schemeClr val="lt1"/>
                </a:solidFill>
                <a:latin typeface="Advent Pro Medium"/>
                <a:ea typeface="Advent Pro Medium"/>
                <a:cs typeface="Advent Pro Medium"/>
                <a:sym typeface="Advent Pro Medium"/>
              </a:endParaRPr>
            </a:p>
          </p:txBody>
        </p:sp>
        <p:sp>
          <p:nvSpPr>
            <p:cNvPr id="2368" name="Google Shape;2368;p17"/>
            <p:cNvSpPr txBox="1"/>
            <p:nvPr/>
          </p:nvSpPr>
          <p:spPr>
            <a:xfrm>
              <a:off x="6876350" y="1926250"/>
              <a:ext cx="847200" cy="761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800">
                  <a:solidFill>
                    <a:schemeClr val="accent6"/>
                  </a:solidFill>
                  <a:latin typeface="Orbitron ExtraBold"/>
                  <a:ea typeface="Orbitron ExtraBold"/>
                  <a:cs typeface="Orbitron ExtraBold"/>
                  <a:sym typeface="Orbitron ExtraBold"/>
                </a:rPr>
                <a:t>03</a:t>
              </a:r>
              <a:endParaRPr sz="2800">
                <a:solidFill>
                  <a:schemeClr val="accent6"/>
                </a:solidFill>
                <a:latin typeface="Orbitron ExtraBold"/>
                <a:ea typeface="Orbitron ExtraBold"/>
                <a:cs typeface="Orbitron ExtraBold"/>
                <a:sym typeface="Orbitron ExtraBold"/>
              </a:endParaRPr>
            </a:p>
          </p:txBody>
        </p:sp>
      </p:grpSp>
      <p:grpSp>
        <p:nvGrpSpPr>
          <p:cNvPr id="2369" name="Google Shape;2369;p17"/>
          <p:cNvGrpSpPr/>
          <p:nvPr/>
        </p:nvGrpSpPr>
        <p:grpSpPr>
          <a:xfrm>
            <a:off x="7591094" y="1169347"/>
            <a:ext cx="481089" cy="481112"/>
            <a:chOff x="1193625" y="2546350"/>
            <a:chExt cx="531825" cy="531850"/>
          </a:xfrm>
        </p:grpSpPr>
        <p:sp>
          <p:nvSpPr>
            <p:cNvPr id="2370" name="Google Shape;2370;p17"/>
            <p:cNvSpPr/>
            <p:nvPr/>
          </p:nvSpPr>
          <p:spPr>
            <a:xfrm>
              <a:off x="1193625" y="2546400"/>
              <a:ext cx="531825" cy="531800"/>
            </a:xfrm>
            <a:custGeom>
              <a:rect b="b" l="l" r="r" t="t"/>
              <a:pathLst>
                <a:path extrusionOk="0" h="21272" w="21273">
                  <a:moveTo>
                    <a:pt x="9711" y="0"/>
                  </a:moveTo>
                  <a:lnTo>
                    <a:pt x="9711" y="1387"/>
                  </a:lnTo>
                  <a:lnTo>
                    <a:pt x="8325" y="1387"/>
                  </a:lnTo>
                  <a:lnTo>
                    <a:pt x="8325" y="3699"/>
                  </a:lnTo>
                  <a:lnTo>
                    <a:pt x="6937" y="3699"/>
                  </a:lnTo>
                  <a:lnTo>
                    <a:pt x="6937" y="5549"/>
                  </a:lnTo>
                  <a:lnTo>
                    <a:pt x="5550" y="5549"/>
                  </a:lnTo>
                  <a:lnTo>
                    <a:pt x="5550" y="6935"/>
                  </a:lnTo>
                  <a:lnTo>
                    <a:pt x="0" y="6935"/>
                  </a:lnTo>
                  <a:lnTo>
                    <a:pt x="0" y="10636"/>
                  </a:lnTo>
                  <a:lnTo>
                    <a:pt x="1388" y="10636"/>
                  </a:lnTo>
                  <a:lnTo>
                    <a:pt x="1388" y="12024"/>
                  </a:lnTo>
                  <a:lnTo>
                    <a:pt x="2775" y="12024"/>
                  </a:lnTo>
                  <a:lnTo>
                    <a:pt x="2775" y="19885"/>
                  </a:lnTo>
                  <a:lnTo>
                    <a:pt x="2775" y="20347"/>
                  </a:lnTo>
                  <a:lnTo>
                    <a:pt x="2775" y="21271"/>
                  </a:lnTo>
                  <a:lnTo>
                    <a:pt x="6475" y="21271"/>
                  </a:lnTo>
                  <a:lnTo>
                    <a:pt x="6475" y="20347"/>
                  </a:lnTo>
                  <a:lnTo>
                    <a:pt x="6475" y="19885"/>
                  </a:lnTo>
                  <a:lnTo>
                    <a:pt x="8787" y="19885"/>
                  </a:lnTo>
                  <a:lnTo>
                    <a:pt x="8787" y="18497"/>
                  </a:lnTo>
                  <a:lnTo>
                    <a:pt x="12486" y="18497"/>
                  </a:lnTo>
                  <a:lnTo>
                    <a:pt x="12486" y="19885"/>
                  </a:lnTo>
                  <a:lnTo>
                    <a:pt x="14798" y="19885"/>
                  </a:lnTo>
                  <a:lnTo>
                    <a:pt x="14798" y="21271"/>
                  </a:lnTo>
                  <a:lnTo>
                    <a:pt x="18498" y="21271"/>
                  </a:lnTo>
                  <a:lnTo>
                    <a:pt x="18498" y="20347"/>
                  </a:lnTo>
                  <a:lnTo>
                    <a:pt x="18498" y="19885"/>
                  </a:lnTo>
                  <a:lnTo>
                    <a:pt x="18498" y="12024"/>
                  </a:lnTo>
                  <a:lnTo>
                    <a:pt x="19885" y="12024"/>
                  </a:lnTo>
                  <a:lnTo>
                    <a:pt x="19885" y="10636"/>
                  </a:lnTo>
                  <a:lnTo>
                    <a:pt x="21273" y="10636"/>
                  </a:lnTo>
                  <a:lnTo>
                    <a:pt x="21273" y="6935"/>
                  </a:lnTo>
                  <a:lnTo>
                    <a:pt x="15724" y="6935"/>
                  </a:lnTo>
                  <a:lnTo>
                    <a:pt x="15724" y="5549"/>
                  </a:lnTo>
                  <a:lnTo>
                    <a:pt x="14336" y="5549"/>
                  </a:lnTo>
                  <a:lnTo>
                    <a:pt x="14336" y="3699"/>
                  </a:lnTo>
                  <a:lnTo>
                    <a:pt x="12949" y="3699"/>
                  </a:lnTo>
                  <a:lnTo>
                    <a:pt x="12949" y="1387"/>
                  </a:lnTo>
                  <a:lnTo>
                    <a:pt x="11561" y="1387"/>
                  </a:lnTo>
                  <a:lnTo>
                    <a:pt x="11561"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17"/>
            <p:cNvSpPr/>
            <p:nvPr/>
          </p:nvSpPr>
          <p:spPr>
            <a:xfrm>
              <a:off x="1193625" y="2546400"/>
              <a:ext cx="531825" cy="242800"/>
            </a:xfrm>
            <a:custGeom>
              <a:rect b="b" l="l" r="r" t="t"/>
              <a:pathLst>
                <a:path extrusionOk="0" h="9712" w="21273">
                  <a:moveTo>
                    <a:pt x="9711" y="0"/>
                  </a:moveTo>
                  <a:lnTo>
                    <a:pt x="9711" y="1387"/>
                  </a:lnTo>
                  <a:lnTo>
                    <a:pt x="8325" y="1387"/>
                  </a:lnTo>
                  <a:lnTo>
                    <a:pt x="8325" y="3699"/>
                  </a:lnTo>
                  <a:lnTo>
                    <a:pt x="6937" y="3699"/>
                  </a:lnTo>
                  <a:lnTo>
                    <a:pt x="6937" y="5549"/>
                  </a:lnTo>
                  <a:lnTo>
                    <a:pt x="5550" y="5549"/>
                  </a:lnTo>
                  <a:lnTo>
                    <a:pt x="5550" y="6935"/>
                  </a:lnTo>
                  <a:lnTo>
                    <a:pt x="0" y="6935"/>
                  </a:lnTo>
                  <a:lnTo>
                    <a:pt x="0" y="9711"/>
                  </a:lnTo>
                  <a:lnTo>
                    <a:pt x="5550" y="9711"/>
                  </a:lnTo>
                  <a:lnTo>
                    <a:pt x="5550" y="8323"/>
                  </a:lnTo>
                  <a:lnTo>
                    <a:pt x="6937" y="8323"/>
                  </a:lnTo>
                  <a:lnTo>
                    <a:pt x="6937" y="6935"/>
                  </a:lnTo>
                  <a:lnTo>
                    <a:pt x="8325" y="6935"/>
                  </a:lnTo>
                  <a:lnTo>
                    <a:pt x="8325" y="5549"/>
                  </a:lnTo>
                  <a:lnTo>
                    <a:pt x="8325" y="5087"/>
                  </a:lnTo>
                  <a:lnTo>
                    <a:pt x="9711" y="5087"/>
                  </a:lnTo>
                  <a:lnTo>
                    <a:pt x="9711" y="3699"/>
                  </a:lnTo>
                  <a:lnTo>
                    <a:pt x="9711" y="2775"/>
                  </a:lnTo>
                  <a:lnTo>
                    <a:pt x="11561" y="2775"/>
                  </a:lnTo>
                  <a:lnTo>
                    <a:pt x="11561" y="3699"/>
                  </a:lnTo>
                  <a:lnTo>
                    <a:pt x="11561" y="5087"/>
                  </a:lnTo>
                  <a:lnTo>
                    <a:pt x="12949" y="5087"/>
                  </a:lnTo>
                  <a:lnTo>
                    <a:pt x="12949" y="5549"/>
                  </a:lnTo>
                  <a:lnTo>
                    <a:pt x="12949" y="6935"/>
                  </a:lnTo>
                  <a:lnTo>
                    <a:pt x="14336" y="6935"/>
                  </a:lnTo>
                  <a:lnTo>
                    <a:pt x="14336" y="8323"/>
                  </a:lnTo>
                  <a:lnTo>
                    <a:pt x="15724" y="8323"/>
                  </a:lnTo>
                  <a:lnTo>
                    <a:pt x="15724" y="9711"/>
                  </a:lnTo>
                  <a:lnTo>
                    <a:pt x="21273" y="9711"/>
                  </a:lnTo>
                  <a:lnTo>
                    <a:pt x="21273" y="6935"/>
                  </a:lnTo>
                  <a:lnTo>
                    <a:pt x="15724" y="6935"/>
                  </a:lnTo>
                  <a:lnTo>
                    <a:pt x="15724" y="5549"/>
                  </a:lnTo>
                  <a:lnTo>
                    <a:pt x="14336" y="5549"/>
                  </a:lnTo>
                  <a:lnTo>
                    <a:pt x="14336" y="3699"/>
                  </a:lnTo>
                  <a:lnTo>
                    <a:pt x="12949" y="3699"/>
                  </a:lnTo>
                  <a:lnTo>
                    <a:pt x="12949" y="1387"/>
                  </a:lnTo>
                  <a:lnTo>
                    <a:pt x="11561" y="1387"/>
                  </a:lnTo>
                  <a:lnTo>
                    <a:pt x="11561"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17"/>
            <p:cNvSpPr/>
            <p:nvPr/>
          </p:nvSpPr>
          <p:spPr>
            <a:xfrm>
              <a:off x="1193625" y="2685100"/>
              <a:ext cx="173425" cy="127200"/>
            </a:xfrm>
            <a:custGeom>
              <a:rect b="b" l="l" r="r" t="t"/>
              <a:pathLst>
                <a:path extrusionOk="0" h="5088" w="6937">
                  <a:moveTo>
                    <a:pt x="5550" y="1"/>
                  </a:moveTo>
                  <a:lnTo>
                    <a:pt x="5550" y="1387"/>
                  </a:lnTo>
                  <a:lnTo>
                    <a:pt x="6937" y="1387"/>
                  </a:lnTo>
                  <a:lnTo>
                    <a:pt x="6937" y="1"/>
                  </a:lnTo>
                  <a:close/>
                  <a:moveTo>
                    <a:pt x="0" y="1387"/>
                  </a:moveTo>
                  <a:lnTo>
                    <a:pt x="0" y="2775"/>
                  </a:lnTo>
                  <a:lnTo>
                    <a:pt x="0" y="5088"/>
                  </a:lnTo>
                  <a:lnTo>
                    <a:pt x="1388" y="5088"/>
                  </a:lnTo>
                  <a:lnTo>
                    <a:pt x="1388" y="2775"/>
                  </a:lnTo>
                  <a:lnTo>
                    <a:pt x="5550" y="2775"/>
                  </a:lnTo>
                  <a:lnTo>
                    <a:pt x="5550" y="1387"/>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17"/>
            <p:cNvSpPr/>
            <p:nvPr/>
          </p:nvSpPr>
          <p:spPr>
            <a:xfrm>
              <a:off x="1228325" y="2812275"/>
              <a:ext cx="34675" cy="34700"/>
            </a:xfrm>
            <a:custGeom>
              <a:rect b="b" l="l" r="r" t="t"/>
              <a:pathLst>
                <a:path extrusionOk="0" h="1388" w="1387">
                  <a:moveTo>
                    <a:pt x="0" y="1"/>
                  </a:moveTo>
                  <a:lnTo>
                    <a:pt x="0"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17"/>
            <p:cNvSpPr/>
            <p:nvPr/>
          </p:nvSpPr>
          <p:spPr>
            <a:xfrm>
              <a:off x="1401725" y="2581050"/>
              <a:ext cx="34700" cy="57825"/>
            </a:xfrm>
            <a:custGeom>
              <a:rect b="b" l="l" r="r" t="t"/>
              <a:pathLst>
                <a:path extrusionOk="0" h="2313" w="1388">
                  <a:moveTo>
                    <a:pt x="1" y="1"/>
                  </a:moveTo>
                  <a:lnTo>
                    <a:pt x="1" y="2313"/>
                  </a:lnTo>
                  <a:lnTo>
                    <a:pt x="1387" y="2313"/>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17"/>
            <p:cNvSpPr/>
            <p:nvPr/>
          </p:nvSpPr>
          <p:spPr>
            <a:xfrm>
              <a:off x="1367025" y="2638850"/>
              <a:ext cx="34725" cy="46275"/>
            </a:xfrm>
            <a:custGeom>
              <a:rect b="b" l="l" r="r" t="t"/>
              <a:pathLst>
                <a:path extrusionOk="0" h="1851" w="1389">
                  <a:moveTo>
                    <a:pt x="1" y="1"/>
                  </a:moveTo>
                  <a:lnTo>
                    <a:pt x="1" y="1851"/>
                  </a:lnTo>
                  <a:lnTo>
                    <a:pt x="1389" y="1851"/>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17"/>
            <p:cNvSpPr/>
            <p:nvPr/>
          </p:nvSpPr>
          <p:spPr>
            <a:xfrm>
              <a:off x="1482650" y="2581050"/>
              <a:ext cx="34725" cy="57825"/>
            </a:xfrm>
            <a:custGeom>
              <a:rect b="b" l="l" r="r" t="t"/>
              <a:pathLst>
                <a:path extrusionOk="0" h="2313" w="1389">
                  <a:moveTo>
                    <a:pt x="0" y="1"/>
                  </a:moveTo>
                  <a:lnTo>
                    <a:pt x="0" y="2313"/>
                  </a:lnTo>
                  <a:lnTo>
                    <a:pt x="1388" y="2313"/>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17"/>
            <p:cNvSpPr/>
            <p:nvPr/>
          </p:nvSpPr>
          <p:spPr>
            <a:xfrm>
              <a:off x="1517350" y="2638850"/>
              <a:ext cx="34675" cy="46275"/>
            </a:xfrm>
            <a:custGeom>
              <a:rect b="b" l="l" r="r" t="t"/>
              <a:pathLst>
                <a:path extrusionOk="0" h="1851" w="1387">
                  <a:moveTo>
                    <a:pt x="0" y="1"/>
                  </a:moveTo>
                  <a:lnTo>
                    <a:pt x="0" y="1851"/>
                  </a:lnTo>
                  <a:lnTo>
                    <a:pt x="1387" y="1851"/>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17"/>
            <p:cNvSpPr/>
            <p:nvPr/>
          </p:nvSpPr>
          <p:spPr>
            <a:xfrm>
              <a:off x="1355475" y="3008800"/>
              <a:ext cx="57850" cy="34725"/>
            </a:xfrm>
            <a:custGeom>
              <a:rect b="b" l="l" r="r" t="t"/>
              <a:pathLst>
                <a:path extrusionOk="0" h="1389" w="2314">
                  <a:moveTo>
                    <a:pt x="1" y="1"/>
                  </a:moveTo>
                  <a:lnTo>
                    <a:pt x="1"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17"/>
            <p:cNvSpPr/>
            <p:nvPr/>
          </p:nvSpPr>
          <p:spPr>
            <a:xfrm>
              <a:off x="1262975" y="2846975"/>
              <a:ext cx="92525" cy="231225"/>
            </a:xfrm>
            <a:custGeom>
              <a:rect b="b" l="l" r="r" t="t"/>
              <a:pathLst>
                <a:path extrusionOk="0" h="9249" w="3701">
                  <a:moveTo>
                    <a:pt x="1" y="1"/>
                  </a:moveTo>
                  <a:lnTo>
                    <a:pt x="1" y="7862"/>
                  </a:lnTo>
                  <a:lnTo>
                    <a:pt x="1" y="8324"/>
                  </a:lnTo>
                  <a:lnTo>
                    <a:pt x="1" y="9248"/>
                  </a:lnTo>
                  <a:lnTo>
                    <a:pt x="3701" y="9248"/>
                  </a:lnTo>
                  <a:lnTo>
                    <a:pt x="3701" y="7862"/>
                  </a:lnTo>
                  <a:lnTo>
                    <a:pt x="1389" y="7862"/>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17"/>
            <p:cNvSpPr/>
            <p:nvPr/>
          </p:nvSpPr>
          <p:spPr>
            <a:xfrm>
              <a:off x="1656075" y="2812275"/>
              <a:ext cx="34725" cy="34700"/>
            </a:xfrm>
            <a:custGeom>
              <a:rect b="b" l="l" r="r" t="t"/>
              <a:pathLst>
                <a:path extrusionOk="0" h="1388" w="1389">
                  <a:moveTo>
                    <a:pt x="0" y="1"/>
                  </a:moveTo>
                  <a:lnTo>
                    <a:pt x="0" y="1387"/>
                  </a:lnTo>
                  <a:lnTo>
                    <a:pt x="1388" y="1387"/>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17"/>
            <p:cNvSpPr/>
            <p:nvPr/>
          </p:nvSpPr>
          <p:spPr>
            <a:xfrm>
              <a:off x="1563575" y="2846975"/>
              <a:ext cx="92525" cy="231225"/>
            </a:xfrm>
            <a:custGeom>
              <a:rect b="b" l="l" r="r" t="t"/>
              <a:pathLst>
                <a:path extrusionOk="0" h="9249" w="3701">
                  <a:moveTo>
                    <a:pt x="2312" y="1"/>
                  </a:moveTo>
                  <a:lnTo>
                    <a:pt x="2312" y="7862"/>
                  </a:lnTo>
                  <a:lnTo>
                    <a:pt x="0" y="7862"/>
                  </a:lnTo>
                  <a:lnTo>
                    <a:pt x="0" y="9248"/>
                  </a:lnTo>
                  <a:lnTo>
                    <a:pt x="3700" y="9248"/>
                  </a:lnTo>
                  <a:lnTo>
                    <a:pt x="3700" y="8324"/>
                  </a:lnTo>
                  <a:lnTo>
                    <a:pt x="3700" y="7862"/>
                  </a:lnTo>
                  <a:lnTo>
                    <a:pt x="3700"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17"/>
            <p:cNvSpPr/>
            <p:nvPr/>
          </p:nvSpPr>
          <p:spPr>
            <a:xfrm>
              <a:off x="1552000" y="2685100"/>
              <a:ext cx="173450" cy="127200"/>
            </a:xfrm>
            <a:custGeom>
              <a:rect b="b" l="l" r="r" t="t"/>
              <a:pathLst>
                <a:path extrusionOk="0" h="5088" w="6938">
                  <a:moveTo>
                    <a:pt x="1" y="1"/>
                  </a:moveTo>
                  <a:lnTo>
                    <a:pt x="1" y="1387"/>
                  </a:lnTo>
                  <a:lnTo>
                    <a:pt x="1389" y="1387"/>
                  </a:lnTo>
                  <a:lnTo>
                    <a:pt x="1389" y="1"/>
                  </a:lnTo>
                  <a:close/>
                  <a:moveTo>
                    <a:pt x="1389" y="1387"/>
                  </a:moveTo>
                  <a:lnTo>
                    <a:pt x="1389" y="2775"/>
                  </a:lnTo>
                  <a:lnTo>
                    <a:pt x="5550" y="2775"/>
                  </a:lnTo>
                  <a:lnTo>
                    <a:pt x="5550" y="5088"/>
                  </a:lnTo>
                  <a:lnTo>
                    <a:pt x="6938" y="5088"/>
                  </a:lnTo>
                  <a:lnTo>
                    <a:pt x="6938" y="2775"/>
                  </a:lnTo>
                  <a:lnTo>
                    <a:pt x="6938" y="1387"/>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17"/>
            <p:cNvSpPr/>
            <p:nvPr/>
          </p:nvSpPr>
          <p:spPr>
            <a:xfrm>
              <a:off x="1505750" y="3008800"/>
              <a:ext cx="57850" cy="34725"/>
            </a:xfrm>
            <a:custGeom>
              <a:rect b="b" l="l" r="r" t="t"/>
              <a:pathLst>
                <a:path extrusionOk="0" h="1389" w="2314">
                  <a:moveTo>
                    <a:pt x="1" y="1"/>
                  </a:moveTo>
                  <a:lnTo>
                    <a:pt x="1"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17"/>
            <p:cNvSpPr/>
            <p:nvPr/>
          </p:nvSpPr>
          <p:spPr>
            <a:xfrm>
              <a:off x="1436400" y="2546350"/>
              <a:ext cx="46275" cy="34725"/>
            </a:xfrm>
            <a:custGeom>
              <a:rect b="b" l="l" r="r" t="t"/>
              <a:pathLst>
                <a:path extrusionOk="0" h="1389" w="1851">
                  <a:moveTo>
                    <a:pt x="0" y="1"/>
                  </a:moveTo>
                  <a:lnTo>
                    <a:pt x="0" y="1389"/>
                  </a:lnTo>
                  <a:lnTo>
                    <a:pt x="1850" y="1389"/>
                  </a:lnTo>
                  <a:lnTo>
                    <a:pt x="1850"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17"/>
            <p:cNvSpPr/>
            <p:nvPr/>
          </p:nvSpPr>
          <p:spPr>
            <a:xfrm>
              <a:off x="1413300" y="2974150"/>
              <a:ext cx="92475" cy="34675"/>
            </a:xfrm>
            <a:custGeom>
              <a:rect b="b" l="l" r="r" t="t"/>
              <a:pathLst>
                <a:path extrusionOk="0" h="1387" w="3699">
                  <a:moveTo>
                    <a:pt x="0" y="0"/>
                  </a:moveTo>
                  <a:lnTo>
                    <a:pt x="0" y="1387"/>
                  </a:lnTo>
                  <a:lnTo>
                    <a:pt x="3699" y="1387"/>
                  </a:lnTo>
                  <a:lnTo>
                    <a:pt x="369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6" name="Google Shape;2386;p17"/>
          <p:cNvGrpSpPr/>
          <p:nvPr/>
        </p:nvGrpSpPr>
        <p:grpSpPr>
          <a:xfrm>
            <a:off x="2137826" y="1955262"/>
            <a:ext cx="481089" cy="481089"/>
            <a:chOff x="318100" y="2589550"/>
            <a:chExt cx="531825" cy="531825"/>
          </a:xfrm>
        </p:grpSpPr>
        <p:sp>
          <p:nvSpPr>
            <p:cNvPr id="2387" name="Google Shape;2387;p17"/>
            <p:cNvSpPr/>
            <p:nvPr/>
          </p:nvSpPr>
          <p:spPr>
            <a:xfrm>
              <a:off x="318100" y="2589550"/>
              <a:ext cx="531825" cy="531825"/>
            </a:xfrm>
            <a:custGeom>
              <a:rect b="b" l="l" r="r" t="t"/>
              <a:pathLst>
                <a:path extrusionOk="0" h="21273" w="21273">
                  <a:moveTo>
                    <a:pt x="2775" y="1"/>
                  </a:moveTo>
                  <a:lnTo>
                    <a:pt x="2775" y="1387"/>
                  </a:lnTo>
                  <a:lnTo>
                    <a:pt x="1387" y="1387"/>
                  </a:lnTo>
                  <a:lnTo>
                    <a:pt x="1387" y="5549"/>
                  </a:lnTo>
                  <a:lnTo>
                    <a:pt x="0" y="5549"/>
                  </a:lnTo>
                  <a:lnTo>
                    <a:pt x="0" y="6937"/>
                  </a:lnTo>
                  <a:lnTo>
                    <a:pt x="0" y="8324"/>
                  </a:lnTo>
                  <a:lnTo>
                    <a:pt x="1387" y="8324"/>
                  </a:lnTo>
                  <a:lnTo>
                    <a:pt x="1387" y="9712"/>
                  </a:lnTo>
                  <a:lnTo>
                    <a:pt x="1387" y="19885"/>
                  </a:lnTo>
                  <a:lnTo>
                    <a:pt x="2775" y="19885"/>
                  </a:lnTo>
                  <a:lnTo>
                    <a:pt x="2775" y="21273"/>
                  </a:lnTo>
                  <a:lnTo>
                    <a:pt x="18498" y="21273"/>
                  </a:lnTo>
                  <a:lnTo>
                    <a:pt x="18498" y="19885"/>
                  </a:lnTo>
                  <a:lnTo>
                    <a:pt x="19885" y="19885"/>
                  </a:lnTo>
                  <a:lnTo>
                    <a:pt x="19885" y="9712"/>
                  </a:lnTo>
                  <a:lnTo>
                    <a:pt x="19885" y="8324"/>
                  </a:lnTo>
                  <a:lnTo>
                    <a:pt x="21273" y="8324"/>
                  </a:lnTo>
                  <a:lnTo>
                    <a:pt x="21273" y="5549"/>
                  </a:lnTo>
                  <a:lnTo>
                    <a:pt x="19885" y="5549"/>
                  </a:lnTo>
                  <a:lnTo>
                    <a:pt x="19885" y="1387"/>
                  </a:lnTo>
                  <a:lnTo>
                    <a:pt x="18498" y="1387"/>
                  </a:lnTo>
                  <a:lnTo>
                    <a:pt x="18498" y="1"/>
                  </a:lnTo>
                  <a:lnTo>
                    <a:pt x="14336" y="1"/>
                  </a:lnTo>
                  <a:lnTo>
                    <a:pt x="14336" y="1387"/>
                  </a:lnTo>
                  <a:lnTo>
                    <a:pt x="12948" y="1387"/>
                  </a:lnTo>
                  <a:lnTo>
                    <a:pt x="12948" y="2775"/>
                  </a:lnTo>
                  <a:lnTo>
                    <a:pt x="8324" y="2775"/>
                  </a:lnTo>
                  <a:lnTo>
                    <a:pt x="8324" y="1387"/>
                  </a:lnTo>
                  <a:lnTo>
                    <a:pt x="6937" y="1387"/>
                  </a:lnTo>
                  <a:lnTo>
                    <a:pt x="6937"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17"/>
            <p:cNvSpPr/>
            <p:nvPr/>
          </p:nvSpPr>
          <p:spPr>
            <a:xfrm>
              <a:off x="352750" y="2589550"/>
              <a:ext cx="462475" cy="531825"/>
            </a:xfrm>
            <a:custGeom>
              <a:rect b="b" l="l" r="r" t="t"/>
              <a:pathLst>
                <a:path extrusionOk="0" h="21273" w="18499">
                  <a:moveTo>
                    <a:pt x="1389" y="1"/>
                  </a:moveTo>
                  <a:lnTo>
                    <a:pt x="1389" y="1387"/>
                  </a:lnTo>
                  <a:lnTo>
                    <a:pt x="1" y="1387"/>
                  </a:lnTo>
                  <a:lnTo>
                    <a:pt x="1" y="6937"/>
                  </a:lnTo>
                  <a:lnTo>
                    <a:pt x="6938" y="6937"/>
                  </a:lnTo>
                  <a:lnTo>
                    <a:pt x="6938" y="21273"/>
                  </a:lnTo>
                  <a:lnTo>
                    <a:pt x="11562" y="21273"/>
                  </a:lnTo>
                  <a:lnTo>
                    <a:pt x="11562" y="6937"/>
                  </a:lnTo>
                  <a:lnTo>
                    <a:pt x="18499" y="6937"/>
                  </a:lnTo>
                  <a:lnTo>
                    <a:pt x="18499" y="1387"/>
                  </a:lnTo>
                  <a:lnTo>
                    <a:pt x="17112" y="1387"/>
                  </a:lnTo>
                  <a:lnTo>
                    <a:pt x="17112" y="1"/>
                  </a:lnTo>
                  <a:lnTo>
                    <a:pt x="12950" y="1"/>
                  </a:lnTo>
                  <a:lnTo>
                    <a:pt x="12950" y="1387"/>
                  </a:lnTo>
                  <a:lnTo>
                    <a:pt x="11562" y="1387"/>
                  </a:lnTo>
                  <a:lnTo>
                    <a:pt x="11562" y="2775"/>
                  </a:lnTo>
                  <a:lnTo>
                    <a:pt x="6938" y="2775"/>
                  </a:lnTo>
                  <a:lnTo>
                    <a:pt x="6938" y="1387"/>
                  </a:lnTo>
                  <a:lnTo>
                    <a:pt x="5551" y="1387"/>
                  </a:lnTo>
                  <a:lnTo>
                    <a:pt x="5551"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17"/>
            <p:cNvSpPr/>
            <p:nvPr/>
          </p:nvSpPr>
          <p:spPr>
            <a:xfrm>
              <a:off x="422150" y="2658900"/>
              <a:ext cx="104050" cy="104100"/>
            </a:xfrm>
            <a:custGeom>
              <a:rect b="b" l="l" r="r" t="t"/>
              <a:pathLst>
                <a:path extrusionOk="0" h="4164" w="4162">
                  <a:moveTo>
                    <a:pt x="1" y="1"/>
                  </a:moveTo>
                  <a:lnTo>
                    <a:pt x="1" y="4163"/>
                  </a:lnTo>
                  <a:lnTo>
                    <a:pt x="4162" y="4163"/>
                  </a:lnTo>
                  <a:lnTo>
                    <a:pt x="4162" y="1387"/>
                  </a:lnTo>
                  <a:lnTo>
                    <a:pt x="2775" y="1387"/>
                  </a:lnTo>
                  <a:lnTo>
                    <a:pt x="277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17"/>
            <p:cNvSpPr/>
            <p:nvPr/>
          </p:nvSpPr>
          <p:spPr>
            <a:xfrm>
              <a:off x="641800" y="2658900"/>
              <a:ext cx="104075" cy="104100"/>
            </a:xfrm>
            <a:custGeom>
              <a:rect b="b" l="l" r="r" t="t"/>
              <a:pathLst>
                <a:path extrusionOk="0" h="4164" w="4163">
                  <a:moveTo>
                    <a:pt x="1388" y="1"/>
                  </a:moveTo>
                  <a:lnTo>
                    <a:pt x="1388" y="1387"/>
                  </a:lnTo>
                  <a:lnTo>
                    <a:pt x="0" y="1387"/>
                  </a:lnTo>
                  <a:lnTo>
                    <a:pt x="0" y="4163"/>
                  </a:lnTo>
                  <a:lnTo>
                    <a:pt x="4162" y="4163"/>
                  </a:lnTo>
                  <a:lnTo>
                    <a:pt x="416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17"/>
            <p:cNvSpPr/>
            <p:nvPr/>
          </p:nvSpPr>
          <p:spPr>
            <a:xfrm>
              <a:off x="491525" y="2624200"/>
              <a:ext cx="34675" cy="34725"/>
            </a:xfrm>
            <a:custGeom>
              <a:rect b="b" l="l" r="r" t="t"/>
              <a:pathLst>
                <a:path extrusionOk="0" h="1389" w="1387">
                  <a:moveTo>
                    <a:pt x="0" y="1"/>
                  </a:moveTo>
                  <a:lnTo>
                    <a:pt x="0" y="1389"/>
                  </a:lnTo>
                  <a:lnTo>
                    <a:pt x="1387" y="1389"/>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17"/>
            <p:cNvSpPr/>
            <p:nvPr/>
          </p:nvSpPr>
          <p:spPr>
            <a:xfrm>
              <a:off x="387450" y="2589550"/>
              <a:ext cx="104100" cy="34675"/>
            </a:xfrm>
            <a:custGeom>
              <a:rect b="b" l="l" r="r" t="t"/>
              <a:pathLst>
                <a:path extrusionOk="0" h="1387" w="4164">
                  <a:moveTo>
                    <a:pt x="1" y="1"/>
                  </a:moveTo>
                  <a:lnTo>
                    <a:pt x="1" y="1387"/>
                  </a:lnTo>
                  <a:lnTo>
                    <a:pt x="4163" y="1387"/>
                  </a:lnTo>
                  <a:lnTo>
                    <a:pt x="416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17"/>
            <p:cNvSpPr/>
            <p:nvPr/>
          </p:nvSpPr>
          <p:spPr>
            <a:xfrm>
              <a:off x="641800" y="2624200"/>
              <a:ext cx="34725" cy="34725"/>
            </a:xfrm>
            <a:custGeom>
              <a:rect b="b" l="l" r="r" t="t"/>
              <a:pathLst>
                <a:path extrusionOk="0" h="1389" w="1389">
                  <a:moveTo>
                    <a:pt x="0" y="1"/>
                  </a:moveTo>
                  <a:lnTo>
                    <a:pt x="0" y="1389"/>
                  </a:lnTo>
                  <a:lnTo>
                    <a:pt x="1388" y="1389"/>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17"/>
            <p:cNvSpPr/>
            <p:nvPr/>
          </p:nvSpPr>
          <p:spPr>
            <a:xfrm>
              <a:off x="526175" y="2658900"/>
              <a:ext cx="115650" cy="34700"/>
            </a:xfrm>
            <a:custGeom>
              <a:rect b="b" l="l" r="r" t="t"/>
              <a:pathLst>
                <a:path extrusionOk="0" h="1388" w="4626">
                  <a:moveTo>
                    <a:pt x="1" y="1"/>
                  </a:moveTo>
                  <a:lnTo>
                    <a:pt x="1" y="1387"/>
                  </a:lnTo>
                  <a:lnTo>
                    <a:pt x="4625" y="1387"/>
                  </a:lnTo>
                  <a:lnTo>
                    <a:pt x="462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17"/>
            <p:cNvSpPr/>
            <p:nvPr/>
          </p:nvSpPr>
          <p:spPr>
            <a:xfrm>
              <a:off x="318100" y="2589550"/>
              <a:ext cx="531825" cy="531825"/>
            </a:xfrm>
            <a:custGeom>
              <a:rect b="b" l="l" r="r" t="t"/>
              <a:pathLst>
                <a:path extrusionOk="0" h="21273" w="21273">
                  <a:moveTo>
                    <a:pt x="14336" y="1"/>
                  </a:moveTo>
                  <a:lnTo>
                    <a:pt x="14336" y="1387"/>
                  </a:lnTo>
                  <a:lnTo>
                    <a:pt x="18498" y="1387"/>
                  </a:lnTo>
                  <a:lnTo>
                    <a:pt x="18498" y="1"/>
                  </a:lnTo>
                  <a:close/>
                  <a:moveTo>
                    <a:pt x="11562" y="6936"/>
                  </a:moveTo>
                  <a:lnTo>
                    <a:pt x="11562" y="8324"/>
                  </a:lnTo>
                  <a:lnTo>
                    <a:pt x="9712" y="8324"/>
                  </a:lnTo>
                  <a:lnTo>
                    <a:pt x="9712" y="6936"/>
                  </a:lnTo>
                  <a:close/>
                  <a:moveTo>
                    <a:pt x="11562" y="9712"/>
                  </a:moveTo>
                  <a:lnTo>
                    <a:pt x="11562" y="19885"/>
                  </a:lnTo>
                  <a:lnTo>
                    <a:pt x="9712" y="19885"/>
                  </a:lnTo>
                  <a:lnTo>
                    <a:pt x="9712" y="9712"/>
                  </a:lnTo>
                  <a:close/>
                  <a:moveTo>
                    <a:pt x="1387" y="1387"/>
                  </a:moveTo>
                  <a:lnTo>
                    <a:pt x="1387" y="5549"/>
                  </a:lnTo>
                  <a:lnTo>
                    <a:pt x="0" y="5549"/>
                  </a:lnTo>
                  <a:lnTo>
                    <a:pt x="0" y="6937"/>
                  </a:lnTo>
                  <a:lnTo>
                    <a:pt x="0" y="8324"/>
                  </a:lnTo>
                  <a:lnTo>
                    <a:pt x="1387" y="8324"/>
                  </a:lnTo>
                  <a:lnTo>
                    <a:pt x="1387" y="6936"/>
                  </a:lnTo>
                  <a:lnTo>
                    <a:pt x="8324" y="6936"/>
                  </a:lnTo>
                  <a:lnTo>
                    <a:pt x="8324" y="8324"/>
                  </a:lnTo>
                  <a:lnTo>
                    <a:pt x="1387" y="8324"/>
                  </a:lnTo>
                  <a:lnTo>
                    <a:pt x="1387" y="9712"/>
                  </a:lnTo>
                  <a:lnTo>
                    <a:pt x="1387" y="19885"/>
                  </a:lnTo>
                  <a:lnTo>
                    <a:pt x="2775" y="19885"/>
                  </a:lnTo>
                  <a:lnTo>
                    <a:pt x="2775" y="9712"/>
                  </a:lnTo>
                  <a:lnTo>
                    <a:pt x="8324" y="9712"/>
                  </a:lnTo>
                  <a:lnTo>
                    <a:pt x="8324" y="19885"/>
                  </a:lnTo>
                  <a:lnTo>
                    <a:pt x="2775" y="19885"/>
                  </a:lnTo>
                  <a:lnTo>
                    <a:pt x="2775" y="21273"/>
                  </a:lnTo>
                  <a:lnTo>
                    <a:pt x="18498" y="21273"/>
                  </a:lnTo>
                  <a:lnTo>
                    <a:pt x="18498" y="19885"/>
                  </a:lnTo>
                  <a:lnTo>
                    <a:pt x="12948" y="19885"/>
                  </a:lnTo>
                  <a:lnTo>
                    <a:pt x="12948" y="9712"/>
                  </a:lnTo>
                  <a:lnTo>
                    <a:pt x="18498" y="9712"/>
                  </a:lnTo>
                  <a:lnTo>
                    <a:pt x="18498" y="19885"/>
                  </a:lnTo>
                  <a:lnTo>
                    <a:pt x="19885" y="19885"/>
                  </a:lnTo>
                  <a:lnTo>
                    <a:pt x="19885" y="8324"/>
                  </a:lnTo>
                  <a:lnTo>
                    <a:pt x="12948" y="8324"/>
                  </a:lnTo>
                  <a:lnTo>
                    <a:pt x="12948" y="6936"/>
                  </a:lnTo>
                  <a:lnTo>
                    <a:pt x="19885" y="6936"/>
                  </a:lnTo>
                  <a:lnTo>
                    <a:pt x="19885" y="8324"/>
                  </a:lnTo>
                  <a:lnTo>
                    <a:pt x="21273" y="8324"/>
                  </a:lnTo>
                  <a:lnTo>
                    <a:pt x="21273" y="5549"/>
                  </a:lnTo>
                  <a:lnTo>
                    <a:pt x="19885" y="5549"/>
                  </a:lnTo>
                  <a:lnTo>
                    <a:pt x="19885" y="1387"/>
                  </a:lnTo>
                  <a:lnTo>
                    <a:pt x="18498" y="1387"/>
                  </a:lnTo>
                  <a:lnTo>
                    <a:pt x="18498" y="5549"/>
                  </a:lnTo>
                  <a:lnTo>
                    <a:pt x="14336" y="5549"/>
                  </a:lnTo>
                  <a:lnTo>
                    <a:pt x="14336" y="4161"/>
                  </a:lnTo>
                  <a:lnTo>
                    <a:pt x="12948" y="4161"/>
                  </a:lnTo>
                  <a:lnTo>
                    <a:pt x="12948" y="5549"/>
                  </a:lnTo>
                  <a:lnTo>
                    <a:pt x="8324" y="5549"/>
                  </a:lnTo>
                  <a:lnTo>
                    <a:pt x="8324" y="4161"/>
                  </a:lnTo>
                  <a:lnTo>
                    <a:pt x="6937" y="4161"/>
                  </a:lnTo>
                  <a:lnTo>
                    <a:pt x="6937" y="5549"/>
                  </a:lnTo>
                  <a:lnTo>
                    <a:pt x="2775" y="5549"/>
                  </a:lnTo>
                  <a:lnTo>
                    <a:pt x="2775" y="1387"/>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6" name="Google Shape;2396;p17"/>
          <p:cNvGrpSpPr/>
          <p:nvPr/>
        </p:nvGrpSpPr>
        <p:grpSpPr>
          <a:xfrm>
            <a:off x="4819082" y="1560547"/>
            <a:ext cx="571845" cy="484627"/>
            <a:chOff x="5084050" y="3420300"/>
            <a:chExt cx="531850" cy="450900"/>
          </a:xfrm>
        </p:grpSpPr>
        <p:sp>
          <p:nvSpPr>
            <p:cNvPr id="2397" name="Google Shape;2397;p17"/>
            <p:cNvSpPr/>
            <p:nvPr/>
          </p:nvSpPr>
          <p:spPr>
            <a:xfrm>
              <a:off x="5084050" y="3420300"/>
              <a:ext cx="531850" cy="450900"/>
            </a:xfrm>
            <a:custGeom>
              <a:rect b="b" l="l" r="r" t="t"/>
              <a:pathLst>
                <a:path extrusionOk="0" h="18036" w="21274">
                  <a:moveTo>
                    <a:pt x="2775" y="1"/>
                  </a:moveTo>
                  <a:lnTo>
                    <a:pt x="2775" y="1389"/>
                  </a:lnTo>
                  <a:lnTo>
                    <a:pt x="1389" y="1389"/>
                  </a:lnTo>
                  <a:lnTo>
                    <a:pt x="1389" y="2775"/>
                  </a:lnTo>
                  <a:lnTo>
                    <a:pt x="1" y="2775"/>
                  </a:lnTo>
                  <a:lnTo>
                    <a:pt x="1" y="11100"/>
                  </a:lnTo>
                  <a:lnTo>
                    <a:pt x="1389" y="11100"/>
                  </a:lnTo>
                  <a:lnTo>
                    <a:pt x="1389" y="12486"/>
                  </a:lnTo>
                  <a:lnTo>
                    <a:pt x="2775" y="12486"/>
                  </a:lnTo>
                  <a:lnTo>
                    <a:pt x="2775" y="13874"/>
                  </a:lnTo>
                  <a:lnTo>
                    <a:pt x="4163" y="13874"/>
                  </a:lnTo>
                  <a:lnTo>
                    <a:pt x="4163" y="15261"/>
                  </a:lnTo>
                  <a:lnTo>
                    <a:pt x="6938" y="15261"/>
                  </a:lnTo>
                  <a:lnTo>
                    <a:pt x="6938" y="16649"/>
                  </a:lnTo>
                  <a:lnTo>
                    <a:pt x="9712" y="16649"/>
                  </a:lnTo>
                  <a:lnTo>
                    <a:pt x="9712" y="18035"/>
                  </a:lnTo>
                  <a:lnTo>
                    <a:pt x="11562" y="18035"/>
                  </a:lnTo>
                  <a:lnTo>
                    <a:pt x="11562" y="16649"/>
                  </a:lnTo>
                  <a:lnTo>
                    <a:pt x="14337" y="16649"/>
                  </a:lnTo>
                  <a:lnTo>
                    <a:pt x="14337" y="15261"/>
                  </a:lnTo>
                  <a:lnTo>
                    <a:pt x="17111" y="15261"/>
                  </a:lnTo>
                  <a:lnTo>
                    <a:pt x="17111" y="13874"/>
                  </a:lnTo>
                  <a:lnTo>
                    <a:pt x="18498" y="13874"/>
                  </a:lnTo>
                  <a:lnTo>
                    <a:pt x="18498" y="12486"/>
                  </a:lnTo>
                  <a:lnTo>
                    <a:pt x="19886" y="12486"/>
                  </a:lnTo>
                  <a:lnTo>
                    <a:pt x="19886" y="11100"/>
                  </a:lnTo>
                  <a:lnTo>
                    <a:pt x="21273" y="11100"/>
                  </a:lnTo>
                  <a:lnTo>
                    <a:pt x="21273" y="2777"/>
                  </a:lnTo>
                  <a:lnTo>
                    <a:pt x="19886" y="2775"/>
                  </a:lnTo>
                  <a:lnTo>
                    <a:pt x="19886" y="1389"/>
                  </a:lnTo>
                  <a:lnTo>
                    <a:pt x="18498" y="1389"/>
                  </a:lnTo>
                  <a:lnTo>
                    <a:pt x="18498" y="1"/>
                  </a:lnTo>
                  <a:lnTo>
                    <a:pt x="12949" y="1"/>
                  </a:lnTo>
                  <a:lnTo>
                    <a:pt x="12949" y="1389"/>
                  </a:lnTo>
                  <a:lnTo>
                    <a:pt x="11562" y="1389"/>
                  </a:lnTo>
                  <a:lnTo>
                    <a:pt x="11562" y="2775"/>
                  </a:lnTo>
                  <a:lnTo>
                    <a:pt x="9712" y="2775"/>
                  </a:lnTo>
                  <a:lnTo>
                    <a:pt x="9712" y="1389"/>
                  </a:lnTo>
                  <a:lnTo>
                    <a:pt x="8324" y="1389"/>
                  </a:lnTo>
                  <a:lnTo>
                    <a:pt x="8324"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17"/>
            <p:cNvSpPr/>
            <p:nvPr/>
          </p:nvSpPr>
          <p:spPr>
            <a:xfrm>
              <a:off x="5326850" y="3420300"/>
              <a:ext cx="115625" cy="104100"/>
            </a:xfrm>
            <a:custGeom>
              <a:rect b="b" l="l" r="r" t="t"/>
              <a:pathLst>
                <a:path extrusionOk="0" h="4164" w="4625">
                  <a:moveTo>
                    <a:pt x="3237" y="1"/>
                  </a:moveTo>
                  <a:lnTo>
                    <a:pt x="3237" y="1389"/>
                  </a:lnTo>
                  <a:lnTo>
                    <a:pt x="1850" y="1389"/>
                  </a:lnTo>
                  <a:lnTo>
                    <a:pt x="1850" y="2775"/>
                  </a:lnTo>
                  <a:lnTo>
                    <a:pt x="0" y="2775"/>
                  </a:lnTo>
                  <a:lnTo>
                    <a:pt x="0" y="4163"/>
                  </a:lnTo>
                  <a:lnTo>
                    <a:pt x="3237" y="4163"/>
                  </a:lnTo>
                  <a:lnTo>
                    <a:pt x="3237" y="2775"/>
                  </a:lnTo>
                  <a:lnTo>
                    <a:pt x="4625" y="2775"/>
                  </a:lnTo>
                  <a:lnTo>
                    <a:pt x="4625"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17"/>
            <p:cNvSpPr/>
            <p:nvPr/>
          </p:nvSpPr>
          <p:spPr>
            <a:xfrm>
              <a:off x="5084050" y="3420300"/>
              <a:ext cx="104100" cy="104100"/>
            </a:xfrm>
            <a:custGeom>
              <a:rect b="b" l="l" r="r" t="t"/>
              <a:pathLst>
                <a:path extrusionOk="0" h="4164" w="4164">
                  <a:moveTo>
                    <a:pt x="2775" y="1"/>
                  </a:moveTo>
                  <a:lnTo>
                    <a:pt x="2775" y="1389"/>
                  </a:lnTo>
                  <a:lnTo>
                    <a:pt x="1389" y="1389"/>
                  </a:lnTo>
                  <a:lnTo>
                    <a:pt x="1389" y="2775"/>
                  </a:lnTo>
                  <a:lnTo>
                    <a:pt x="1" y="2775"/>
                  </a:lnTo>
                  <a:lnTo>
                    <a:pt x="1" y="4163"/>
                  </a:lnTo>
                  <a:lnTo>
                    <a:pt x="2775" y="4163"/>
                  </a:lnTo>
                  <a:lnTo>
                    <a:pt x="2775" y="2775"/>
                  </a:lnTo>
                  <a:lnTo>
                    <a:pt x="4163" y="2775"/>
                  </a:lnTo>
                  <a:lnTo>
                    <a:pt x="4163"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17"/>
            <p:cNvSpPr/>
            <p:nvPr/>
          </p:nvSpPr>
          <p:spPr>
            <a:xfrm>
              <a:off x="5118750" y="3455000"/>
              <a:ext cx="34700" cy="34700"/>
            </a:xfrm>
            <a:custGeom>
              <a:rect b="b" l="l" r="r" t="t"/>
              <a:pathLst>
                <a:path extrusionOk="0" h="1388" w="1388">
                  <a:moveTo>
                    <a:pt x="1" y="1"/>
                  </a:moveTo>
                  <a:lnTo>
                    <a:pt x="1"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17"/>
            <p:cNvSpPr/>
            <p:nvPr/>
          </p:nvSpPr>
          <p:spPr>
            <a:xfrm>
              <a:off x="5546475" y="3455000"/>
              <a:ext cx="34725" cy="34700"/>
            </a:xfrm>
            <a:custGeom>
              <a:rect b="b" l="l" r="r" t="t"/>
              <a:pathLst>
                <a:path extrusionOk="0" h="1388" w="1389">
                  <a:moveTo>
                    <a:pt x="1" y="1"/>
                  </a:moveTo>
                  <a:lnTo>
                    <a:pt x="1" y="1387"/>
                  </a:lnTo>
                  <a:lnTo>
                    <a:pt x="1389" y="1387"/>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17"/>
            <p:cNvSpPr/>
            <p:nvPr/>
          </p:nvSpPr>
          <p:spPr>
            <a:xfrm>
              <a:off x="5373100" y="3455000"/>
              <a:ext cx="34675" cy="34700"/>
            </a:xfrm>
            <a:custGeom>
              <a:rect b="b" l="l" r="r" t="t"/>
              <a:pathLst>
                <a:path extrusionOk="0" h="1388" w="1387">
                  <a:moveTo>
                    <a:pt x="0" y="1"/>
                  </a:moveTo>
                  <a:lnTo>
                    <a:pt x="0"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17"/>
            <p:cNvSpPr/>
            <p:nvPr/>
          </p:nvSpPr>
          <p:spPr>
            <a:xfrm>
              <a:off x="5118750" y="3697750"/>
              <a:ext cx="34700" cy="34725"/>
            </a:xfrm>
            <a:custGeom>
              <a:rect b="b" l="l" r="r" t="t"/>
              <a:pathLst>
                <a:path extrusionOk="0" h="1389" w="1388">
                  <a:moveTo>
                    <a:pt x="1" y="0"/>
                  </a:moveTo>
                  <a:lnTo>
                    <a:pt x="1" y="1388"/>
                  </a:lnTo>
                  <a:lnTo>
                    <a:pt x="1387" y="1388"/>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17"/>
            <p:cNvSpPr/>
            <p:nvPr/>
          </p:nvSpPr>
          <p:spPr>
            <a:xfrm>
              <a:off x="5546475" y="3697750"/>
              <a:ext cx="34725" cy="34725"/>
            </a:xfrm>
            <a:custGeom>
              <a:rect b="b" l="l" r="r" t="t"/>
              <a:pathLst>
                <a:path extrusionOk="0" h="1389" w="1389">
                  <a:moveTo>
                    <a:pt x="1" y="0"/>
                  </a:moveTo>
                  <a:lnTo>
                    <a:pt x="1" y="1388"/>
                  </a:lnTo>
                  <a:lnTo>
                    <a:pt x="1389" y="1388"/>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17"/>
            <p:cNvSpPr/>
            <p:nvPr/>
          </p:nvSpPr>
          <p:spPr>
            <a:xfrm>
              <a:off x="5257475" y="3801800"/>
              <a:ext cx="69400" cy="34725"/>
            </a:xfrm>
            <a:custGeom>
              <a:rect b="b" l="l" r="r" t="t"/>
              <a:pathLst>
                <a:path extrusionOk="0" h="1389" w="2776">
                  <a:moveTo>
                    <a:pt x="1" y="1"/>
                  </a:moveTo>
                  <a:lnTo>
                    <a:pt x="1" y="1389"/>
                  </a:lnTo>
                  <a:lnTo>
                    <a:pt x="2775" y="1389"/>
                  </a:lnTo>
                  <a:lnTo>
                    <a:pt x="277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17"/>
            <p:cNvSpPr/>
            <p:nvPr/>
          </p:nvSpPr>
          <p:spPr>
            <a:xfrm>
              <a:off x="5373100" y="3801800"/>
              <a:ext cx="69375" cy="34725"/>
            </a:xfrm>
            <a:custGeom>
              <a:rect b="b" l="l" r="r" t="t"/>
              <a:pathLst>
                <a:path extrusionOk="0" h="1389" w="2775">
                  <a:moveTo>
                    <a:pt x="0" y="1"/>
                  </a:moveTo>
                  <a:lnTo>
                    <a:pt x="0" y="1389"/>
                  </a:lnTo>
                  <a:lnTo>
                    <a:pt x="2775" y="1389"/>
                  </a:lnTo>
                  <a:lnTo>
                    <a:pt x="277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17"/>
            <p:cNvSpPr/>
            <p:nvPr/>
          </p:nvSpPr>
          <p:spPr>
            <a:xfrm>
              <a:off x="5292150" y="3455000"/>
              <a:ext cx="34725" cy="34700"/>
            </a:xfrm>
            <a:custGeom>
              <a:rect b="b" l="l" r="r" t="t"/>
              <a:pathLst>
                <a:path extrusionOk="0" h="1388" w="1389">
                  <a:moveTo>
                    <a:pt x="0" y="1"/>
                  </a:moveTo>
                  <a:lnTo>
                    <a:pt x="0" y="1387"/>
                  </a:lnTo>
                  <a:lnTo>
                    <a:pt x="1388" y="1387"/>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17"/>
            <p:cNvSpPr/>
            <p:nvPr/>
          </p:nvSpPr>
          <p:spPr>
            <a:xfrm>
              <a:off x="5326850" y="3489675"/>
              <a:ext cx="46275" cy="34725"/>
            </a:xfrm>
            <a:custGeom>
              <a:rect b="b" l="l" r="r" t="t"/>
              <a:pathLst>
                <a:path extrusionOk="0" h="1389" w="1851">
                  <a:moveTo>
                    <a:pt x="0" y="0"/>
                  </a:moveTo>
                  <a:lnTo>
                    <a:pt x="0" y="1388"/>
                  </a:lnTo>
                  <a:lnTo>
                    <a:pt x="1850" y="1388"/>
                  </a:lnTo>
                  <a:lnTo>
                    <a:pt x="1850"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17"/>
            <p:cNvSpPr/>
            <p:nvPr/>
          </p:nvSpPr>
          <p:spPr>
            <a:xfrm>
              <a:off x="5442450" y="3767150"/>
              <a:ext cx="69400" cy="34675"/>
            </a:xfrm>
            <a:custGeom>
              <a:rect b="b" l="l" r="r" t="t"/>
              <a:pathLst>
                <a:path extrusionOk="0" h="1387" w="2776">
                  <a:moveTo>
                    <a:pt x="1" y="0"/>
                  </a:moveTo>
                  <a:lnTo>
                    <a:pt x="1" y="1387"/>
                  </a:lnTo>
                  <a:lnTo>
                    <a:pt x="2775" y="1387"/>
                  </a:lnTo>
                  <a:lnTo>
                    <a:pt x="2775"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17"/>
            <p:cNvSpPr/>
            <p:nvPr/>
          </p:nvSpPr>
          <p:spPr>
            <a:xfrm>
              <a:off x="5188125" y="3767150"/>
              <a:ext cx="69375" cy="34675"/>
            </a:xfrm>
            <a:custGeom>
              <a:rect b="b" l="l" r="r" t="t"/>
              <a:pathLst>
                <a:path extrusionOk="0" h="1387" w="2775">
                  <a:moveTo>
                    <a:pt x="0" y="0"/>
                  </a:moveTo>
                  <a:lnTo>
                    <a:pt x="0" y="1387"/>
                  </a:lnTo>
                  <a:lnTo>
                    <a:pt x="2775" y="1387"/>
                  </a:lnTo>
                  <a:lnTo>
                    <a:pt x="2775"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17"/>
            <p:cNvSpPr/>
            <p:nvPr/>
          </p:nvSpPr>
          <p:spPr>
            <a:xfrm>
              <a:off x="5153425" y="3732450"/>
              <a:ext cx="34725" cy="34675"/>
            </a:xfrm>
            <a:custGeom>
              <a:rect b="b" l="l" r="r" t="t"/>
              <a:pathLst>
                <a:path extrusionOk="0" h="1387" w="1389">
                  <a:moveTo>
                    <a:pt x="0" y="0"/>
                  </a:moveTo>
                  <a:lnTo>
                    <a:pt x="0" y="1387"/>
                  </a:lnTo>
                  <a:lnTo>
                    <a:pt x="1388" y="1387"/>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17"/>
            <p:cNvSpPr/>
            <p:nvPr/>
          </p:nvSpPr>
          <p:spPr>
            <a:xfrm>
              <a:off x="5511825" y="3732450"/>
              <a:ext cx="34675" cy="34675"/>
            </a:xfrm>
            <a:custGeom>
              <a:rect b="b" l="l" r="r" t="t"/>
              <a:pathLst>
                <a:path extrusionOk="0" h="1387" w="1387">
                  <a:moveTo>
                    <a:pt x="0" y="0"/>
                  </a:moveTo>
                  <a:lnTo>
                    <a:pt x="0" y="1387"/>
                  </a:lnTo>
                  <a:lnTo>
                    <a:pt x="1387" y="1387"/>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17"/>
            <p:cNvSpPr/>
            <p:nvPr/>
          </p:nvSpPr>
          <p:spPr>
            <a:xfrm>
              <a:off x="5326850" y="3836500"/>
              <a:ext cx="46275" cy="34700"/>
            </a:xfrm>
            <a:custGeom>
              <a:rect b="b" l="l" r="r" t="t"/>
              <a:pathLst>
                <a:path extrusionOk="0" h="1388" w="1851">
                  <a:moveTo>
                    <a:pt x="0" y="1"/>
                  </a:moveTo>
                  <a:lnTo>
                    <a:pt x="0" y="1387"/>
                  </a:lnTo>
                  <a:lnTo>
                    <a:pt x="1850" y="1387"/>
                  </a:lnTo>
                  <a:lnTo>
                    <a:pt x="1850"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17"/>
            <p:cNvSpPr/>
            <p:nvPr/>
          </p:nvSpPr>
          <p:spPr>
            <a:xfrm>
              <a:off x="5153425" y="3420300"/>
              <a:ext cx="138750" cy="34725"/>
            </a:xfrm>
            <a:custGeom>
              <a:rect b="b" l="l" r="r" t="t"/>
              <a:pathLst>
                <a:path extrusionOk="0" h="1389" w="5550">
                  <a:moveTo>
                    <a:pt x="0" y="1"/>
                  </a:moveTo>
                  <a:lnTo>
                    <a:pt x="0" y="1389"/>
                  </a:lnTo>
                  <a:lnTo>
                    <a:pt x="5549" y="1389"/>
                  </a:lnTo>
                  <a:lnTo>
                    <a:pt x="554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17"/>
            <p:cNvSpPr/>
            <p:nvPr/>
          </p:nvSpPr>
          <p:spPr>
            <a:xfrm>
              <a:off x="5407750" y="3420300"/>
              <a:ext cx="138750" cy="34725"/>
            </a:xfrm>
            <a:custGeom>
              <a:rect b="b" l="l" r="r" t="t"/>
              <a:pathLst>
                <a:path extrusionOk="0" h="1389" w="5550">
                  <a:moveTo>
                    <a:pt x="1" y="1"/>
                  </a:moveTo>
                  <a:lnTo>
                    <a:pt x="1" y="1389"/>
                  </a:lnTo>
                  <a:lnTo>
                    <a:pt x="5550" y="1389"/>
                  </a:lnTo>
                  <a:lnTo>
                    <a:pt x="5550"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17"/>
            <p:cNvSpPr/>
            <p:nvPr/>
          </p:nvSpPr>
          <p:spPr>
            <a:xfrm>
              <a:off x="5084050" y="3489675"/>
              <a:ext cx="34725" cy="208125"/>
            </a:xfrm>
            <a:custGeom>
              <a:rect b="b" l="l" r="r" t="t"/>
              <a:pathLst>
                <a:path extrusionOk="0" h="8325" w="1389">
                  <a:moveTo>
                    <a:pt x="1" y="0"/>
                  </a:moveTo>
                  <a:lnTo>
                    <a:pt x="1" y="8325"/>
                  </a:lnTo>
                  <a:lnTo>
                    <a:pt x="1389" y="8325"/>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17"/>
            <p:cNvSpPr/>
            <p:nvPr/>
          </p:nvSpPr>
          <p:spPr>
            <a:xfrm>
              <a:off x="5581175" y="3489675"/>
              <a:ext cx="34675" cy="208125"/>
            </a:xfrm>
            <a:custGeom>
              <a:rect b="b" l="l" r="r" t="t"/>
              <a:pathLst>
                <a:path extrusionOk="0" h="8325" w="1387">
                  <a:moveTo>
                    <a:pt x="1" y="0"/>
                  </a:moveTo>
                  <a:lnTo>
                    <a:pt x="1" y="8325"/>
                  </a:lnTo>
                  <a:lnTo>
                    <a:pt x="1387" y="8325"/>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418" name="Google Shape;2418;p17"/>
          <p:cNvCxnSpPr>
            <a:stCxn id="2360" idx="3"/>
            <a:endCxn id="2364" idx="1"/>
          </p:cNvCxnSpPr>
          <p:nvPr/>
        </p:nvCxnSpPr>
        <p:spPr>
          <a:xfrm flipH="1" rot="10800000">
            <a:off x="2272375" y="2306950"/>
            <a:ext cx="1875900" cy="381000"/>
          </a:xfrm>
          <a:prstGeom prst="bentConnector3">
            <a:avLst>
              <a:gd fmla="val 50003" name="adj1"/>
            </a:avLst>
          </a:prstGeom>
          <a:noFill/>
          <a:ln cap="flat" cmpd="sng" w="19050">
            <a:solidFill>
              <a:schemeClr val="accent1"/>
            </a:solidFill>
            <a:prstDash val="solid"/>
            <a:round/>
            <a:headEnd len="med" w="med" type="none"/>
            <a:tailEnd len="med" w="med" type="none"/>
          </a:ln>
        </p:spPr>
      </p:cxnSp>
      <p:cxnSp>
        <p:nvCxnSpPr>
          <p:cNvPr id="2419" name="Google Shape;2419;p17"/>
          <p:cNvCxnSpPr>
            <a:stCxn id="2364" idx="3"/>
            <a:endCxn id="2368" idx="1"/>
          </p:cNvCxnSpPr>
          <p:nvPr/>
        </p:nvCxnSpPr>
        <p:spPr>
          <a:xfrm flipH="1" rot="10800000">
            <a:off x="4995600" y="1925950"/>
            <a:ext cx="1880700" cy="381000"/>
          </a:xfrm>
          <a:prstGeom prst="bentConnector3">
            <a:avLst>
              <a:gd fmla="val 50001" name="adj1"/>
            </a:avLst>
          </a:prstGeom>
          <a:noFill/>
          <a:ln cap="flat" cmpd="sng" w="19050">
            <a:solidFill>
              <a:schemeClr val="accent1"/>
            </a:solidFill>
            <a:prstDash val="solid"/>
            <a:round/>
            <a:headEnd len="med" w="med" type="none"/>
            <a:tailEnd len="med" w="med"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7" name="Shape 4937"/>
        <p:cNvGrpSpPr/>
        <p:nvPr/>
      </p:nvGrpSpPr>
      <p:grpSpPr>
        <a:xfrm>
          <a:off x="0" y="0"/>
          <a:ext cx="0" cy="0"/>
          <a:chOff x="0" y="0"/>
          <a:chExt cx="0" cy="0"/>
        </a:xfrm>
      </p:grpSpPr>
      <p:sp>
        <p:nvSpPr>
          <p:cNvPr id="4938" name="Google Shape;4938;p44"/>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RETRO VIDEO GAMES NEWSLETTER INFOGRAPHICS</a:t>
            </a:r>
            <a:endParaRPr/>
          </a:p>
        </p:txBody>
      </p:sp>
      <p:grpSp>
        <p:nvGrpSpPr>
          <p:cNvPr id="4939" name="Google Shape;4939;p44"/>
          <p:cNvGrpSpPr/>
          <p:nvPr/>
        </p:nvGrpSpPr>
        <p:grpSpPr>
          <a:xfrm rot="-5400000">
            <a:off x="271246" y="535371"/>
            <a:ext cx="242781" cy="161857"/>
            <a:chOff x="2500050" y="3730175"/>
            <a:chExt cx="2619000" cy="1746025"/>
          </a:xfrm>
        </p:grpSpPr>
        <p:sp>
          <p:nvSpPr>
            <p:cNvPr id="4940" name="Google Shape;4940;p44"/>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1" name="Google Shape;4941;p44"/>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2" name="Google Shape;4942;p44"/>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3" name="Google Shape;4943;p44"/>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44" name="Google Shape;4944;p44"/>
          <p:cNvGrpSpPr/>
          <p:nvPr/>
        </p:nvGrpSpPr>
        <p:grpSpPr>
          <a:xfrm rot="5400000">
            <a:off x="8691846" y="535371"/>
            <a:ext cx="242781" cy="161857"/>
            <a:chOff x="2500050" y="3730175"/>
            <a:chExt cx="2619000" cy="1746025"/>
          </a:xfrm>
        </p:grpSpPr>
        <p:sp>
          <p:nvSpPr>
            <p:cNvPr id="4945" name="Google Shape;4945;p44"/>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6" name="Google Shape;4946;p44"/>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7" name="Google Shape;4947;p44"/>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8" name="Google Shape;4948;p44"/>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49" name="Google Shape;4949;p44"/>
          <p:cNvSpPr/>
          <p:nvPr/>
        </p:nvSpPr>
        <p:spPr>
          <a:xfrm>
            <a:off x="964363" y="2549499"/>
            <a:ext cx="2485800" cy="698400"/>
          </a:xfrm>
          <a:prstGeom prst="roundRect">
            <a:avLst>
              <a:gd fmla="val 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50" name="Google Shape;4950;p44"/>
          <p:cNvSpPr/>
          <p:nvPr/>
        </p:nvSpPr>
        <p:spPr>
          <a:xfrm>
            <a:off x="964363" y="2549499"/>
            <a:ext cx="750300" cy="698400"/>
          </a:xfrm>
          <a:prstGeom prst="roundRect">
            <a:avLst>
              <a:gd fmla="val 0" name="adj"/>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51" name="Google Shape;4951;p44"/>
          <p:cNvSpPr/>
          <p:nvPr/>
        </p:nvSpPr>
        <p:spPr>
          <a:xfrm>
            <a:off x="964363" y="3652550"/>
            <a:ext cx="2485800" cy="698400"/>
          </a:xfrm>
          <a:prstGeom prst="roundRect">
            <a:avLst>
              <a:gd fmla="val 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52" name="Google Shape;4952;p44"/>
          <p:cNvSpPr/>
          <p:nvPr/>
        </p:nvSpPr>
        <p:spPr>
          <a:xfrm>
            <a:off x="964363" y="3647500"/>
            <a:ext cx="1914000" cy="698400"/>
          </a:xfrm>
          <a:prstGeom prst="roundRect">
            <a:avLst>
              <a:gd fmla="val 0" name="adj"/>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53" name="Google Shape;4953;p44"/>
          <p:cNvSpPr/>
          <p:nvPr/>
        </p:nvSpPr>
        <p:spPr>
          <a:xfrm>
            <a:off x="964363" y="1451488"/>
            <a:ext cx="2485800" cy="698400"/>
          </a:xfrm>
          <a:prstGeom prst="roundRect">
            <a:avLst>
              <a:gd fmla="val 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54" name="Google Shape;4954;p44"/>
          <p:cNvSpPr/>
          <p:nvPr/>
        </p:nvSpPr>
        <p:spPr>
          <a:xfrm>
            <a:off x="964363" y="1446450"/>
            <a:ext cx="1277700" cy="698400"/>
          </a:xfrm>
          <a:prstGeom prst="roundRect">
            <a:avLst>
              <a:gd fmla="val 0" name="adj"/>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4955" name="Google Shape;4955;p44"/>
          <p:cNvGrpSpPr/>
          <p:nvPr/>
        </p:nvGrpSpPr>
        <p:grpSpPr>
          <a:xfrm>
            <a:off x="3489475" y="1446450"/>
            <a:ext cx="4690175" cy="622200"/>
            <a:chOff x="3489475" y="1446450"/>
            <a:chExt cx="4690175" cy="622200"/>
          </a:xfrm>
        </p:grpSpPr>
        <p:sp>
          <p:nvSpPr>
            <p:cNvPr id="4956" name="Google Shape;4956;p44"/>
            <p:cNvSpPr/>
            <p:nvPr/>
          </p:nvSpPr>
          <p:spPr>
            <a:xfrm>
              <a:off x="3489475" y="1572075"/>
              <a:ext cx="1098900" cy="4572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solidFill>
                    <a:schemeClr val="accent1"/>
                  </a:solidFill>
                  <a:latin typeface="Orbitron ExtraBold"/>
                  <a:ea typeface="Orbitron ExtraBold"/>
                  <a:cs typeface="Orbitron ExtraBold"/>
                  <a:sym typeface="Orbitron ExtraBold"/>
                </a:rPr>
                <a:t>50%</a:t>
              </a:r>
              <a:endParaRPr sz="2400">
                <a:solidFill>
                  <a:schemeClr val="accent1"/>
                </a:solidFill>
                <a:latin typeface="Orbitron ExtraBold"/>
                <a:ea typeface="Orbitron ExtraBold"/>
                <a:cs typeface="Orbitron ExtraBold"/>
                <a:sym typeface="Orbitron ExtraBold"/>
              </a:endParaRPr>
            </a:p>
          </p:txBody>
        </p:sp>
        <p:grpSp>
          <p:nvGrpSpPr>
            <p:cNvPr id="4957" name="Google Shape;4957;p44"/>
            <p:cNvGrpSpPr/>
            <p:nvPr/>
          </p:nvGrpSpPr>
          <p:grpSpPr>
            <a:xfrm>
              <a:off x="5835881" y="1446450"/>
              <a:ext cx="2343769" cy="622200"/>
              <a:chOff x="5835881" y="1446450"/>
              <a:chExt cx="2343769" cy="622200"/>
            </a:xfrm>
          </p:grpSpPr>
          <p:sp>
            <p:nvSpPr>
              <p:cNvPr id="4958" name="Google Shape;4958;p44"/>
              <p:cNvSpPr txBox="1"/>
              <p:nvPr/>
            </p:nvSpPr>
            <p:spPr>
              <a:xfrm flipH="1">
                <a:off x="5835881" y="1446450"/>
                <a:ext cx="2343600" cy="3492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MERCURY</a:t>
                </a:r>
                <a:endParaRPr sz="1300">
                  <a:solidFill>
                    <a:schemeClr val="accent1"/>
                  </a:solidFill>
                  <a:latin typeface="Orbitron ExtraBold"/>
                  <a:ea typeface="Orbitron ExtraBold"/>
                  <a:cs typeface="Orbitron ExtraBold"/>
                  <a:sym typeface="Orbitron ExtraBold"/>
                </a:endParaRPr>
              </a:p>
            </p:txBody>
          </p:sp>
          <p:sp>
            <p:nvSpPr>
              <p:cNvPr id="4959" name="Google Shape;4959;p44"/>
              <p:cNvSpPr txBox="1"/>
              <p:nvPr/>
            </p:nvSpPr>
            <p:spPr>
              <a:xfrm flipH="1">
                <a:off x="5836050" y="1719450"/>
                <a:ext cx="2343600" cy="349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latin typeface="Advent Pro Medium"/>
                    <a:ea typeface="Advent Pro Medium"/>
                    <a:cs typeface="Advent Pro Medium"/>
                    <a:sym typeface="Advent Pro Medium"/>
                  </a:rPr>
                  <a:t>Mercury is</a:t>
                </a:r>
                <a:r>
                  <a:rPr lang="en">
                    <a:solidFill>
                      <a:schemeClr val="lt1"/>
                    </a:solidFill>
                    <a:latin typeface="Advent Pro Medium"/>
                    <a:ea typeface="Advent Pro Medium"/>
                    <a:cs typeface="Advent Pro Medium"/>
                    <a:sym typeface="Advent Pro Medium"/>
                  </a:rPr>
                  <a:t> the closest planet</a:t>
                </a:r>
                <a:endParaRPr>
                  <a:solidFill>
                    <a:schemeClr val="lt1"/>
                  </a:solidFill>
                  <a:latin typeface="Advent Pro Medium"/>
                  <a:ea typeface="Advent Pro Medium"/>
                  <a:cs typeface="Advent Pro Medium"/>
                  <a:sym typeface="Advent Pro Medium"/>
                </a:endParaRPr>
              </a:p>
            </p:txBody>
          </p:sp>
        </p:grpSp>
      </p:grpSp>
      <p:grpSp>
        <p:nvGrpSpPr>
          <p:cNvPr id="4960" name="Google Shape;4960;p44"/>
          <p:cNvGrpSpPr/>
          <p:nvPr/>
        </p:nvGrpSpPr>
        <p:grpSpPr>
          <a:xfrm>
            <a:off x="3489475" y="2549506"/>
            <a:ext cx="4690175" cy="622195"/>
            <a:chOff x="3489475" y="2549506"/>
            <a:chExt cx="4690175" cy="622195"/>
          </a:xfrm>
        </p:grpSpPr>
        <p:sp>
          <p:nvSpPr>
            <p:cNvPr id="4961" name="Google Shape;4961;p44"/>
            <p:cNvSpPr/>
            <p:nvPr/>
          </p:nvSpPr>
          <p:spPr>
            <a:xfrm>
              <a:off x="3489475" y="2672613"/>
              <a:ext cx="1098900" cy="4572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solidFill>
                    <a:schemeClr val="accent1"/>
                  </a:solidFill>
                  <a:latin typeface="Orbitron ExtraBold"/>
                  <a:ea typeface="Orbitron ExtraBold"/>
                  <a:cs typeface="Orbitron ExtraBold"/>
                  <a:sym typeface="Orbitron ExtraBold"/>
                </a:rPr>
                <a:t>25%</a:t>
              </a:r>
              <a:endParaRPr sz="2400">
                <a:solidFill>
                  <a:schemeClr val="accent1"/>
                </a:solidFill>
                <a:latin typeface="Orbitron ExtraBold"/>
                <a:ea typeface="Orbitron ExtraBold"/>
                <a:cs typeface="Orbitron ExtraBold"/>
                <a:sym typeface="Orbitron ExtraBold"/>
              </a:endParaRPr>
            </a:p>
          </p:txBody>
        </p:sp>
        <p:grpSp>
          <p:nvGrpSpPr>
            <p:cNvPr id="4962" name="Google Shape;4962;p44"/>
            <p:cNvGrpSpPr/>
            <p:nvPr/>
          </p:nvGrpSpPr>
          <p:grpSpPr>
            <a:xfrm>
              <a:off x="5835881" y="2549506"/>
              <a:ext cx="2343769" cy="622195"/>
              <a:chOff x="5835881" y="2549506"/>
              <a:chExt cx="2343769" cy="622195"/>
            </a:xfrm>
          </p:grpSpPr>
          <p:sp>
            <p:nvSpPr>
              <p:cNvPr id="4963" name="Google Shape;4963;p44"/>
              <p:cNvSpPr txBox="1"/>
              <p:nvPr/>
            </p:nvSpPr>
            <p:spPr>
              <a:xfrm flipH="1">
                <a:off x="5835881" y="2549506"/>
                <a:ext cx="2343600" cy="3492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VENUS</a:t>
                </a:r>
                <a:endParaRPr sz="1300">
                  <a:solidFill>
                    <a:schemeClr val="accent1"/>
                  </a:solidFill>
                  <a:latin typeface="Orbitron ExtraBold"/>
                  <a:ea typeface="Orbitron ExtraBold"/>
                  <a:cs typeface="Orbitron ExtraBold"/>
                  <a:sym typeface="Orbitron ExtraBold"/>
                </a:endParaRPr>
              </a:p>
            </p:txBody>
          </p:sp>
          <p:sp>
            <p:nvSpPr>
              <p:cNvPr id="4964" name="Google Shape;4964;p44"/>
              <p:cNvSpPr txBox="1"/>
              <p:nvPr/>
            </p:nvSpPr>
            <p:spPr>
              <a:xfrm flipH="1">
                <a:off x="5836050" y="2822501"/>
                <a:ext cx="2343600" cy="349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latin typeface="Advent Pro Medium"/>
                    <a:ea typeface="Advent Pro Medium"/>
                    <a:cs typeface="Advent Pro Medium"/>
                    <a:sym typeface="Advent Pro Medium"/>
                  </a:rPr>
                  <a:t>Venus has a beautiful name </a:t>
                </a:r>
                <a:endParaRPr>
                  <a:solidFill>
                    <a:schemeClr val="lt1"/>
                  </a:solidFill>
                  <a:latin typeface="Advent Pro Medium"/>
                  <a:ea typeface="Advent Pro Medium"/>
                  <a:cs typeface="Advent Pro Medium"/>
                  <a:sym typeface="Advent Pro Medium"/>
                </a:endParaRPr>
              </a:p>
            </p:txBody>
          </p:sp>
        </p:grpSp>
      </p:grpSp>
      <p:grpSp>
        <p:nvGrpSpPr>
          <p:cNvPr id="4965" name="Google Shape;4965;p44"/>
          <p:cNvGrpSpPr/>
          <p:nvPr/>
        </p:nvGrpSpPr>
        <p:grpSpPr>
          <a:xfrm>
            <a:off x="3489475" y="3652552"/>
            <a:ext cx="4690175" cy="622198"/>
            <a:chOff x="3489475" y="3652552"/>
            <a:chExt cx="4690175" cy="622198"/>
          </a:xfrm>
        </p:grpSpPr>
        <p:sp>
          <p:nvSpPr>
            <p:cNvPr id="4966" name="Google Shape;4966;p44"/>
            <p:cNvSpPr/>
            <p:nvPr/>
          </p:nvSpPr>
          <p:spPr>
            <a:xfrm>
              <a:off x="3489475" y="3773150"/>
              <a:ext cx="1098900" cy="4572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solidFill>
                    <a:schemeClr val="accent1"/>
                  </a:solidFill>
                  <a:latin typeface="Orbitron ExtraBold"/>
                  <a:ea typeface="Orbitron ExtraBold"/>
                  <a:cs typeface="Orbitron ExtraBold"/>
                  <a:sym typeface="Orbitron ExtraBold"/>
                </a:rPr>
                <a:t>75%</a:t>
              </a:r>
              <a:endParaRPr sz="2400">
                <a:solidFill>
                  <a:schemeClr val="accent1"/>
                </a:solidFill>
                <a:latin typeface="Orbitron ExtraBold"/>
                <a:ea typeface="Orbitron ExtraBold"/>
                <a:cs typeface="Orbitron ExtraBold"/>
                <a:sym typeface="Orbitron ExtraBold"/>
              </a:endParaRPr>
            </a:p>
          </p:txBody>
        </p:sp>
        <p:grpSp>
          <p:nvGrpSpPr>
            <p:cNvPr id="4967" name="Google Shape;4967;p44"/>
            <p:cNvGrpSpPr/>
            <p:nvPr/>
          </p:nvGrpSpPr>
          <p:grpSpPr>
            <a:xfrm>
              <a:off x="5835881" y="3652552"/>
              <a:ext cx="2343769" cy="622198"/>
              <a:chOff x="5835881" y="3652552"/>
              <a:chExt cx="2343769" cy="622198"/>
            </a:xfrm>
          </p:grpSpPr>
          <p:sp>
            <p:nvSpPr>
              <p:cNvPr id="4968" name="Google Shape;4968;p44"/>
              <p:cNvSpPr txBox="1"/>
              <p:nvPr/>
            </p:nvSpPr>
            <p:spPr>
              <a:xfrm flipH="1">
                <a:off x="5835881" y="3652552"/>
                <a:ext cx="2343600" cy="3492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MARS</a:t>
                </a:r>
                <a:endParaRPr sz="1300">
                  <a:solidFill>
                    <a:schemeClr val="accent1"/>
                  </a:solidFill>
                  <a:latin typeface="Orbitron ExtraBold"/>
                  <a:ea typeface="Orbitron ExtraBold"/>
                  <a:cs typeface="Orbitron ExtraBold"/>
                  <a:sym typeface="Orbitron ExtraBold"/>
                </a:endParaRPr>
              </a:p>
            </p:txBody>
          </p:sp>
          <p:sp>
            <p:nvSpPr>
              <p:cNvPr id="4969" name="Google Shape;4969;p44"/>
              <p:cNvSpPr txBox="1"/>
              <p:nvPr/>
            </p:nvSpPr>
            <p:spPr>
              <a:xfrm flipH="1">
                <a:off x="5836050" y="3925550"/>
                <a:ext cx="2343600" cy="349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latin typeface="Advent Pro Medium"/>
                    <a:ea typeface="Advent Pro Medium"/>
                    <a:cs typeface="Advent Pro Medium"/>
                    <a:sym typeface="Advent Pro Medium"/>
                  </a:rPr>
                  <a:t>Mars is a very cold place</a:t>
                </a:r>
                <a:endParaRPr>
                  <a:solidFill>
                    <a:schemeClr val="lt1"/>
                  </a:solidFill>
                  <a:latin typeface="Advent Pro Medium"/>
                  <a:ea typeface="Advent Pro Medium"/>
                  <a:cs typeface="Advent Pro Medium"/>
                  <a:sym typeface="Advent Pro Medium"/>
                </a:endParaRPr>
              </a:p>
            </p:txBody>
          </p:sp>
        </p:grpSp>
      </p:grpSp>
      <p:grpSp>
        <p:nvGrpSpPr>
          <p:cNvPr id="4970" name="Google Shape;4970;p44"/>
          <p:cNvGrpSpPr/>
          <p:nvPr/>
        </p:nvGrpSpPr>
        <p:grpSpPr>
          <a:xfrm>
            <a:off x="4971565" y="2697259"/>
            <a:ext cx="481112" cy="407884"/>
            <a:chOff x="5084050" y="3420300"/>
            <a:chExt cx="531850" cy="450900"/>
          </a:xfrm>
        </p:grpSpPr>
        <p:sp>
          <p:nvSpPr>
            <p:cNvPr id="4971" name="Google Shape;4971;p44"/>
            <p:cNvSpPr/>
            <p:nvPr/>
          </p:nvSpPr>
          <p:spPr>
            <a:xfrm>
              <a:off x="5084050" y="3420300"/>
              <a:ext cx="531850" cy="450900"/>
            </a:xfrm>
            <a:custGeom>
              <a:rect b="b" l="l" r="r" t="t"/>
              <a:pathLst>
                <a:path extrusionOk="0" h="18036" w="21274">
                  <a:moveTo>
                    <a:pt x="2775" y="1"/>
                  </a:moveTo>
                  <a:lnTo>
                    <a:pt x="2775" y="1389"/>
                  </a:lnTo>
                  <a:lnTo>
                    <a:pt x="1389" y="1389"/>
                  </a:lnTo>
                  <a:lnTo>
                    <a:pt x="1389" y="2775"/>
                  </a:lnTo>
                  <a:lnTo>
                    <a:pt x="1" y="2775"/>
                  </a:lnTo>
                  <a:lnTo>
                    <a:pt x="1" y="11100"/>
                  </a:lnTo>
                  <a:lnTo>
                    <a:pt x="1389" y="11100"/>
                  </a:lnTo>
                  <a:lnTo>
                    <a:pt x="1389" y="12486"/>
                  </a:lnTo>
                  <a:lnTo>
                    <a:pt x="2775" y="12486"/>
                  </a:lnTo>
                  <a:lnTo>
                    <a:pt x="2775" y="13874"/>
                  </a:lnTo>
                  <a:lnTo>
                    <a:pt x="4163" y="13874"/>
                  </a:lnTo>
                  <a:lnTo>
                    <a:pt x="4163" y="15261"/>
                  </a:lnTo>
                  <a:lnTo>
                    <a:pt x="6938" y="15261"/>
                  </a:lnTo>
                  <a:lnTo>
                    <a:pt x="6938" y="16649"/>
                  </a:lnTo>
                  <a:lnTo>
                    <a:pt x="9712" y="16649"/>
                  </a:lnTo>
                  <a:lnTo>
                    <a:pt x="9712" y="18035"/>
                  </a:lnTo>
                  <a:lnTo>
                    <a:pt x="11562" y="18035"/>
                  </a:lnTo>
                  <a:lnTo>
                    <a:pt x="11562" y="16649"/>
                  </a:lnTo>
                  <a:lnTo>
                    <a:pt x="14337" y="16649"/>
                  </a:lnTo>
                  <a:lnTo>
                    <a:pt x="14337" y="15261"/>
                  </a:lnTo>
                  <a:lnTo>
                    <a:pt x="17111" y="15261"/>
                  </a:lnTo>
                  <a:lnTo>
                    <a:pt x="17111" y="13874"/>
                  </a:lnTo>
                  <a:lnTo>
                    <a:pt x="18498" y="13874"/>
                  </a:lnTo>
                  <a:lnTo>
                    <a:pt x="18498" y="12486"/>
                  </a:lnTo>
                  <a:lnTo>
                    <a:pt x="19886" y="12486"/>
                  </a:lnTo>
                  <a:lnTo>
                    <a:pt x="19886" y="11100"/>
                  </a:lnTo>
                  <a:lnTo>
                    <a:pt x="21273" y="11100"/>
                  </a:lnTo>
                  <a:lnTo>
                    <a:pt x="21273" y="2777"/>
                  </a:lnTo>
                  <a:lnTo>
                    <a:pt x="19886" y="2775"/>
                  </a:lnTo>
                  <a:lnTo>
                    <a:pt x="19886" y="1389"/>
                  </a:lnTo>
                  <a:lnTo>
                    <a:pt x="18498" y="1389"/>
                  </a:lnTo>
                  <a:lnTo>
                    <a:pt x="18498" y="1"/>
                  </a:lnTo>
                  <a:lnTo>
                    <a:pt x="12949" y="1"/>
                  </a:lnTo>
                  <a:lnTo>
                    <a:pt x="12949" y="1389"/>
                  </a:lnTo>
                  <a:lnTo>
                    <a:pt x="11562" y="1389"/>
                  </a:lnTo>
                  <a:lnTo>
                    <a:pt x="11562" y="2775"/>
                  </a:lnTo>
                  <a:lnTo>
                    <a:pt x="9712" y="2775"/>
                  </a:lnTo>
                  <a:lnTo>
                    <a:pt x="9712" y="1389"/>
                  </a:lnTo>
                  <a:lnTo>
                    <a:pt x="8324" y="1389"/>
                  </a:lnTo>
                  <a:lnTo>
                    <a:pt x="8324"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2" name="Google Shape;4972;p44"/>
            <p:cNvSpPr/>
            <p:nvPr/>
          </p:nvSpPr>
          <p:spPr>
            <a:xfrm>
              <a:off x="5326850" y="3420300"/>
              <a:ext cx="115625" cy="104100"/>
            </a:xfrm>
            <a:custGeom>
              <a:rect b="b" l="l" r="r" t="t"/>
              <a:pathLst>
                <a:path extrusionOk="0" h="4164" w="4625">
                  <a:moveTo>
                    <a:pt x="3237" y="1"/>
                  </a:moveTo>
                  <a:lnTo>
                    <a:pt x="3237" y="1389"/>
                  </a:lnTo>
                  <a:lnTo>
                    <a:pt x="1850" y="1389"/>
                  </a:lnTo>
                  <a:lnTo>
                    <a:pt x="1850" y="2775"/>
                  </a:lnTo>
                  <a:lnTo>
                    <a:pt x="0" y="2775"/>
                  </a:lnTo>
                  <a:lnTo>
                    <a:pt x="0" y="4163"/>
                  </a:lnTo>
                  <a:lnTo>
                    <a:pt x="3237" y="4163"/>
                  </a:lnTo>
                  <a:lnTo>
                    <a:pt x="3237" y="2775"/>
                  </a:lnTo>
                  <a:lnTo>
                    <a:pt x="4625" y="2775"/>
                  </a:lnTo>
                  <a:lnTo>
                    <a:pt x="4625"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3" name="Google Shape;4973;p44"/>
            <p:cNvSpPr/>
            <p:nvPr/>
          </p:nvSpPr>
          <p:spPr>
            <a:xfrm>
              <a:off x="5084050" y="3420300"/>
              <a:ext cx="104100" cy="104100"/>
            </a:xfrm>
            <a:custGeom>
              <a:rect b="b" l="l" r="r" t="t"/>
              <a:pathLst>
                <a:path extrusionOk="0" h="4164" w="4164">
                  <a:moveTo>
                    <a:pt x="2775" y="1"/>
                  </a:moveTo>
                  <a:lnTo>
                    <a:pt x="2775" y="1389"/>
                  </a:lnTo>
                  <a:lnTo>
                    <a:pt x="1389" y="1389"/>
                  </a:lnTo>
                  <a:lnTo>
                    <a:pt x="1389" y="2775"/>
                  </a:lnTo>
                  <a:lnTo>
                    <a:pt x="1" y="2775"/>
                  </a:lnTo>
                  <a:lnTo>
                    <a:pt x="1" y="4163"/>
                  </a:lnTo>
                  <a:lnTo>
                    <a:pt x="2775" y="4163"/>
                  </a:lnTo>
                  <a:lnTo>
                    <a:pt x="2775" y="2775"/>
                  </a:lnTo>
                  <a:lnTo>
                    <a:pt x="4163" y="2775"/>
                  </a:lnTo>
                  <a:lnTo>
                    <a:pt x="4163"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4" name="Google Shape;4974;p44"/>
            <p:cNvSpPr/>
            <p:nvPr/>
          </p:nvSpPr>
          <p:spPr>
            <a:xfrm>
              <a:off x="5118750" y="3455000"/>
              <a:ext cx="34700" cy="34700"/>
            </a:xfrm>
            <a:custGeom>
              <a:rect b="b" l="l" r="r" t="t"/>
              <a:pathLst>
                <a:path extrusionOk="0" h="1388" w="1388">
                  <a:moveTo>
                    <a:pt x="1" y="1"/>
                  </a:moveTo>
                  <a:lnTo>
                    <a:pt x="1"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5" name="Google Shape;4975;p44"/>
            <p:cNvSpPr/>
            <p:nvPr/>
          </p:nvSpPr>
          <p:spPr>
            <a:xfrm>
              <a:off x="5546475" y="3455000"/>
              <a:ext cx="34725" cy="34700"/>
            </a:xfrm>
            <a:custGeom>
              <a:rect b="b" l="l" r="r" t="t"/>
              <a:pathLst>
                <a:path extrusionOk="0" h="1388" w="1389">
                  <a:moveTo>
                    <a:pt x="1" y="1"/>
                  </a:moveTo>
                  <a:lnTo>
                    <a:pt x="1" y="1387"/>
                  </a:lnTo>
                  <a:lnTo>
                    <a:pt x="1389" y="1387"/>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6" name="Google Shape;4976;p44"/>
            <p:cNvSpPr/>
            <p:nvPr/>
          </p:nvSpPr>
          <p:spPr>
            <a:xfrm>
              <a:off x="5373100" y="3455000"/>
              <a:ext cx="34675" cy="34700"/>
            </a:xfrm>
            <a:custGeom>
              <a:rect b="b" l="l" r="r" t="t"/>
              <a:pathLst>
                <a:path extrusionOk="0" h="1388" w="1387">
                  <a:moveTo>
                    <a:pt x="0" y="1"/>
                  </a:moveTo>
                  <a:lnTo>
                    <a:pt x="0"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7" name="Google Shape;4977;p44"/>
            <p:cNvSpPr/>
            <p:nvPr/>
          </p:nvSpPr>
          <p:spPr>
            <a:xfrm>
              <a:off x="5118750" y="3697750"/>
              <a:ext cx="34700" cy="34725"/>
            </a:xfrm>
            <a:custGeom>
              <a:rect b="b" l="l" r="r" t="t"/>
              <a:pathLst>
                <a:path extrusionOk="0" h="1389" w="1388">
                  <a:moveTo>
                    <a:pt x="1" y="0"/>
                  </a:moveTo>
                  <a:lnTo>
                    <a:pt x="1" y="1388"/>
                  </a:lnTo>
                  <a:lnTo>
                    <a:pt x="1387" y="1388"/>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8" name="Google Shape;4978;p44"/>
            <p:cNvSpPr/>
            <p:nvPr/>
          </p:nvSpPr>
          <p:spPr>
            <a:xfrm>
              <a:off x="5546475" y="3697750"/>
              <a:ext cx="34725" cy="34725"/>
            </a:xfrm>
            <a:custGeom>
              <a:rect b="b" l="l" r="r" t="t"/>
              <a:pathLst>
                <a:path extrusionOk="0" h="1389" w="1389">
                  <a:moveTo>
                    <a:pt x="1" y="0"/>
                  </a:moveTo>
                  <a:lnTo>
                    <a:pt x="1" y="1388"/>
                  </a:lnTo>
                  <a:lnTo>
                    <a:pt x="1389" y="1388"/>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9" name="Google Shape;4979;p44"/>
            <p:cNvSpPr/>
            <p:nvPr/>
          </p:nvSpPr>
          <p:spPr>
            <a:xfrm>
              <a:off x="5257475" y="3801800"/>
              <a:ext cx="69400" cy="34725"/>
            </a:xfrm>
            <a:custGeom>
              <a:rect b="b" l="l" r="r" t="t"/>
              <a:pathLst>
                <a:path extrusionOk="0" h="1389" w="2776">
                  <a:moveTo>
                    <a:pt x="1" y="1"/>
                  </a:moveTo>
                  <a:lnTo>
                    <a:pt x="1" y="1389"/>
                  </a:lnTo>
                  <a:lnTo>
                    <a:pt x="2775" y="1389"/>
                  </a:lnTo>
                  <a:lnTo>
                    <a:pt x="277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0" name="Google Shape;4980;p44"/>
            <p:cNvSpPr/>
            <p:nvPr/>
          </p:nvSpPr>
          <p:spPr>
            <a:xfrm>
              <a:off x="5373100" y="3801800"/>
              <a:ext cx="69375" cy="34725"/>
            </a:xfrm>
            <a:custGeom>
              <a:rect b="b" l="l" r="r" t="t"/>
              <a:pathLst>
                <a:path extrusionOk="0" h="1389" w="2775">
                  <a:moveTo>
                    <a:pt x="0" y="1"/>
                  </a:moveTo>
                  <a:lnTo>
                    <a:pt x="0" y="1389"/>
                  </a:lnTo>
                  <a:lnTo>
                    <a:pt x="2775" y="1389"/>
                  </a:lnTo>
                  <a:lnTo>
                    <a:pt x="277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1" name="Google Shape;4981;p44"/>
            <p:cNvSpPr/>
            <p:nvPr/>
          </p:nvSpPr>
          <p:spPr>
            <a:xfrm>
              <a:off x="5292150" y="3455000"/>
              <a:ext cx="34725" cy="34700"/>
            </a:xfrm>
            <a:custGeom>
              <a:rect b="b" l="l" r="r" t="t"/>
              <a:pathLst>
                <a:path extrusionOk="0" h="1388" w="1389">
                  <a:moveTo>
                    <a:pt x="0" y="1"/>
                  </a:moveTo>
                  <a:lnTo>
                    <a:pt x="0" y="1387"/>
                  </a:lnTo>
                  <a:lnTo>
                    <a:pt x="1388" y="1387"/>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2" name="Google Shape;4982;p44"/>
            <p:cNvSpPr/>
            <p:nvPr/>
          </p:nvSpPr>
          <p:spPr>
            <a:xfrm>
              <a:off x="5326850" y="3489675"/>
              <a:ext cx="46275" cy="34725"/>
            </a:xfrm>
            <a:custGeom>
              <a:rect b="b" l="l" r="r" t="t"/>
              <a:pathLst>
                <a:path extrusionOk="0" h="1389" w="1851">
                  <a:moveTo>
                    <a:pt x="0" y="0"/>
                  </a:moveTo>
                  <a:lnTo>
                    <a:pt x="0" y="1388"/>
                  </a:lnTo>
                  <a:lnTo>
                    <a:pt x="1850" y="1388"/>
                  </a:lnTo>
                  <a:lnTo>
                    <a:pt x="1850"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3" name="Google Shape;4983;p44"/>
            <p:cNvSpPr/>
            <p:nvPr/>
          </p:nvSpPr>
          <p:spPr>
            <a:xfrm>
              <a:off x="5442450" y="3767150"/>
              <a:ext cx="69400" cy="34675"/>
            </a:xfrm>
            <a:custGeom>
              <a:rect b="b" l="l" r="r" t="t"/>
              <a:pathLst>
                <a:path extrusionOk="0" h="1387" w="2776">
                  <a:moveTo>
                    <a:pt x="1" y="0"/>
                  </a:moveTo>
                  <a:lnTo>
                    <a:pt x="1" y="1387"/>
                  </a:lnTo>
                  <a:lnTo>
                    <a:pt x="2775" y="1387"/>
                  </a:lnTo>
                  <a:lnTo>
                    <a:pt x="2775"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4" name="Google Shape;4984;p44"/>
            <p:cNvSpPr/>
            <p:nvPr/>
          </p:nvSpPr>
          <p:spPr>
            <a:xfrm>
              <a:off x="5188125" y="3767150"/>
              <a:ext cx="69375" cy="34675"/>
            </a:xfrm>
            <a:custGeom>
              <a:rect b="b" l="l" r="r" t="t"/>
              <a:pathLst>
                <a:path extrusionOk="0" h="1387" w="2775">
                  <a:moveTo>
                    <a:pt x="0" y="0"/>
                  </a:moveTo>
                  <a:lnTo>
                    <a:pt x="0" y="1387"/>
                  </a:lnTo>
                  <a:lnTo>
                    <a:pt x="2775" y="1387"/>
                  </a:lnTo>
                  <a:lnTo>
                    <a:pt x="2775"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5" name="Google Shape;4985;p44"/>
            <p:cNvSpPr/>
            <p:nvPr/>
          </p:nvSpPr>
          <p:spPr>
            <a:xfrm>
              <a:off x="5153425" y="3732450"/>
              <a:ext cx="34725" cy="34675"/>
            </a:xfrm>
            <a:custGeom>
              <a:rect b="b" l="l" r="r" t="t"/>
              <a:pathLst>
                <a:path extrusionOk="0" h="1387" w="1389">
                  <a:moveTo>
                    <a:pt x="0" y="0"/>
                  </a:moveTo>
                  <a:lnTo>
                    <a:pt x="0" y="1387"/>
                  </a:lnTo>
                  <a:lnTo>
                    <a:pt x="1388" y="1387"/>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6" name="Google Shape;4986;p44"/>
            <p:cNvSpPr/>
            <p:nvPr/>
          </p:nvSpPr>
          <p:spPr>
            <a:xfrm>
              <a:off x="5511825" y="3732450"/>
              <a:ext cx="34675" cy="34675"/>
            </a:xfrm>
            <a:custGeom>
              <a:rect b="b" l="l" r="r" t="t"/>
              <a:pathLst>
                <a:path extrusionOk="0" h="1387" w="1387">
                  <a:moveTo>
                    <a:pt x="0" y="0"/>
                  </a:moveTo>
                  <a:lnTo>
                    <a:pt x="0" y="1387"/>
                  </a:lnTo>
                  <a:lnTo>
                    <a:pt x="1387" y="1387"/>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7" name="Google Shape;4987;p44"/>
            <p:cNvSpPr/>
            <p:nvPr/>
          </p:nvSpPr>
          <p:spPr>
            <a:xfrm>
              <a:off x="5326850" y="3836500"/>
              <a:ext cx="46275" cy="34700"/>
            </a:xfrm>
            <a:custGeom>
              <a:rect b="b" l="l" r="r" t="t"/>
              <a:pathLst>
                <a:path extrusionOk="0" h="1388" w="1851">
                  <a:moveTo>
                    <a:pt x="0" y="1"/>
                  </a:moveTo>
                  <a:lnTo>
                    <a:pt x="0" y="1387"/>
                  </a:lnTo>
                  <a:lnTo>
                    <a:pt x="1850" y="1387"/>
                  </a:lnTo>
                  <a:lnTo>
                    <a:pt x="1850"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8" name="Google Shape;4988;p44"/>
            <p:cNvSpPr/>
            <p:nvPr/>
          </p:nvSpPr>
          <p:spPr>
            <a:xfrm>
              <a:off x="5153425" y="3420300"/>
              <a:ext cx="138750" cy="34725"/>
            </a:xfrm>
            <a:custGeom>
              <a:rect b="b" l="l" r="r" t="t"/>
              <a:pathLst>
                <a:path extrusionOk="0" h="1389" w="5550">
                  <a:moveTo>
                    <a:pt x="0" y="1"/>
                  </a:moveTo>
                  <a:lnTo>
                    <a:pt x="0" y="1389"/>
                  </a:lnTo>
                  <a:lnTo>
                    <a:pt x="5549" y="1389"/>
                  </a:lnTo>
                  <a:lnTo>
                    <a:pt x="554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9" name="Google Shape;4989;p44"/>
            <p:cNvSpPr/>
            <p:nvPr/>
          </p:nvSpPr>
          <p:spPr>
            <a:xfrm>
              <a:off x="5407750" y="3420300"/>
              <a:ext cx="138750" cy="34725"/>
            </a:xfrm>
            <a:custGeom>
              <a:rect b="b" l="l" r="r" t="t"/>
              <a:pathLst>
                <a:path extrusionOk="0" h="1389" w="5550">
                  <a:moveTo>
                    <a:pt x="1" y="1"/>
                  </a:moveTo>
                  <a:lnTo>
                    <a:pt x="1" y="1389"/>
                  </a:lnTo>
                  <a:lnTo>
                    <a:pt x="5550" y="1389"/>
                  </a:lnTo>
                  <a:lnTo>
                    <a:pt x="5550"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0" name="Google Shape;4990;p44"/>
            <p:cNvSpPr/>
            <p:nvPr/>
          </p:nvSpPr>
          <p:spPr>
            <a:xfrm>
              <a:off x="5084050" y="3489675"/>
              <a:ext cx="34725" cy="208125"/>
            </a:xfrm>
            <a:custGeom>
              <a:rect b="b" l="l" r="r" t="t"/>
              <a:pathLst>
                <a:path extrusionOk="0" h="8325" w="1389">
                  <a:moveTo>
                    <a:pt x="1" y="0"/>
                  </a:moveTo>
                  <a:lnTo>
                    <a:pt x="1" y="8325"/>
                  </a:lnTo>
                  <a:lnTo>
                    <a:pt x="1389" y="8325"/>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1" name="Google Shape;4991;p44"/>
            <p:cNvSpPr/>
            <p:nvPr/>
          </p:nvSpPr>
          <p:spPr>
            <a:xfrm>
              <a:off x="5581175" y="3489675"/>
              <a:ext cx="34675" cy="208125"/>
            </a:xfrm>
            <a:custGeom>
              <a:rect b="b" l="l" r="r" t="t"/>
              <a:pathLst>
                <a:path extrusionOk="0" h="8325" w="1387">
                  <a:moveTo>
                    <a:pt x="1" y="0"/>
                  </a:moveTo>
                  <a:lnTo>
                    <a:pt x="1" y="8325"/>
                  </a:lnTo>
                  <a:lnTo>
                    <a:pt x="1387" y="8325"/>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2" name="Google Shape;4992;p44"/>
          <p:cNvGrpSpPr/>
          <p:nvPr/>
        </p:nvGrpSpPr>
        <p:grpSpPr>
          <a:xfrm>
            <a:off x="4971581" y="1551806"/>
            <a:ext cx="481089" cy="481089"/>
            <a:chOff x="4370900" y="3372950"/>
            <a:chExt cx="531825" cy="531825"/>
          </a:xfrm>
        </p:grpSpPr>
        <p:sp>
          <p:nvSpPr>
            <p:cNvPr id="4993" name="Google Shape;4993;p44"/>
            <p:cNvSpPr/>
            <p:nvPr/>
          </p:nvSpPr>
          <p:spPr>
            <a:xfrm>
              <a:off x="4370900" y="3372950"/>
              <a:ext cx="531825" cy="531825"/>
            </a:xfrm>
            <a:custGeom>
              <a:rect b="b" l="l" r="r" t="t"/>
              <a:pathLst>
                <a:path extrusionOk="0" h="21273" w="21273">
                  <a:moveTo>
                    <a:pt x="6475" y="0"/>
                  </a:moveTo>
                  <a:lnTo>
                    <a:pt x="6475" y="1386"/>
                  </a:lnTo>
                  <a:lnTo>
                    <a:pt x="4162" y="1386"/>
                  </a:lnTo>
                  <a:lnTo>
                    <a:pt x="4162" y="2774"/>
                  </a:lnTo>
                  <a:lnTo>
                    <a:pt x="2775" y="2774"/>
                  </a:lnTo>
                  <a:lnTo>
                    <a:pt x="2775" y="4161"/>
                  </a:lnTo>
                  <a:lnTo>
                    <a:pt x="1388" y="4161"/>
                  </a:lnTo>
                  <a:lnTo>
                    <a:pt x="1388" y="6473"/>
                  </a:lnTo>
                  <a:lnTo>
                    <a:pt x="0" y="6473"/>
                  </a:lnTo>
                  <a:lnTo>
                    <a:pt x="0" y="14798"/>
                  </a:lnTo>
                  <a:lnTo>
                    <a:pt x="1388" y="14798"/>
                  </a:lnTo>
                  <a:lnTo>
                    <a:pt x="1388" y="17110"/>
                  </a:lnTo>
                  <a:lnTo>
                    <a:pt x="2775" y="17110"/>
                  </a:lnTo>
                  <a:lnTo>
                    <a:pt x="2775" y="17572"/>
                  </a:lnTo>
                  <a:lnTo>
                    <a:pt x="2775" y="18497"/>
                  </a:lnTo>
                  <a:lnTo>
                    <a:pt x="4162" y="18497"/>
                  </a:lnTo>
                  <a:lnTo>
                    <a:pt x="4162" y="18960"/>
                  </a:lnTo>
                  <a:lnTo>
                    <a:pt x="4162" y="19885"/>
                  </a:lnTo>
                  <a:lnTo>
                    <a:pt x="6475" y="19885"/>
                  </a:lnTo>
                  <a:lnTo>
                    <a:pt x="6475" y="20347"/>
                  </a:lnTo>
                  <a:lnTo>
                    <a:pt x="6475" y="21272"/>
                  </a:lnTo>
                  <a:lnTo>
                    <a:pt x="14798" y="21272"/>
                  </a:lnTo>
                  <a:lnTo>
                    <a:pt x="14798" y="20347"/>
                  </a:lnTo>
                  <a:lnTo>
                    <a:pt x="14798" y="19885"/>
                  </a:lnTo>
                  <a:lnTo>
                    <a:pt x="17110" y="19885"/>
                  </a:lnTo>
                  <a:lnTo>
                    <a:pt x="17110" y="18960"/>
                  </a:lnTo>
                  <a:lnTo>
                    <a:pt x="17110" y="18497"/>
                  </a:lnTo>
                  <a:lnTo>
                    <a:pt x="18498" y="18497"/>
                  </a:lnTo>
                  <a:lnTo>
                    <a:pt x="18498" y="17572"/>
                  </a:lnTo>
                  <a:lnTo>
                    <a:pt x="18498" y="17110"/>
                  </a:lnTo>
                  <a:lnTo>
                    <a:pt x="19885" y="17110"/>
                  </a:lnTo>
                  <a:lnTo>
                    <a:pt x="19885" y="14798"/>
                  </a:lnTo>
                  <a:lnTo>
                    <a:pt x="21273" y="14798"/>
                  </a:lnTo>
                  <a:lnTo>
                    <a:pt x="21273" y="6473"/>
                  </a:lnTo>
                  <a:lnTo>
                    <a:pt x="19885" y="6473"/>
                  </a:lnTo>
                  <a:lnTo>
                    <a:pt x="19885" y="4161"/>
                  </a:lnTo>
                  <a:lnTo>
                    <a:pt x="18498" y="4161"/>
                  </a:lnTo>
                  <a:lnTo>
                    <a:pt x="18498" y="2774"/>
                  </a:lnTo>
                  <a:lnTo>
                    <a:pt x="17110" y="2774"/>
                  </a:lnTo>
                  <a:lnTo>
                    <a:pt x="17110" y="1386"/>
                  </a:lnTo>
                  <a:lnTo>
                    <a:pt x="14798" y="1386"/>
                  </a:lnTo>
                  <a:lnTo>
                    <a:pt x="14798"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4" name="Google Shape;4994;p44"/>
            <p:cNvSpPr/>
            <p:nvPr/>
          </p:nvSpPr>
          <p:spPr>
            <a:xfrm>
              <a:off x="4370900" y="3372950"/>
              <a:ext cx="531825" cy="196550"/>
            </a:xfrm>
            <a:custGeom>
              <a:rect b="b" l="l" r="r" t="t"/>
              <a:pathLst>
                <a:path extrusionOk="0" h="7862" w="21273">
                  <a:moveTo>
                    <a:pt x="6475" y="0"/>
                  </a:moveTo>
                  <a:lnTo>
                    <a:pt x="6475" y="1386"/>
                  </a:lnTo>
                  <a:lnTo>
                    <a:pt x="4162" y="1386"/>
                  </a:lnTo>
                  <a:lnTo>
                    <a:pt x="4162" y="2774"/>
                  </a:lnTo>
                  <a:lnTo>
                    <a:pt x="2775" y="2774"/>
                  </a:lnTo>
                  <a:lnTo>
                    <a:pt x="2775" y="4161"/>
                  </a:lnTo>
                  <a:lnTo>
                    <a:pt x="1388" y="4161"/>
                  </a:lnTo>
                  <a:lnTo>
                    <a:pt x="1388" y="6473"/>
                  </a:lnTo>
                  <a:lnTo>
                    <a:pt x="0" y="6473"/>
                  </a:lnTo>
                  <a:lnTo>
                    <a:pt x="0" y="7861"/>
                  </a:lnTo>
                  <a:lnTo>
                    <a:pt x="2775" y="7861"/>
                  </a:lnTo>
                  <a:lnTo>
                    <a:pt x="2775" y="6473"/>
                  </a:lnTo>
                  <a:lnTo>
                    <a:pt x="2775" y="5549"/>
                  </a:lnTo>
                  <a:lnTo>
                    <a:pt x="4162" y="5549"/>
                  </a:lnTo>
                  <a:lnTo>
                    <a:pt x="4162" y="4161"/>
                  </a:lnTo>
                  <a:lnTo>
                    <a:pt x="5549" y="4161"/>
                  </a:lnTo>
                  <a:lnTo>
                    <a:pt x="5549" y="2774"/>
                  </a:lnTo>
                  <a:lnTo>
                    <a:pt x="15724" y="2774"/>
                  </a:lnTo>
                  <a:lnTo>
                    <a:pt x="15724" y="4161"/>
                  </a:lnTo>
                  <a:lnTo>
                    <a:pt x="17110" y="4161"/>
                  </a:lnTo>
                  <a:lnTo>
                    <a:pt x="17110" y="5549"/>
                  </a:lnTo>
                  <a:lnTo>
                    <a:pt x="18498" y="5549"/>
                  </a:lnTo>
                  <a:lnTo>
                    <a:pt x="18498" y="6473"/>
                  </a:lnTo>
                  <a:lnTo>
                    <a:pt x="18498" y="7861"/>
                  </a:lnTo>
                  <a:lnTo>
                    <a:pt x="21273" y="7861"/>
                  </a:lnTo>
                  <a:lnTo>
                    <a:pt x="21273" y="6473"/>
                  </a:lnTo>
                  <a:lnTo>
                    <a:pt x="19885" y="6473"/>
                  </a:lnTo>
                  <a:lnTo>
                    <a:pt x="19885" y="4161"/>
                  </a:lnTo>
                  <a:lnTo>
                    <a:pt x="18498" y="4161"/>
                  </a:lnTo>
                  <a:lnTo>
                    <a:pt x="18498" y="2774"/>
                  </a:lnTo>
                  <a:lnTo>
                    <a:pt x="17110" y="2774"/>
                  </a:lnTo>
                  <a:lnTo>
                    <a:pt x="17110" y="1386"/>
                  </a:lnTo>
                  <a:lnTo>
                    <a:pt x="14798" y="1386"/>
                  </a:lnTo>
                  <a:lnTo>
                    <a:pt x="14798"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5" name="Google Shape;4995;p44"/>
            <p:cNvSpPr/>
            <p:nvPr/>
          </p:nvSpPr>
          <p:spPr>
            <a:xfrm>
              <a:off x="4474950" y="3407600"/>
              <a:ext cx="57825" cy="34725"/>
            </a:xfrm>
            <a:custGeom>
              <a:rect b="b" l="l" r="r" t="t"/>
              <a:pathLst>
                <a:path extrusionOk="0" h="1389" w="2313">
                  <a:moveTo>
                    <a:pt x="0" y="0"/>
                  </a:moveTo>
                  <a:lnTo>
                    <a:pt x="0" y="1388"/>
                  </a:lnTo>
                  <a:lnTo>
                    <a:pt x="2313" y="1388"/>
                  </a:lnTo>
                  <a:lnTo>
                    <a:pt x="2313"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6" name="Google Shape;4996;p44"/>
            <p:cNvSpPr/>
            <p:nvPr/>
          </p:nvSpPr>
          <p:spPr>
            <a:xfrm>
              <a:off x="4440250" y="3442300"/>
              <a:ext cx="34725" cy="34675"/>
            </a:xfrm>
            <a:custGeom>
              <a:rect b="b" l="l" r="r" t="t"/>
              <a:pathLst>
                <a:path extrusionOk="0" h="1387" w="1389">
                  <a:moveTo>
                    <a:pt x="1" y="0"/>
                  </a:moveTo>
                  <a:lnTo>
                    <a:pt x="1" y="1387"/>
                  </a:lnTo>
                  <a:lnTo>
                    <a:pt x="1388" y="1387"/>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7" name="Google Shape;4997;p44"/>
            <p:cNvSpPr/>
            <p:nvPr/>
          </p:nvSpPr>
          <p:spPr>
            <a:xfrm>
              <a:off x="4405550" y="3476950"/>
              <a:ext cx="34725" cy="57850"/>
            </a:xfrm>
            <a:custGeom>
              <a:rect b="b" l="l" r="r" t="t"/>
              <a:pathLst>
                <a:path extrusionOk="0" h="2314" w="1389">
                  <a:moveTo>
                    <a:pt x="1" y="1"/>
                  </a:moveTo>
                  <a:lnTo>
                    <a:pt x="1" y="2313"/>
                  </a:lnTo>
                  <a:lnTo>
                    <a:pt x="1389" y="2313"/>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8" name="Google Shape;4998;p44"/>
            <p:cNvSpPr/>
            <p:nvPr/>
          </p:nvSpPr>
          <p:spPr>
            <a:xfrm>
              <a:off x="4405550" y="3742875"/>
              <a:ext cx="34725" cy="57850"/>
            </a:xfrm>
            <a:custGeom>
              <a:rect b="b" l="l" r="r" t="t"/>
              <a:pathLst>
                <a:path extrusionOk="0" h="2314" w="1389">
                  <a:moveTo>
                    <a:pt x="1" y="1"/>
                  </a:moveTo>
                  <a:lnTo>
                    <a:pt x="1" y="2313"/>
                  </a:lnTo>
                  <a:lnTo>
                    <a:pt x="1389" y="2313"/>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9" name="Google Shape;4999;p44"/>
            <p:cNvSpPr/>
            <p:nvPr/>
          </p:nvSpPr>
          <p:spPr>
            <a:xfrm>
              <a:off x="4440250" y="3800700"/>
              <a:ext cx="34725" cy="34675"/>
            </a:xfrm>
            <a:custGeom>
              <a:rect b="b" l="l" r="r" t="t"/>
              <a:pathLst>
                <a:path extrusionOk="0" h="1387" w="1389">
                  <a:moveTo>
                    <a:pt x="1" y="0"/>
                  </a:moveTo>
                  <a:lnTo>
                    <a:pt x="1" y="1387"/>
                  </a:lnTo>
                  <a:lnTo>
                    <a:pt x="1388" y="1387"/>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0" name="Google Shape;5000;p44"/>
            <p:cNvSpPr/>
            <p:nvPr/>
          </p:nvSpPr>
          <p:spPr>
            <a:xfrm>
              <a:off x="4474950" y="3835350"/>
              <a:ext cx="57825" cy="34725"/>
            </a:xfrm>
            <a:custGeom>
              <a:rect b="b" l="l" r="r" t="t"/>
              <a:pathLst>
                <a:path extrusionOk="0" h="1389" w="2313">
                  <a:moveTo>
                    <a:pt x="0" y="1"/>
                  </a:moveTo>
                  <a:lnTo>
                    <a:pt x="0"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1" name="Google Shape;5001;p44"/>
            <p:cNvSpPr/>
            <p:nvPr/>
          </p:nvSpPr>
          <p:spPr>
            <a:xfrm>
              <a:off x="4532750" y="3372950"/>
              <a:ext cx="208100" cy="34675"/>
            </a:xfrm>
            <a:custGeom>
              <a:rect b="b" l="l" r="r" t="t"/>
              <a:pathLst>
                <a:path extrusionOk="0" h="1387" w="8324">
                  <a:moveTo>
                    <a:pt x="1" y="0"/>
                  </a:moveTo>
                  <a:lnTo>
                    <a:pt x="1" y="1386"/>
                  </a:lnTo>
                  <a:lnTo>
                    <a:pt x="8324" y="1386"/>
                  </a:lnTo>
                  <a:lnTo>
                    <a:pt x="8324"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2" name="Google Shape;5002;p44"/>
            <p:cNvSpPr/>
            <p:nvPr/>
          </p:nvSpPr>
          <p:spPr>
            <a:xfrm>
              <a:off x="4532750" y="3870050"/>
              <a:ext cx="208100" cy="34675"/>
            </a:xfrm>
            <a:custGeom>
              <a:rect b="b" l="l" r="r" t="t"/>
              <a:pathLst>
                <a:path extrusionOk="0" h="1387" w="8324">
                  <a:moveTo>
                    <a:pt x="1" y="1"/>
                  </a:moveTo>
                  <a:lnTo>
                    <a:pt x="1" y="1387"/>
                  </a:lnTo>
                  <a:lnTo>
                    <a:pt x="8324" y="1387"/>
                  </a:lnTo>
                  <a:lnTo>
                    <a:pt x="8324"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3" name="Google Shape;5003;p44"/>
            <p:cNvSpPr/>
            <p:nvPr/>
          </p:nvSpPr>
          <p:spPr>
            <a:xfrm>
              <a:off x="4370900" y="3534775"/>
              <a:ext cx="34725" cy="208125"/>
            </a:xfrm>
            <a:custGeom>
              <a:rect b="b" l="l" r="r" t="t"/>
              <a:pathLst>
                <a:path extrusionOk="0" h="8325" w="1389">
                  <a:moveTo>
                    <a:pt x="0" y="0"/>
                  </a:moveTo>
                  <a:lnTo>
                    <a:pt x="0" y="8325"/>
                  </a:lnTo>
                  <a:lnTo>
                    <a:pt x="1388" y="8325"/>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4" name="Google Shape;5004;p44"/>
            <p:cNvSpPr/>
            <p:nvPr/>
          </p:nvSpPr>
          <p:spPr>
            <a:xfrm>
              <a:off x="4740825" y="3407600"/>
              <a:ext cx="57850" cy="34725"/>
            </a:xfrm>
            <a:custGeom>
              <a:rect b="b" l="l" r="r" t="t"/>
              <a:pathLst>
                <a:path extrusionOk="0" h="1389" w="2314">
                  <a:moveTo>
                    <a:pt x="1" y="0"/>
                  </a:moveTo>
                  <a:lnTo>
                    <a:pt x="1" y="1388"/>
                  </a:lnTo>
                  <a:lnTo>
                    <a:pt x="2313" y="1388"/>
                  </a:lnTo>
                  <a:lnTo>
                    <a:pt x="2313"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5" name="Google Shape;5005;p44"/>
            <p:cNvSpPr/>
            <p:nvPr/>
          </p:nvSpPr>
          <p:spPr>
            <a:xfrm>
              <a:off x="4798650" y="3442300"/>
              <a:ext cx="34725" cy="34675"/>
            </a:xfrm>
            <a:custGeom>
              <a:rect b="b" l="l" r="r" t="t"/>
              <a:pathLst>
                <a:path extrusionOk="0" h="1387" w="1389">
                  <a:moveTo>
                    <a:pt x="0" y="0"/>
                  </a:moveTo>
                  <a:lnTo>
                    <a:pt x="0" y="1387"/>
                  </a:lnTo>
                  <a:lnTo>
                    <a:pt x="1388" y="1387"/>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6" name="Google Shape;5006;p44"/>
            <p:cNvSpPr/>
            <p:nvPr/>
          </p:nvSpPr>
          <p:spPr>
            <a:xfrm>
              <a:off x="4833350" y="3476950"/>
              <a:ext cx="34675" cy="57850"/>
            </a:xfrm>
            <a:custGeom>
              <a:rect b="b" l="l" r="r" t="t"/>
              <a:pathLst>
                <a:path extrusionOk="0" h="2314" w="1387">
                  <a:moveTo>
                    <a:pt x="0" y="1"/>
                  </a:moveTo>
                  <a:lnTo>
                    <a:pt x="0" y="2313"/>
                  </a:lnTo>
                  <a:lnTo>
                    <a:pt x="1387" y="2313"/>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7" name="Google Shape;5007;p44"/>
            <p:cNvSpPr/>
            <p:nvPr/>
          </p:nvSpPr>
          <p:spPr>
            <a:xfrm>
              <a:off x="4833350" y="3742875"/>
              <a:ext cx="34675" cy="57850"/>
            </a:xfrm>
            <a:custGeom>
              <a:rect b="b" l="l" r="r" t="t"/>
              <a:pathLst>
                <a:path extrusionOk="0" h="2314" w="1387">
                  <a:moveTo>
                    <a:pt x="0" y="1"/>
                  </a:moveTo>
                  <a:lnTo>
                    <a:pt x="0" y="2313"/>
                  </a:lnTo>
                  <a:lnTo>
                    <a:pt x="1387" y="2313"/>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8" name="Google Shape;5008;p44"/>
            <p:cNvSpPr/>
            <p:nvPr/>
          </p:nvSpPr>
          <p:spPr>
            <a:xfrm>
              <a:off x="4798650" y="3800700"/>
              <a:ext cx="34725" cy="34675"/>
            </a:xfrm>
            <a:custGeom>
              <a:rect b="b" l="l" r="r" t="t"/>
              <a:pathLst>
                <a:path extrusionOk="0" h="1387" w="1389">
                  <a:moveTo>
                    <a:pt x="0" y="0"/>
                  </a:moveTo>
                  <a:lnTo>
                    <a:pt x="0" y="1387"/>
                  </a:lnTo>
                  <a:lnTo>
                    <a:pt x="1388" y="1387"/>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9" name="Google Shape;5009;p44"/>
            <p:cNvSpPr/>
            <p:nvPr/>
          </p:nvSpPr>
          <p:spPr>
            <a:xfrm>
              <a:off x="4740825" y="3835350"/>
              <a:ext cx="57850" cy="34725"/>
            </a:xfrm>
            <a:custGeom>
              <a:rect b="b" l="l" r="r" t="t"/>
              <a:pathLst>
                <a:path extrusionOk="0" h="1389" w="2314">
                  <a:moveTo>
                    <a:pt x="1" y="1"/>
                  </a:moveTo>
                  <a:lnTo>
                    <a:pt x="1"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0" name="Google Shape;5010;p44"/>
            <p:cNvSpPr/>
            <p:nvPr/>
          </p:nvSpPr>
          <p:spPr>
            <a:xfrm>
              <a:off x="4868000" y="3534775"/>
              <a:ext cx="34725" cy="208125"/>
            </a:xfrm>
            <a:custGeom>
              <a:rect b="b" l="l" r="r" t="t"/>
              <a:pathLst>
                <a:path extrusionOk="0" h="8325" w="1389">
                  <a:moveTo>
                    <a:pt x="1" y="0"/>
                  </a:moveTo>
                  <a:lnTo>
                    <a:pt x="1" y="8325"/>
                  </a:lnTo>
                  <a:lnTo>
                    <a:pt x="1389" y="8325"/>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1" name="Google Shape;5011;p44"/>
            <p:cNvSpPr/>
            <p:nvPr/>
          </p:nvSpPr>
          <p:spPr>
            <a:xfrm>
              <a:off x="4509600" y="3661925"/>
              <a:ext cx="254400" cy="173450"/>
            </a:xfrm>
            <a:custGeom>
              <a:rect b="b" l="l" r="r" t="t"/>
              <a:pathLst>
                <a:path extrusionOk="0" h="6938" w="10176">
                  <a:moveTo>
                    <a:pt x="1" y="1"/>
                  </a:moveTo>
                  <a:lnTo>
                    <a:pt x="1" y="1389"/>
                  </a:lnTo>
                  <a:lnTo>
                    <a:pt x="1" y="4163"/>
                  </a:lnTo>
                  <a:lnTo>
                    <a:pt x="1389" y="4163"/>
                  </a:lnTo>
                  <a:lnTo>
                    <a:pt x="1389" y="5551"/>
                  </a:lnTo>
                  <a:lnTo>
                    <a:pt x="2775" y="5551"/>
                  </a:lnTo>
                  <a:lnTo>
                    <a:pt x="2775" y="6938"/>
                  </a:lnTo>
                  <a:lnTo>
                    <a:pt x="7400" y="6938"/>
                  </a:lnTo>
                  <a:lnTo>
                    <a:pt x="7400" y="5551"/>
                  </a:lnTo>
                  <a:lnTo>
                    <a:pt x="8788" y="5551"/>
                  </a:lnTo>
                  <a:lnTo>
                    <a:pt x="8788" y="4163"/>
                  </a:lnTo>
                  <a:lnTo>
                    <a:pt x="10176" y="4163"/>
                  </a:lnTo>
                  <a:lnTo>
                    <a:pt x="10176" y="1389"/>
                  </a:lnTo>
                  <a:lnTo>
                    <a:pt x="10176" y="1"/>
                  </a:lnTo>
                  <a:close/>
                </a:path>
              </a:pathLst>
            </a:cu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2" name="Google Shape;5012;p44"/>
            <p:cNvSpPr/>
            <p:nvPr/>
          </p:nvSpPr>
          <p:spPr>
            <a:xfrm>
              <a:off x="4451800" y="3557900"/>
              <a:ext cx="34725" cy="69400"/>
            </a:xfrm>
            <a:custGeom>
              <a:rect b="b" l="l" r="r" t="t"/>
              <a:pathLst>
                <a:path extrusionOk="0" h="2776" w="1389">
                  <a:moveTo>
                    <a:pt x="1" y="1"/>
                  </a:moveTo>
                  <a:lnTo>
                    <a:pt x="1" y="2775"/>
                  </a:lnTo>
                  <a:lnTo>
                    <a:pt x="1389" y="2775"/>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3" name="Google Shape;5013;p44"/>
            <p:cNvSpPr/>
            <p:nvPr/>
          </p:nvSpPr>
          <p:spPr>
            <a:xfrm>
              <a:off x="4555875" y="3557900"/>
              <a:ext cx="34700" cy="69400"/>
            </a:xfrm>
            <a:custGeom>
              <a:rect b="b" l="l" r="r" t="t"/>
              <a:pathLst>
                <a:path extrusionOk="0" h="2776" w="1388">
                  <a:moveTo>
                    <a:pt x="0" y="1"/>
                  </a:moveTo>
                  <a:lnTo>
                    <a:pt x="0" y="2775"/>
                  </a:lnTo>
                  <a:lnTo>
                    <a:pt x="1388" y="2775"/>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4" name="Google Shape;5014;p44"/>
            <p:cNvSpPr/>
            <p:nvPr/>
          </p:nvSpPr>
          <p:spPr>
            <a:xfrm>
              <a:off x="4486500" y="3523200"/>
              <a:ext cx="69400" cy="34725"/>
            </a:xfrm>
            <a:custGeom>
              <a:rect b="b" l="l" r="r" t="t"/>
              <a:pathLst>
                <a:path extrusionOk="0" h="1389" w="2776">
                  <a:moveTo>
                    <a:pt x="1" y="1"/>
                  </a:moveTo>
                  <a:lnTo>
                    <a:pt x="1" y="1389"/>
                  </a:lnTo>
                  <a:lnTo>
                    <a:pt x="2775" y="1389"/>
                  </a:lnTo>
                  <a:lnTo>
                    <a:pt x="277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5" name="Google Shape;5015;p44"/>
            <p:cNvSpPr/>
            <p:nvPr/>
          </p:nvSpPr>
          <p:spPr>
            <a:xfrm>
              <a:off x="4683025" y="3557900"/>
              <a:ext cx="34725" cy="69400"/>
            </a:xfrm>
            <a:custGeom>
              <a:rect b="b" l="l" r="r" t="t"/>
              <a:pathLst>
                <a:path extrusionOk="0" h="2776" w="1389">
                  <a:moveTo>
                    <a:pt x="1" y="1"/>
                  </a:moveTo>
                  <a:lnTo>
                    <a:pt x="1" y="2775"/>
                  </a:lnTo>
                  <a:lnTo>
                    <a:pt x="1389" y="2775"/>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6" name="Google Shape;5016;p44"/>
            <p:cNvSpPr/>
            <p:nvPr/>
          </p:nvSpPr>
          <p:spPr>
            <a:xfrm>
              <a:off x="4787100" y="3557900"/>
              <a:ext cx="34725" cy="69400"/>
            </a:xfrm>
            <a:custGeom>
              <a:rect b="b" l="l" r="r" t="t"/>
              <a:pathLst>
                <a:path extrusionOk="0" h="2776" w="1389">
                  <a:moveTo>
                    <a:pt x="0" y="1"/>
                  </a:moveTo>
                  <a:lnTo>
                    <a:pt x="0" y="2775"/>
                  </a:lnTo>
                  <a:lnTo>
                    <a:pt x="1388" y="2775"/>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7" name="Google Shape;5017;p44"/>
            <p:cNvSpPr/>
            <p:nvPr/>
          </p:nvSpPr>
          <p:spPr>
            <a:xfrm>
              <a:off x="4717725" y="3523200"/>
              <a:ext cx="69400" cy="34725"/>
            </a:xfrm>
            <a:custGeom>
              <a:rect b="b" l="l" r="r" t="t"/>
              <a:pathLst>
                <a:path extrusionOk="0" h="1389" w="2776">
                  <a:moveTo>
                    <a:pt x="1" y="1"/>
                  </a:moveTo>
                  <a:lnTo>
                    <a:pt x="1" y="1389"/>
                  </a:lnTo>
                  <a:lnTo>
                    <a:pt x="2775" y="1389"/>
                  </a:lnTo>
                  <a:lnTo>
                    <a:pt x="277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8" name="Google Shape;5018;p44"/>
            <p:cNvSpPr/>
            <p:nvPr/>
          </p:nvSpPr>
          <p:spPr>
            <a:xfrm>
              <a:off x="4578975" y="3800700"/>
              <a:ext cx="115625" cy="34675"/>
            </a:xfrm>
            <a:custGeom>
              <a:rect b="b" l="l" r="r" t="t"/>
              <a:pathLst>
                <a:path extrusionOk="0" h="1387" w="4625">
                  <a:moveTo>
                    <a:pt x="0" y="0"/>
                  </a:moveTo>
                  <a:lnTo>
                    <a:pt x="0" y="1387"/>
                  </a:lnTo>
                  <a:lnTo>
                    <a:pt x="4625" y="1387"/>
                  </a:lnTo>
                  <a:lnTo>
                    <a:pt x="4625"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9" name="Google Shape;5019;p44"/>
            <p:cNvSpPr/>
            <p:nvPr/>
          </p:nvSpPr>
          <p:spPr>
            <a:xfrm>
              <a:off x="4509600" y="3661925"/>
              <a:ext cx="254400" cy="104100"/>
            </a:xfrm>
            <a:custGeom>
              <a:rect b="b" l="l" r="r" t="t"/>
              <a:pathLst>
                <a:path extrusionOk="0" h="4164" w="10176">
                  <a:moveTo>
                    <a:pt x="1" y="1"/>
                  </a:moveTo>
                  <a:lnTo>
                    <a:pt x="1" y="1389"/>
                  </a:lnTo>
                  <a:lnTo>
                    <a:pt x="1" y="4163"/>
                  </a:lnTo>
                  <a:lnTo>
                    <a:pt x="1389" y="4163"/>
                  </a:lnTo>
                  <a:lnTo>
                    <a:pt x="1389" y="1389"/>
                  </a:lnTo>
                  <a:lnTo>
                    <a:pt x="8788" y="1389"/>
                  </a:lnTo>
                  <a:lnTo>
                    <a:pt x="8788" y="4163"/>
                  </a:lnTo>
                  <a:lnTo>
                    <a:pt x="10176" y="4163"/>
                  </a:lnTo>
                  <a:lnTo>
                    <a:pt x="10176" y="1389"/>
                  </a:lnTo>
                  <a:lnTo>
                    <a:pt x="10176"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0" name="Google Shape;5020;p44"/>
            <p:cNvSpPr/>
            <p:nvPr/>
          </p:nvSpPr>
          <p:spPr>
            <a:xfrm>
              <a:off x="4544300" y="3766000"/>
              <a:ext cx="34700" cy="34725"/>
            </a:xfrm>
            <a:custGeom>
              <a:rect b="b" l="l" r="r" t="t"/>
              <a:pathLst>
                <a:path extrusionOk="0" h="1389" w="1388">
                  <a:moveTo>
                    <a:pt x="1" y="0"/>
                  </a:moveTo>
                  <a:lnTo>
                    <a:pt x="1" y="1388"/>
                  </a:lnTo>
                  <a:lnTo>
                    <a:pt x="1387" y="1388"/>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1" name="Google Shape;5021;p44"/>
            <p:cNvSpPr/>
            <p:nvPr/>
          </p:nvSpPr>
          <p:spPr>
            <a:xfrm>
              <a:off x="4694575" y="3766000"/>
              <a:ext cx="34725" cy="34725"/>
            </a:xfrm>
            <a:custGeom>
              <a:rect b="b" l="l" r="r" t="t"/>
              <a:pathLst>
                <a:path extrusionOk="0" h="1389" w="1389">
                  <a:moveTo>
                    <a:pt x="1" y="0"/>
                  </a:moveTo>
                  <a:lnTo>
                    <a:pt x="1" y="1388"/>
                  </a:lnTo>
                  <a:lnTo>
                    <a:pt x="1389" y="1388"/>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22" name="Google Shape;5022;p44"/>
          <p:cNvGrpSpPr/>
          <p:nvPr/>
        </p:nvGrpSpPr>
        <p:grpSpPr>
          <a:xfrm>
            <a:off x="4971583" y="3769511"/>
            <a:ext cx="481089" cy="481066"/>
            <a:chOff x="2927450" y="4122975"/>
            <a:chExt cx="531825" cy="531800"/>
          </a:xfrm>
        </p:grpSpPr>
        <p:sp>
          <p:nvSpPr>
            <p:cNvPr id="5023" name="Google Shape;5023;p44"/>
            <p:cNvSpPr/>
            <p:nvPr/>
          </p:nvSpPr>
          <p:spPr>
            <a:xfrm>
              <a:off x="2927450" y="4122975"/>
              <a:ext cx="531825" cy="531800"/>
            </a:xfrm>
            <a:custGeom>
              <a:rect b="b" l="l" r="r" t="t"/>
              <a:pathLst>
                <a:path extrusionOk="0" h="21272" w="21273">
                  <a:moveTo>
                    <a:pt x="4162" y="0"/>
                  </a:moveTo>
                  <a:lnTo>
                    <a:pt x="4162" y="3237"/>
                  </a:lnTo>
                  <a:lnTo>
                    <a:pt x="0" y="3237"/>
                  </a:lnTo>
                  <a:lnTo>
                    <a:pt x="0" y="4623"/>
                  </a:lnTo>
                  <a:lnTo>
                    <a:pt x="0" y="8786"/>
                  </a:lnTo>
                  <a:lnTo>
                    <a:pt x="1387" y="8786"/>
                  </a:lnTo>
                  <a:lnTo>
                    <a:pt x="1387" y="10174"/>
                  </a:lnTo>
                  <a:lnTo>
                    <a:pt x="2775" y="10174"/>
                  </a:lnTo>
                  <a:lnTo>
                    <a:pt x="2775" y="11560"/>
                  </a:lnTo>
                  <a:lnTo>
                    <a:pt x="4162" y="11560"/>
                  </a:lnTo>
                  <a:lnTo>
                    <a:pt x="4162" y="12948"/>
                  </a:lnTo>
                  <a:lnTo>
                    <a:pt x="5549" y="12948"/>
                  </a:lnTo>
                  <a:lnTo>
                    <a:pt x="5549" y="14336"/>
                  </a:lnTo>
                  <a:lnTo>
                    <a:pt x="6937" y="14336"/>
                  </a:lnTo>
                  <a:lnTo>
                    <a:pt x="6937" y="15722"/>
                  </a:lnTo>
                  <a:lnTo>
                    <a:pt x="8323" y="15722"/>
                  </a:lnTo>
                  <a:lnTo>
                    <a:pt x="8323" y="17110"/>
                  </a:lnTo>
                  <a:lnTo>
                    <a:pt x="5549" y="17110"/>
                  </a:lnTo>
                  <a:lnTo>
                    <a:pt x="5549" y="18497"/>
                  </a:lnTo>
                  <a:lnTo>
                    <a:pt x="4162" y="18497"/>
                  </a:lnTo>
                  <a:lnTo>
                    <a:pt x="4162" y="19885"/>
                  </a:lnTo>
                  <a:lnTo>
                    <a:pt x="4162" y="21271"/>
                  </a:lnTo>
                  <a:lnTo>
                    <a:pt x="17110" y="21271"/>
                  </a:lnTo>
                  <a:lnTo>
                    <a:pt x="17110" y="18497"/>
                  </a:lnTo>
                  <a:lnTo>
                    <a:pt x="15722" y="18497"/>
                  </a:lnTo>
                  <a:lnTo>
                    <a:pt x="15722" y="17110"/>
                  </a:lnTo>
                  <a:lnTo>
                    <a:pt x="12948" y="17110"/>
                  </a:lnTo>
                  <a:lnTo>
                    <a:pt x="12948" y="15722"/>
                  </a:lnTo>
                  <a:lnTo>
                    <a:pt x="14336" y="15722"/>
                  </a:lnTo>
                  <a:lnTo>
                    <a:pt x="14336" y="14336"/>
                  </a:lnTo>
                  <a:lnTo>
                    <a:pt x="15722" y="14336"/>
                  </a:lnTo>
                  <a:lnTo>
                    <a:pt x="15722" y="12948"/>
                  </a:lnTo>
                  <a:lnTo>
                    <a:pt x="17110" y="12948"/>
                  </a:lnTo>
                  <a:lnTo>
                    <a:pt x="17110" y="11560"/>
                  </a:lnTo>
                  <a:lnTo>
                    <a:pt x="18498" y="11560"/>
                  </a:lnTo>
                  <a:lnTo>
                    <a:pt x="18498" y="10174"/>
                  </a:lnTo>
                  <a:lnTo>
                    <a:pt x="19885" y="10174"/>
                  </a:lnTo>
                  <a:lnTo>
                    <a:pt x="19885" y="8786"/>
                  </a:lnTo>
                  <a:lnTo>
                    <a:pt x="21273" y="8786"/>
                  </a:lnTo>
                  <a:lnTo>
                    <a:pt x="21273" y="4623"/>
                  </a:lnTo>
                  <a:lnTo>
                    <a:pt x="21273" y="3237"/>
                  </a:lnTo>
                  <a:lnTo>
                    <a:pt x="17110" y="3237"/>
                  </a:lnTo>
                  <a:lnTo>
                    <a:pt x="17110"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4" name="Google Shape;5024;p44"/>
            <p:cNvSpPr/>
            <p:nvPr/>
          </p:nvSpPr>
          <p:spPr>
            <a:xfrm>
              <a:off x="3031500" y="4122975"/>
              <a:ext cx="323725" cy="150300"/>
            </a:xfrm>
            <a:custGeom>
              <a:rect b="b" l="l" r="r" t="t"/>
              <a:pathLst>
                <a:path extrusionOk="0" h="6012" w="12949">
                  <a:moveTo>
                    <a:pt x="0" y="0"/>
                  </a:moveTo>
                  <a:lnTo>
                    <a:pt x="0" y="4623"/>
                  </a:lnTo>
                  <a:lnTo>
                    <a:pt x="1387" y="4623"/>
                  </a:lnTo>
                  <a:lnTo>
                    <a:pt x="1387" y="6011"/>
                  </a:lnTo>
                  <a:lnTo>
                    <a:pt x="2775" y="6011"/>
                  </a:lnTo>
                  <a:lnTo>
                    <a:pt x="2775" y="2775"/>
                  </a:lnTo>
                  <a:lnTo>
                    <a:pt x="12948" y="2775"/>
                  </a:lnTo>
                  <a:lnTo>
                    <a:pt x="12948"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5" name="Google Shape;5025;p44"/>
            <p:cNvSpPr/>
            <p:nvPr/>
          </p:nvSpPr>
          <p:spPr>
            <a:xfrm>
              <a:off x="3031475" y="4307950"/>
              <a:ext cx="69400" cy="34675"/>
            </a:xfrm>
            <a:custGeom>
              <a:rect b="b" l="l" r="r" t="t"/>
              <a:pathLst>
                <a:path extrusionOk="0" h="1387" w="2776">
                  <a:moveTo>
                    <a:pt x="0" y="0"/>
                  </a:moveTo>
                  <a:lnTo>
                    <a:pt x="0" y="1387"/>
                  </a:lnTo>
                  <a:lnTo>
                    <a:pt x="2776" y="1387"/>
                  </a:lnTo>
                  <a:lnTo>
                    <a:pt x="2776"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6" name="Google Shape;5026;p44"/>
            <p:cNvSpPr/>
            <p:nvPr/>
          </p:nvSpPr>
          <p:spPr>
            <a:xfrm>
              <a:off x="3066150" y="4446650"/>
              <a:ext cx="34725" cy="34725"/>
            </a:xfrm>
            <a:custGeom>
              <a:rect b="b" l="l" r="r" t="t"/>
              <a:pathLst>
                <a:path extrusionOk="0" h="1389" w="1389">
                  <a:moveTo>
                    <a:pt x="1" y="1"/>
                  </a:moveTo>
                  <a:lnTo>
                    <a:pt x="1" y="1389"/>
                  </a:lnTo>
                  <a:lnTo>
                    <a:pt x="1389" y="1389"/>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7" name="Google Shape;5027;p44"/>
            <p:cNvSpPr/>
            <p:nvPr/>
          </p:nvSpPr>
          <p:spPr>
            <a:xfrm>
              <a:off x="3066150" y="4481350"/>
              <a:ext cx="104100" cy="104050"/>
            </a:xfrm>
            <a:custGeom>
              <a:rect b="b" l="l" r="r" t="t"/>
              <a:pathLst>
                <a:path extrusionOk="0" h="4162" w="4164">
                  <a:moveTo>
                    <a:pt x="1389" y="1"/>
                  </a:moveTo>
                  <a:lnTo>
                    <a:pt x="1389" y="1387"/>
                  </a:lnTo>
                  <a:lnTo>
                    <a:pt x="2775" y="1387"/>
                  </a:lnTo>
                  <a:lnTo>
                    <a:pt x="2775" y="2775"/>
                  </a:lnTo>
                  <a:lnTo>
                    <a:pt x="1" y="2775"/>
                  </a:lnTo>
                  <a:lnTo>
                    <a:pt x="1" y="4162"/>
                  </a:lnTo>
                  <a:lnTo>
                    <a:pt x="4163" y="4162"/>
                  </a:lnTo>
                  <a:lnTo>
                    <a:pt x="4163" y="1387"/>
                  </a:lnTo>
                  <a:lnTo>
                    <a:pt x="416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8" name="Google Shape;5028;p44"/>
            <p:cNvSpPr/>
            <p:nvPr/>
          </p:nvSpPr>
          <p:spPr>
            <a:xfrm>
              <a:off x="2962100" y="4342600"/>
              <a:ext cx="34725" cy="34725"/>
            </a:xfrm>
            <a:custGeom>
              <a:rect b="b" l="l" r="r" t="t"/>
              <a:pathLst>
                <a:path extrusionOk="0" h="1389" w="1389">
                  <a:moveTo>
                    <a:pt x="1" y="1"/>
                  </a:moveTo>
                  <a:lnTo>
                    <a:pt x="1" y="1389"/>
                  </a:lnTo>
                  <a:lnTo>
                    <a:pt x="1389" y="1389"/>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9" name="Google Shape;5029;p44"/>
            <p:cNvSpPr/>
            <p:nvPr/>
          </p:nvSpPr>
          <p:spPr>
            <a:xfrm>
              <a:off x="2996800" y="4377300"/>
              <a:ext cx="69375" cy="69375"/>
            </a:xfrm>
            <a:custGeom>
              <a:rect b="b" l="l" r="r" t="t"/>
              <a:pathLst>
                <a:path extrusionOk="0" h="2775" w="2775">
                  <a:moveTo>
                    <a:pt x="1" y="1"/>
                  </a:moveTo>
                  <a:lnTo>
                    <a:pt x="1" y="1387"/>
                  </a:lnTo>
                  <a:lnTo>
                    <a:pt x="1388" y="1387"/>
                  </a:lnTo>
                  <a:lnTo>
                    <a:pt x="1388" y="2775"/>
                  </a:lnTo>
                  <a:lnTo>
                    <a:pt x="2775" y="2775"/>
                  </a:lnTo>
                  <a:lnTo>
                    <a:pt x="2775" y="1387"/>
                  </a:lnTo>
                  <a:lnTo>
                    <a:pt x="277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0" name="Google Shape;5030;p44"/>
            <p:cNvSpPr/>
            <p:nvPr/>
          </p:nvSpPr>
          <p:spPr>
            <a:xfrm>
              <a:off x="2996800" y="4273250"/>
              <a:ext cx="69375" cy="69375"/>
            </a:xfrm>
            <a:custGeom>
              <a:rect b="b" l="l" r="r" t="t"/>
              <a:pathLst>
                <a:path extrusionOk="0" h="2775" w="2775">
                  <a:moveTo>
                    <a:pt x="1" y="0"/>
                  </a:moveTo>
                  <a:lnTo>
                    <a:pt x="1" y="1388"/>
                  </a:lnTo>
                  <a:lnTo>
                    <a:pt x="1388" y="1388"/>
                  </a:lnTo>
                  <a:lnTo>
                    <a:pt x="1388" y="2775"/>
                  </a:lnTo>
                  <a:lnTo>
                    <a:pt x="2775" y="2775"/>
                  </a:lnTo>
                  <a:lnTo>
                    <a:pt x="2775"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1" name="Google Shape;5031;p44"/>
            <p:cNvSpPr/>
            <p:nvPr/>
          </p:nvSpPr>
          <p:spPr>
            <a:xfrm>
              <a:off x="3031500" y="4585375"/>
              <a:ext cx="323725" cy="69400"/>
            </a:xfrm>
            <a:custGeom>
              <a:rect b="b" l="l" r="r" t="t"/>
              <a:pathLst>
                <a:path extrusionOk="0" h="2776" w="12949">
                  <a:moveTo>
                    <a:pt x="0" y="1"/>
                  </a:moveTo>
                  <a:lnTo>
                    <a:pt x="0" y="1389"/>
                  </a:lnTo>
                  <a:lnTo>
                    <a:pt x="0" y="2775"/>
                  </a:lnTo>
                  <a:lnTo>
                    <a:pt x="12948" y="2775"/>
                  </a:lnTo>
                  <a:lnTo>
                    <a:pt x="12948" y="1"/>
                  </a:lnTo>
                  <a:lnTo>
                    <a:pt x="11560" y="1"/>
                  </a:lnTo>
                  <a:lnTo>
                    <a:pt x="11560" y="1389"/>
                  </a:lnTo>
                  <a:lnTo>
                    <a:pt x="1387" y="1389"/>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2" name="Google Shape;5032;p44"/>
            <p:cNvSpPr/>
            <p:nvPr/>
          </p:nvSpPr>
          <p:spPr>
            <a:xfrm>
              <a:off x="3285825" y="4446650"/>
              <a:ext cx="34700" cy="34725"/>
            </a:xfrm>
            <a:custGeom>
              <a:rect b="b" l="l" r="r" t="t"/>
              <a:pathLst>
                <a:path extrusionOk="0" h="1389" w="1388">
                  <a:moveTo>
                    <a:pt x="1" y="1"/>
                  </a:moveTo>
                  <a:lnTo>
                    <a:pt x="1" y="1389"/>
                  </a:lnTo>
                  <a:lnTo>
                    <a:pt x="1387" y="1389"/>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3" name="Google Shape;5033;p44"/>
            <p:cNvSpPr/>
            <p:nvPr/>
          </p:nvSpPr>
          <p:spPr>
            <a:xfrm>
              <a:off x="3216475" y="4481350"/>
              <a:ext cx="104050" cy="104050"/>
            </a:xfrm>
            <a:custGeom>
              <a:rect b="b" l="l" r="r" t="t"/>
              <a:pathLst>
                <a:path extrusionOk="0" h="4162" w="4162">
                  <a:moveTo>
                    <a:pt x="0" y="1"/>
                  </a:moveTo>
                  <a:lnTo>
                    <a:pt x="0" y="1387"/>
                  </a:lnTo>
                  <a:lnTo>
                    <a:pt x="0" y="4162"/>
                  </a:lnTo>
                  <a:lnTo>
                    <a:pt x="4161" y="4162"/>
                  </a:lnTo>
                  <a:lnTo>
                    <a:pt x="4161" y="2775"/>
                  </a:lnTo>
                  <a:lnTo>
                    <a:pt x="1387" y="2775"/>
                  </a:lnTo>
                  <a:lnTo>
                    <a:pt x="1387" y="1387"/>
                  </a:lnTo>
                  <a:lnTo>
                    <a:pt x="2775" y="1387"/>
                  </a:lnTo>
                  <a:lnTo>
                    <a:pt x="277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4" name="Google Shape;5034;p44"/>
            <p:cNvSpPr/>
            <p:nvPr/>
          </p:nvSpPr>
          <p:spPr>
            <a:xfrm>
              <a:off x="3389900" y="4342600"/>
              <a:ext cx="34675" cy="34725"/>
            </a:xfrm>
            <a:custGeom>
              <a:rect b="b" l="l" r="r" t="t"/>
              <a:pathLst>
                <a:path extrusionOk="0" h="1389" w="1387">
                  <a:moveTo>
                    <a:pt x="0" y="1"/>
                  </a:moveTo>
                  <a:lnTo>
                    <a:pt x="0" y="1389"/>
                  </a:lnTo>
                  <a:lnTo>
                    <a:pt x="1387" y="1389"/>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5" name="Google Shape;5035;p44"/>
            <p:cNvSpPr/>
            <p:nvPr/>
          </p:nvSpPr>
          <p:spPr>
            <a:xfrm>
              <a:off x="3320500" y="4273250"/>
              <a:ext cx="69425" cy="69375"/>
            </a:xfrm>
            <a:custGeom>
              <a:rect b="b" l="l" r="r" t="t"/>
              <a:pathLst>
                <a:path extrusionOk="0" h="2775" w="2777">
                  <a:moveTo>
                    <a:pt x="0" y="0"/>
                  </a:moveTo>
                  <a:lnTo>
                    <a:pt x="0" y="2775"/>
                  </a:lnTo>
                  <a:lnTo>
                    <a:pt x="1388" y="2775"/>
                  </a:lnTo>
                  <a:lnTo>
                    <a:pt x="1388" y="1388"/>
                  </a:lnTo>
                  <a:lnTo>
                    <a:pt x="2776" y="1388"/>
                  </a:lnTo>
                  <a:lnTo>
                    <a:pt x="2776"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6" name="Google Shape;5036;p44"/>
            <p:cNvSpPr/>
            <p:nvPr/>
          </p:nvSpPr>
          <p:spPr>
            <a:xfrm>
              <a:off x="3320500" y="4377300"/>
              <a:ext cx="69425" cy="69375"/>
            </a:xfrm>
            <a:custGeom>
              <a:rect b="b" l="l" r="r" t="t"/>
              <a:pathLst>
                <a:path extrusionOk="0" h="2775" w="2777">
                  <a:moveTo>
                    <a:pt x="0" y="1"/>
                  </a:moveTo>
                  <a:lnTo>
                    <a:pt x="0" y="1387"/>
                  </a:lnTo>
                  <a:lnTo>
                    <a:pt x="0" y="2775"/>
                  </a:lnTo>
                  <a:lnTo>
                    <a:pt x="1388" y="2775"/>
                  </a:lnTo>
                  <a:lnTo>
                    <a:pt x="1388" y="1387"/>
                  </a:lnTo>
                  <a:lnTo>
                    <a:pt x="2776" y="1387"/>
                  </a:lnTo>
                  <a:lnTo>
                    <a:pt x="2776"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7" name="Google Shape;5037;p44"/>
            <p:cNvSpPr/>
            <p:nvPr/>
          </p:nvSpPr>
          <p:spPr>
            <a:xfrm>
              <a:off x="2927450" y="4122975"/>
              <a:ext cx="531825" cy="219650"/>
            </a:xfrm>
            <a:custGeom>
              <a:rect b="b" l="l" r="r" t="t"/>
              <a:pathLst>
                <a:path extrusionOk="0" h="8786" w="21273">
                  <a:moveTo>
                    <a:pt x="4162" y="0"/>
                  </a:moveTo>
                  <a:lnTo>
                    <a:pt x="4162" y="1387"/>
                  </a:lnTo>
                  <a:lnTo>
                    <a:pt x="4162" y="3237"/>
                  </a:lnTo>
                  <a:lnTo>
                    <a:pt x="0" y="3237"/>
                  </a:lnTo>
                  <a:lnTo>
                    <a:pt x="0" y="4623"/>
                  </a:lnTo>
                  <a:lnTo>
                    <a:pt x="0" y="8786"/>
                  </a:lnTo>
                  <a:lnTo>
                    <a:pt x="1387" y="8786"/>
                  </a:lnTo>
                  <a:lnTo>
                    <a:pt x="1387" y="4623"/>
                  </a:lnTo>
                  <a:lnTo>
                    <a:pt x="5549" y="4623"/>
                  </a:lnTo>
                  <a:lnTo>
                    <a:pt x="5549" y="3237"/>
                  </a:lnTo>
                  <a:lnTo>
                    <a:pt x="5549" y="1387"/>
                  </a:lnTo>
                  <a:lnTo>
                    <a:pt x="15722" y="1387"/>
                  </a:lnTo>
                  <a:lnTo>
                    <a:pt x="15722" y="3237"/>
                  </a:lnTo>
                  <a:lnTo>
                    <a:pt x="15722" y="4623"/>
                  </a:lnTo>
                  <a:lnTo>
                    <a:pt x="19885" y="4623"/>
                  </a:lnTo>
                  <a:lnTo>
                    <a:pt x="19885" y="8786"/>
                  </a:lnTo>
                  <a:lnTo>
                    <a:pt x="21273" y="8786"/>
                  </a:lnTo>
                  <a:lnTo>
                    <a:pt x="21273" y="4623"/>
                  </a:lnTo>
                  <a:lnTo>
                    <a:pt x="21273" y="3237"/>
                  </a:lnTo>
                  <a:lnTo>
                    <a:pt x="17110" y="3237"/>
                  </a:lnTo>
                  <a:lnTo>
                    <a:pt x="17110"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1" name="Shape 5041"/>
        <p:cNvGrpSpPr/>
        <p:nvPr/>
      </p:nvGrpSpPr>
      <p:grpSpPr>
        <a:xfrm>
          <a:off x="0" y="0"/>
          <a:ext cx="0" cy="0"/>
          <a:chOff x="0" y="0"/>
          <a:chExt cx="0" cy="0"/>
        </a:xfrm>
      </p:grpSpPr>
      <p:sp>
        <p:nvSpPr>
          <p:cNvPr id="5042" name="Google Shape;5042;p45"/>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RETRO VIDEO GAMES NEWSLETTER INFOGRAPHICS</a:t>
            </a:r>
            <a:endParaRPr/>
          </a:p>
        </p:txBody>
      </p:sp>
      <p:grpSp>
        <p:nvGrpSpPr>
          <p:cNvPr id="5043" name="Google Shape;5043;p45"/>
          <p:cNvGrpSpPr/>
          <p:nvPr/>
        </p:nvGrpSpPr>
        <p:grpSpPr>
          <a:xfrm rot="-5400000">
            <a:off x="271246" y="535371"/>
            <a:ext cx="242781" cy="161857"/>
            <a:chOff x="2500050" y="3730175"/>
            <a:chExt cx="2619000" cy="1746025"/>
          </a:xfrm>
        </p:grpSpPr>
        <p:sp>
          <p:nvSpPr>
            <p:cNvPr id="5044" name="Google Shape;5044;p45"/>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5" name="Google Shape;5045;p45"/>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6" name="Google Shape;5046;p45"/>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7" name="Google Shape;5047;p45"/>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48" name="Google Shape;5048;p45"/>
          <p:cNvGrpSpPr/>
          <p:nvPr/>
        </p:nvGrpSpPr>
        <p:grpSpPr>
          <a:xfrm rot="5400000">
            <a:off x="8691846" y="535371"/>
            <a:ext cx="242781" cy="161857"/>
            <a:chOff x="2500050" y="3730175"/>
            <a:chExt cx="2619000" cy="1746025"/>
          </a:xfrm>
        </p:grpSpPr>
        <p:sp>
          <p:nvSpPr>
            <p:cNvPr id="5049" name="Google Shape;5049;p45"/>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0" name="Google Shape;5050;p45"/>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1" name="Google Shape;5051;p45"/>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2" name="Google Shape;5052;p45"/>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53" name="Google Shape;5053;p45"/>
          <p:cNvGrpSpPr/>
          <p:nvPr/>
        </p:nvGrpSpPr>
        <p:grpSpPr>
          <a:xfrm>
            <a:off x="720000" y="1217325"/>
            <a:ext cx="4441076" cy="2243039"/>
            <a:chOff x="720000" y="1217325"/>
            <a:chExt cx="4441076" cy="2243039"/>
          </a:xfrm>
        </p:grpSpPr>
        <p:sp>
          <p:nvSpPr>
            <p:cNvPr id="5054" name="Google Shape;5054;p45"/>
            <p:cNvSpPr/>
            <p:nvPr/>
          </p:nvSpPr>
          <p:spPr>
            <a:xfrm>
              <a:off x="2995976" y="1217325"/>
              <a:ext cx="2165100" cy="21645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5" name="Google Shape;5055;p45"/>
            <p:cNvSpPr txBox="1"/>
            <p:nvPr/>
          </p:nvSpPr>
          <p:spPr>
            <a:xfrm>
              <a:off x="3547963" y="2091675"/>
              <a:ext cx="1061100" cy="41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solidFill>
                    <a:schemeClr val="accent1"/>
                  </a:solidFill>
                  <a:latin typeface="Orbitron ExtraBold"/>
                  <a:ea typeface="Orbitron ExtraBold"/>
                  <a:cs typeface="Orbitron ExtraBold"/>
                  <a:sym typeface="Orbitron ExtraBold"/>
                </a:rPr>
                <a:t>80%</a:t>
              </a:r>
              <a:endParaRPr sz="2400">
                <a:solidFill>
                  <a:schemeClr val="accent1"/>
                </a:solidFill>
                <a:latin typeface="Orbitron ExtraBold"/>
                <a:ea typeface="Orbitron ExtraBold"/>
                <a:cs typeface="Orbitron ExtraBold"/>
                <a:sym typeface="Orbitron ExtraBold"/>
              </a:endParaRPr>
            </a:p>
          </p:txBody>
        </p:sp>
        <p:sp>
          <p:nvSpPr>
            <p:cNvPr id="5056" name="Google Shape;5056;p45"/>
            <p:cNvSpPr txBox="1"/>
            <p:nvPr/>
          </p:nvSpPr>
          <p:spPr>
            <a:xfrm>
              <a:off x="720000" y="2473362"/>
              <a:ext cx="2043000" cy="420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MERCURY</a:t>
              </a:r>
              <a:endParaRPr sz="1300">
                <a:solidFill>
                  <a:schemeClr val="accent1"/>
                </a:solidFill>
                <a:latin typeface="Orbitron ExtraBold"/>
                <a:ea typeface="Orbitron ExtraBold"/>
                <a:cs typeface="Orbitron ExtraBold"/>
                <a:sym typeface="Orbitron ExtraBold"/>
              </a:endParaRPr>
            </a:p>
          </p:txBody>
        </p:sp>
        <p:sp>
          <p:nvSpPr>
            <p:cNvPr id="5057" name="Google Shape;5057;p45"/>
            <p:cNvSpPr txBox="1"/>
            <p:nvPr/>
          </p:nvSpPr>
          <p:spPr>
            <a:xfrm>
              <a:off x="720000" y="2892464"/>
              <a:ext cx="2043000" cy="56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Mercury is the closest planet to the Sun</a:t>
              </a:r>
              <a:endParaRPr>
                <a:solidFill>
                  <a:schemeClr val="lt1"/>
                </a:solidFill>
                <a:latin typeface="Advent Pro Medium"/>
                <a:ea typeface="Advent Pro Medium"/>
                <a:cs typeface="Advent Pro Medium"/>
                <a:sym typeface="Advent Pro Medium"/>
              </a:endParaRPr>
            </a:p>
          </p:txBody>
        </p:sp>
      </p:grpSp>
      <p:grpSp>
        <p:nvGrpSpPr>
          <p:cNvPr id="5058" name="Google Shape;5058;p45"/>
          <p:cNvGrpSpPr/>
          <p:nvPr/>
        </p:nvGrpSpPr>
        <p:grpSpPr>
          <a:xfrm>
            <a:off x="4197625" y="2767600"/>
            <a:ext cx="4226375" cy="1742400"/>
            <a:chOff x="4197625" y="2767600"/>
            <a:chExt cx="4226375" cy="1742400"/>
          </a:xfrm>
        </p:grpSpPr>
        <p:sp>
          <p:nvSpPr>
            <p:cNvPr id="5059" name="Google Shape;5059;p45"/>
            <p:cNvSpPr/>
            <p:nvPr/>
          </p:nvSpPr>
          <p:spPr>
            <a:xfrm>
              <a:off x="4197625" y="2767600"/>
              <a:ext cx="1743000" cy="17424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0" name="Google Shape;5060;p45"/>
            <p:cNvSpPr txBox="1"/>
            <p:nvPr/>
          </p:nvSpPr>
          <p:spPr>
            <a:xfrm>
              <a:off x="4538563" y="3430900"/>
              <a:ext cx="1061100" cy="41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solidFill>
                    <a:schemeClr val="accent1"/>
                  </a:solidFill>
                  <a:latin typeface="Orbitron ExtraBold"/>
                  <a:ea typeface="Orbitron ExtraBold"/>
                  <a:cs typeface="Orbitron ExtraBold"/>
                  <a:sym typeface="Orbitron ExtraBold"/>
                </a:rPr>
                <a:t>60%</a:t>
              </a:r>
              <a:endParaRPr sz="2400">
                <a:solidFill>
                  <a:schemeClr val="accent1"/>
                </a:solidFill>
                <a:latin typeface="Orbitron ExtraBold"/>
                <a:ea typeface="Orbitron ExtraBold"/>
                <a:cs typeface="Orbitron ExtraBold"/>
                <a:sym typeface="Orbitron ExtraBold"/>
              </a:endParaRPr>
            </a:p>
          </p:txBody>
        </p:sp>
        <p:sp>
          <p:nvSpPr>
            <p:cNvPr id="5061" name="Google Shape;5061;p45"/>
            <p:cNvSpPr txBox="1"/>
            <p:nvPr/>
          </p:nvSpPr>
          <p:spPr>
            <a:xfrm>
              <a:off x="6381001" y="3145300"/>
              <a:ext cx="2043000" cy="4200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MARS</a:t>
              </a:r>
              <a:endParaRPr sz="1300">
                <a:solidFill>
                  <a:schemeClr val="accent1"/>
                </a:solidFill>
                <a:latin typeface="Orbitron ExtraBold"/>
                <a:ea typeface="Orbitron ExtraBold"/>
                <a:cs typeface="Orbitron ExtraBold"/>
                <a:sym typeface="Orbitron ExtraBold"/>
              </a:endParaRPr>
            </a:p>
          </p:txBody>
        </p:sp>
        <p:sp>
          <p:nvSpPr>
            <p:cNvPr id="5062" name="Google Shape;5062;p45"/>
            <p:cNvSpPr txBox="1"/>
            <p:nvPr/>
          </p:nvSpPr>
          <p:spPr>
            <a:xfrm>
              <a:off x="6381001" y="3564407"/>
              <a:ext cx="2043000" cy="5679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Despite being red, Mars is a cold place</a:t>
              </a:r>
              <a:endParaRPr>
                <a:solidFill>
                  <a:schemeClr val="lt1"/>
                </a:solidFill>
                <a:latin typeface="Advent Pro Medium"/>
                <a:ea typeface="Advent Pro Medium"/>
                <a:cs typeface="Advent Pro Medium"/>
                <a:sym typeface="Advent Pro Medium"/>
              </a:endParaRPr>
            </a:p>
          </p:txBody>
        </p:sp>
      </p:grpSp>
      <p:grpSp>
        <p:nvGrpSpPr>
          <p:cNvPr id="5063" name="Google Shape;5063;p45"/>
          <p:cNvGrpSpPr/>
          <p:nvPr/>
        </p:nvGrpSpPr>
        <p:grpSpPr>
          <a:xfrm>
            <a:off x="4965126" y="1245413"/>
            <a:ext cx="3458875" cy="1543013"/>
            <a:chOff x="4965126" y="1245413"/>
            <a:chExt cx="3458875" cy="1543013"/>
          </a:xfrm>
        </p:grpSpPr>
        <p:sp>
          <p:nvSpPr>
            <p:cNvPr id="5064" name="Google Shape;5064;p45"/>
            <p:cNvSpPr/>
            <p:nvPr/>
          </p:nvSpPr>
          <p:spPr>
            <a:xfrm>
              <a:off x="4965126" y="1245413"/>
              <a:ext cx="1142400" cy="11421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5" name="Google Shape;5065;p45"/>
            <p:cNvSpPr txBox="1"/>
            <p:nvPr/>
          </p:nvSpPr>
          <p:spPr>
            <a:xfrm>
              <a:off x="5005763" y="1608563"/>
              <a:ext cx="1061100" cy="41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solidFill>
                    <a:schemeClr val="accent1"/>
                  </a:solidFill>
                  <a:latin typeface="Orbitron ExtraBold"/>
                  <a:ea typeface="Orbitron ExtraBold"/>
                  <a:cs typeface="Orbitron ExtraBold"/>
                  <a:sym typeface="Orbitron ExtraBold"/>
                </a:rPr>
                <a:t>40%</a:t>
              </a:r>
              <a:endParaRPr sz="2400">
                <a:solidFill>
                  <a:schemeClr val="accent1"/>
                </a:solidFill>
                <a:latin typeface="Orbitron ExtraBold"/>
                <a:ea typeface="Orbitron ExtraBold"/>
                <a:cs typeface="Orbitron ExtraBold"/>
                <a:sym typeface="Orbitron ExtraBold"/>
              </a:endParaRPr>
            </a:p>
          </p:txBody>
        </p:sp>
        <p:sp>
          <p:nvSpPr>
            <p:cNvPr id="5066" name="Google Shape;5066;p45"/>
            <p:cNvSpPr txBox="1"/>
            <p:nvPr/>
          </p:nvSpPr>
          <p:spPr>
            <a:xfrm>
              <a:off x="6381000" y="1806000"/>
              <a:ext cx="2043000" cy="4200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JUPITER</a:t>
              </a:r>
              <a:endParaRPr sz="1300">
                <a:solidFill>
                  <a:schemeClr val="accent1"/>
                </a:solidFill>
                <a:latin typeface="Orbitron ExtraBold"/>
                <a:ea typeface="Orbitron ExtraBold"/>
                <a:cs typeface="Orbitron ExtraBold"/>
                <a:sym typeface="Orbitron ExtraBold"/>
              </a:endParaRPr>
            </a:p>
          </p:txBody>
        </p:sp>
        <p:sp>
          <p:nvSpPr>
            <p:cNvPr id="5067" name="Google Shape;5067;p45"/>
            <p:cNvSpPr txBox="1"/>
            <p:nvPr/>
          </p:nvSpPr>
          <p:spPr>
            <a:xfrm>
              <a:off x="6381000" y="2220525"/>
              <a:ext cx="2043000" cy="5679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Jupiter is a gas giant and the biggest planet</a:t>
              </a:r>
              <a:endParaRPr>
                <a:solidFill>
                  <a:schemeClr val="lt1"/>
                </a:solidFill>
                <a:latin typeface="Advent Pro Medium"/>
                <a:ea typeface="Advent Pro Medium"/>
                <a:cs typeface="Advent Pro Medium"/>
                <a:sym typeface="Advent Pro Medium"/>
              </a:endParaRPr>
            </a:p>
          </p:txBody>
        </p:sp>
      </p:grpSp>
      <p:cxnSp>
        <p:nvCxnSpPr>
          <p:cNvPr id="5068" name="Google Shape;5068;p45"/>
          <p:cNvCxnSpPr>
            <a:stCxn id="5056" idx="3"/>
            <a:endCxn id="5054" idx="2"/>
          </p:cNvCxnSpPr>
          <p:nvPr/>
        </p:nvCxnSpPr>
        <p:spPr>
          <a:xfrm flipH="1" rot="10800000">
            <a:off x="2763000" y="2299662"/>
            <a:ext cx="233100" cy="383700"/>
          </a:xfrm>
          <a:prstGeom prst="bentConnector3">
            <a:avLst>
              <a:gd fmla="val 49973" name="adj1"/>
            </a:avLst>
          </a:prstGeom>
          <a:noFill/>
          <a:ln cap="flat" cmpd="sng" w="19050">
            <a:solidFill>
              <a:schemeClr val="accent1"/>
            </a:solidFill>
            <a:prstDash val="solid"/>
            <a:round/>
            <a:headEnd len="med" w="med" type="oval"/>
            <a:tailEnd len="med" w="med" type="none"/>
          </a:ln>
        </p:spPr>
      </p:cxnSp>
      <p:cxnSp>
        <p:nvCxnSpPr>
          <p:cNvPr id="5069" name="Google Shape;5069;p45"/>
          <p:cNvCxnSpPr>
            <a:stCxn id="5066" idx="1"/>
            <a:endCxn id="5064" idx="6"/>
          </p:cNvCxnSpPr>
          <p:nvPr/>
        </p:nvCxnSpPr>
        <p:spPr>
          <a:xfrm rot="10800000">
            <a:off x="6107400" y="1816500"/>
            <a:ext cx="273600" cy="199500"/>
          </a:xfrm>
          <a:prstGeom prst="bentConnector3">
            <a:avLst>
              <a:gd fmla="val 49977" name="adj1"/>
            </a:avLst>
          </a:prstGeom>
          <a:noFill/>
          <a:ln cap="flat" cmpd="sng" w="19050">
            <a:solidFill>
              <a:schemeClr val="accent1"/>
            </a:solidFill>
            <a:prstDash val="solid"/>
            <a:round/>
            <a:headEnd len="med" w="med" type="oval"/>
            <a:tailEnd len="med" w="med" type="none"/>
          </a:ln>
        </p:spPr>
      </p:cxnSp>
      <p:cxnSp>
        <p:nvCxnSpPr>
          <p:cNvPr id="5070" name="Google Shape;5070;p45"/>
          <p:cNvCxnSpPr>
            <a:stCxn id="5061" idx="1"/>
            <a:endCxn id="5059" idx="6"/>
          </p:cNvCxnSpPr>
          <p:nvPr/>
        </p:nvCxnSpPr>
        <p:spPr>
          <a:xfrm flipH="1">
            <a:off x="5940601" y="3355300"/>
            <a:ext cx="440400" cy="283500"/>
          </a:xfrm>
          <a:prstGeom prst="bentConnector3">
            <a:avLst>
              <a:gd fmla="val 49997" name="adj1"/>
            </a:avLst>
          </a:prstGeom>
          <a:noFill/>
          <a:ln cap="flat" cmpd="sng" w="19050">
            <a:solidFill>
              <a:schemeClr val="accent1"/>
            </a:solidFill>
            <a:prstDash val="solid"/>
            <a:round/>
            <a:headEnd len="med" w="med" type="oval"/>
            <a:tailEnd len="med" w="med"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4" name="Shape 5074"/>
        <p:cNvGrpSpPr/>
        <p:nvPr/>
      </p:nvGrpSpPr>
      <p:grpSpPr>
        <a:xfrm>
          <a:off x="0" y="0"/>
          <a:ext cx="0" cy="0"/>
          <a:chOff x="0" y="0"/>
          <a:chExt cx="0" cy="0"/>
        </a:xfrm>
      </p:grpSpPr>
      <p:sp>
        <p:nvSpPr>
          <p:cNvPr id="5075" name="Google Shape;5075;p46"/>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RETRO VIDEO GAMES NEWSLETTER INFOGRAPHICS</a:t>
            </a:r>
            <a:endParaRPr/>
          </a:p>
        </p:txBody>
      </p:sp>
      <p:grpSp>
        <p:nvGrpSpPr>
          <p:cNvPr id="5076" name="Google Shape;5076;p46"/>
          <p:cNvGrpSpPr/>
          <p:nvPr/>
        </p:nvGrpSpPr>
        <p:grpSpPr>
          <a:xfrm rot="-5400000">
            <a:off x="271246" y="535371"/>
            <a:ext cx="242781" cy="161857"/>
            <a:chOff x="2500050" y="3730175"/>
            <a:chExt cx="2619000" cy="1746025"/>
          </a:xfrm>
        </p:grpSpPr>
        <p:sp>
          <p:nvSpPr>
            <p:cNvPr id="5077" name="Google Shape;5077;p46"/>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8" name="Google Shape;5078;p46"/>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9" name="Google Shape;5079;p46"/>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0" name="Google Shape;5080;p46"/>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81" name="Google Shape;5081;p46"/>
          <p:cNvGrpSpPr/>
          <p:nvPr/>
        </p:nvGrpSpPr>
        <p:grpSpPr>
          <a:xfrm rot="5400000">
            <a:off x="8691846" y="535371"/>
            <a:ext cx="242781" cy="161857"/>
            <a:chOff x="2500050" y="3730175"/>
            <a:chExt cx="2619000" cy="1746025"/>
          </a:xfrm>
        </p:grpSpPr>
        <p:sp>
          <p:nvSpPr>
            <p:cNvPr id="5082" name="Google Shape;5082;p46"/>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3" name="Google Shape;5083;p46"/>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4" name="Google Shape;5084;p46"/>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5" name="Google Shape;5085;p46"/>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86" name="Google Shape;5086;p46"/>
          <p:cNvGrpSpPr/>
          <p:nvPr/>
        </p:nvGrpSpPr>
        <p:grpSpPr>
          <a:xfrm>
            <a:off x="3217125" y="2310013"/>
            <a:ext cx="2206800" cy="1279200"/>
            <a:chOff x="3217125" y="2310013"/>
            <a:chExt cx="2206800" cy="1279200"/>
          </a:xfrm>
        </p:grpSpPr>
        <p:sp>
          <p:nvSpPr>
            <p:cNvPr id="5087" name="Google Shape;5087;p46"/>
            <p:cNvSpPr/>
            <p:nvPr/>
          </p:nvSpPr>
          <p:spPr>
            <a:xfrm>
              <a:off x="3217125" y="2310013"/>
              <a:ext cx="2206800" cy="1279200"/>
            </a:xfrm>
            <a:prstGeom prst="snip2DiagRect">
              <a:avLst>
                <a:gd fmla="val 0" name="adj1"/>
                <a:gd fmla="val 0" name="adj2"/>
              </a:avLst>
            </a:prstGeom>
            <a:noFill/>
            <a:ln>
              <a:noFill/>
            </a:ln>
            <a:effectLst>
              <a:outerShdw blurRad="100013" rotWithShape="0" algn="bl">
                <a:srgbClr val="FFFFFF">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8" name="Google Shape;5088;p46"/>
            <p:cNvSpPr txBox="1"/>
            <p:nvPr/>
          </p:nvSpPr>
          <p:spPr>
            <a:xfrm>
              <a:off x="3298475" y="2454042"/>
              <a:ext cx="2043000" cy="420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GAMEPLAY</a:t>
              </a:r>
              <a:endParaRPr sz="1300">
                <a:solidFill>
                  <a:schemeClr val="accent1"/>
                </a:solidFill>
                <a:latin typeface="Orbitron ExtraBold"/>
                <a:ea typeface="Orbitron ExtraBold"/>
                <a:cs typeface="Orbitron ExtraBold"/>
                <a:sym typeface="Orbitron ExtraBold"/>
              </a:endParaRPr>
            </a:p>
          </p:txBody>
        </p:sp>
        <p:sp>
          <p:nvSpPr>
            <p:cNvPr id="5089" name="Google Shape;5089;p46"/>
            <p:cNvSpPr txBox="1"/>
            <p:nvPr/>
          </p:nvSpPr>
          <p:spPr>
            <a:xfrm>
              <a:off x="3298475" y="2873143"/>
              <a:ext cx="2043000" cy="567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Despite being red, Mars is a cold place</a:t>
              </a:r>
              <a:endParaRPr>
                <a:solidFill>
                  <a:schemeClr val="lt1"/>
                </a:solidFill>
                <a:latin typeface="Advent Pro Medium"/>
                <a:ea typeface="Advent Pro Medium"/>
                <a:cs typeface="Advent Pro Medium"/>
                <a:sym typeface="Advent Pro Medium"/>
              </a:endParaRPr>
            </a:p>
          </p:txBody>
        </p:sp>
      </p:grpSp>
      <p:grpSp>
        <p:nvGrpSpPr>
          <p:cNvPr id="5090" name="Google Shape;5090;p46"/>
          <p:cNvGrpSpPr/>
          <p:nvPr/>
        </p:nvGrpSpPr>
        <p:grpSpPr>
          <a:xfrm>
            <a:off x="713125" y="1389222"/>
            <a:ext cx="2206800" cy="1279200"/>
            <a:chOff x="713125" y="1389222"/>
            <a:chExt cx="2206800" cy="1279200"/>
          </a:xfrm>
        </p:grpSpPr>
        <p:sp>
          <p:nvSpPr>
            <p:cNvPr id="5091" name="Google Shape;5091;p46"/>
            <p:cNvSpPr/>
            <p:nvPr/>
          </p:nvSpPr>
          <p:spPr>
            <a:xfrm>
              <a:off x="713125" y="1389222"/>
              <a:ext cx="2206800" cy="1279200"/>
            </a:xfrm>
            <a:prstGeom prst="snip2DiagRect">
              <a:avLst>
                <a:gd fmla="val 0" name="adj1"/>
                <a:gd fmla="val 0" name="adj2"/>
              </a:avLst>
            </a:prstGeom>
            <a:noFill/>
            <a:ln>
              <a:noFill/>
            </a:ln>
            <a:effectLst>
              <a:outerShdw blurRad="100013" rotWithShape="0" algn="bl">
                <a:srgbClr val="FFFFFF">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2" name="Google Shape;5092;p46"/>
            <p:cNvSpPr txBox="1"/>
            <p:nvPr/>
          </p:nvSpPr>
          <p:spPr>
            <a:xfrm>
              <a:off x="794475" y="1533252"/>
              <a:ext cx="2043000" cy="420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PIXEL ART</a:t>
              </a:r>
              <a:endParaRPr sz="1300">
                <a:solidFill>
                  <a:schemeClr val="accent1"/>
                </a:solidFill>
                <a:latin typeface="Orbitron ExtraBold"/>
                <a:ea typeface="Orbitron ExtraBold"/>
                <a:cs typeface="Orbitron ExtraBold"/>
                <a:sym typeface="Orbitron ExtraBold"/>
              </a:endParaRPr>
            </a:p>
          </p:txBody>
        </p:sp>
        <p:sp>
          <p:nvSpPr>
            <p:cNvPr id="5093" name="Google Shape;5093;p46"/>
            <p:cNvSpPr txBox="1"/>
            <p:nvPr/>
          </p:nvSpPr>
          <p:spPr>
            <a:xfrm>
              <a:off x="794475" y="1952353"/>
              <a:ext cx="2043000" cy="567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Jupiter is a gas giant and the biggest planet</a:t>
              </a:r>
              <a:endParaRPr>
                <a:solidFill>
                  <a:schemeClr val="lt1"/>
                </a:solidFill>
                <a:latin typeface="Advent Pro Medium"/>
                <a:ea typeface="Advent Pro Medium"/>
                <a:cs typeface="Advent Pro Medium"/>
                <a:sym typeface="Advent Pro Medium"/>
              </a:endParaRPr>
            </a:p>
          </p:txBody>
        </p:sp>
      </p:grpSp>
      <p:grpSp>
        <p:nvGrpSpPr>
          <p:cNvPr id="5094" name="Google Shape;5094;p46"/>
          <p:cNvGrpSpPr/>
          <p:nvPr/>
        </p:nvGrpSpPr>
        <p:grpSpPr>
          <a:xfrm>
            <a:off x="713100" y="3230800"/>
            <a:ext cx="2206800" cy="1279200"/>
            <a:chOff x="713100" y="3230800"/>
            <a:chExt cx="2206800" cy="1279200"/>
          </a:xfrm>
        </p:grpSpPr>
        <p:sp>
          <p:nvSpPr>
            <p:cNvPr id="5095" name="Google Shape;5095;p46"/>
            <p:cNvSpPr/>
            <p:nvPr/>
          </p:nvSpPr>
          <p:spPr>
            <a:xfrm>
              <a:off x="713100" y="3230800"/>
              <a:ext cx="2206800" cy="1279200"/>
            </a:xfrm>
            <a:prstGeom prst="snip2DiagRect">
              <a:avLst>
                <a:gd fmla="val 0" name="adj1"/>
                <a:gd fmla="val 0" name="adj2"/>
              </a:avLst>
            </a:prstGeom>
            <a:noFill/>
            <a:ln>
              <a:noFill/>
            </a:ln>
            <a:effectLst>
              <a:outerShdw blurRad="100013" rotWithShape="0" algn="bl">
                <a:srgbClr val="FFFFFF">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6" name="Google Shape;5096;p46"/>
            <p:cNvSpPr txBox="1"/>
            <p:nvPr/>
          </p:nvSpPr>
          <p:spPr>
            <a:xfrm>
              <a:off x="794450" y="3374830"/>
              <a:ext cx="2043000" cy="420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8-BIT</a:t>
              </a:r>
              <a:endParaRPr sz="1300">
                <a:solidFill>
                  <a:schemeClr val="accent1"/>
                </a:solidFill>
                <a:latin typeface="Orbitron ExtraBold"/>
                <a:ea typeface="Orbitron ExtraBold"/>
                <a:cs typeface="Orbitron ExtraBold"/>
                <a:sym typeface="Orbitron ExtraBold"/>
              </a:endParaRPr>
            </a:p>
          </p:txBody>
        </p:sp>
        <p:sp>
          <p:nvSpPr>
            <p:cNvPr id="5097" name="Google Shape;5097;p46"/>
            <p:cNvSpPr txBox="1"/>
            <p:nvPr/>
          </p:nvSpPr>
          <p:spPr>
            <a:xfrm>
              <a:off x="794450" y="3793931"/>
              <a:ext cx="2043000" cy="567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Mercury is the closest planet to the Sun</a:t>
              </a:r>
              <a:endParaRPr>
                <a:solidFill>
                  <a:schemeClr val="lt1"/>
                </a:solidFill>
                <a:latin typeface="Advent Pro Medium"/>
                <a:ea typeface="Advent Pro Medium"/>
                <a:cs typeface="Advent Pro Medium"/>
                <a:sym typeface="Advent Pro Medium"/>
              </a:endParaRPr>
            </a:p>
          </p:txBody>
        </p:sp>
      </p:grpSp>
      <p:cxnSp>
        <p:nvCxnSpPr>
          <p:cNvPr id="5098" name="Google Shape;5098;p46"/>
          <p:cNvCxnSpPr>
            <a:stCxn id="5091" idx="0"/>
            <a:endCxn id="5087" idx="3"/>
          </p:cNvCxnSpPr>
          <p:nvPr/>
        </p:nvCxnSpPr>
        <p:spPr>
          <a:xfrm>
            <a:off x="2919925" y="2028822"/>
            <a:ext cx="1400700" cy="281100"/>
          </a:xfrm>
          <a:prstGeom prst="bentConnector2">
            <a:avLst/>
          </a:prstGeom>
          <a:noFill/>
          <a:ln cap="flat" cmpd="sng" w="19050">
            <a:solidFill>
              <a:schemeClr val="accent1"/>
            </a:solidFill>
            <a:prstDash val="solid"/>
            <a:round/>
            <a:headEnd len="med" w="med" type="none"/>
            <a:tailEnd len="med" w="med" type="oval"/>
          </a:ln>
        </p:spPr>
      </p:cxnSp>
      <p:cxnSp>
        <p:nvCxnSpPr>
          <p:cNvPr id="5099" name="Google Shape;5099;p46"/>
          <p:cNvCxnSpPr>
            <a:stCxn id="5095" idx="0"/>
            <a:endCxn id="5087" idx="1"/>
          </p:cNvCxnSpPr>
          <p:nvPr/>
        </p:nvCxnSpPr>
        <p:spPr>
          <a:xfrm flipH="1" rot="10800000">
            <a:off x="2919900" y="3589300"/>
            <a:ext cx="1400700" cy="281100"/>
          </a:xfrm>
          <a:prstGeom prst="bentConnector2">
            <a:avLst/>
          </a:prstGeom>
          <a:noFill/>
          <a:ln cap="flat" cmpd="sng" w="19050">
            <a:solidFill>
              <a:schemeClr val="accent1"/>
            </a:solidFill>
            <a:prstDash val="solid"/>
            <a:round/>
            <a:headEnd len="med" w="med" type="none"/>
            <a:tailEnd len="med" w="med" type="oval"/>
          </a:ln>
        </p:spPr>
      </p:cxnSp>
      <p:cxnSp>
        <p:nvCxnSpPr>
          <p:cNvPr id="5100" name="Google Shape;5100;p46"/>
          <p:cNvCxnSpPr>
            <a:stCxn id="5087" idx="0"/>
            <a:endCxn id="5101" idx="2"/>
          </p:cNvCxnSpPr>
          <p:nvPr/>
        </p:nvCxnSpPr>
        <p:spPr>
          <a:xfrm>
            <a:off x="5423925" y="2949613"/>
            <a:ext cx="1292100" cy="600"/>
          </a:xfrm>
          <a:prstGeom prst="bentConnector3">
            <a:avLst>
              <a:gd fmla="val 50001" name="adj1"/>
            </a:avLst>
          </a:prstGeom>
          <a:noFill/>
          <a:ln cap="flat" cmpd="sng" w="19050">
            <a:solidFill>
              <a:schemeClr val="accent1"/>
            </a:solidFill>
            <a:prstDash val="solid"/>
            <a:round/>
            <a:headEnd len="med" w="med" type="none"/>
            <a:tailEnd len="med" w="med" type="oval"/>
          </a:ln>
        </p:spPr>
      </p:cxnSp>
      <p:grpSp>
        <p:nvGrpSpPr>
          <p:cNvPr id="5102" name="Google Shape;5102;p46"/>
          <p:cNvGrpSpPr/>
          <p:nvPr/>
        </p:nvGrpSpPr>
        <p:grpSpPr>
          <a:xfrm>
            <a:off x="6716050" y="1578351"/>
            <a:ext cx="1177514" cy="2743141"/>
            <a:chOff x="6716050" y="1578351"/>
            <a:chExt cx="1177514" cy="2743141"/>
          </a:xfrm>
        </p:grpSpPr>
        <p:sp>
          <p:nvSpPr>
            <p:cNvPr id="5101" name="Google Shape;5101;p46"/>
            <p:cNvSpPr/>
            <p:nvPr/>
          </p:nvSpPr>
          <p:spPr>
            <a:xfrm>
              <a:off x="6716050" y="2706375"/>
              <a:ext cx="486600" cy="486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03" name="Google Shape;5103;p46"/>
            <p:cNvGrpSpPr/>
            <p:nvPr/>
          </p:nvGrpSpPr>
          <p:grpSpPr>
            <a:xfrm>
              <a:off x="6798475" y="1578351"/>
              <a:ext cx="1095089" cy="2743141"/>
              <a:chOff x="3528100" y="1540413"/>
              <a:chExt cx="1095089" cy="2743141"/>
            </a:xfrm>
          </p:grpSpPr>
          <p:sp>
            <p:nvSpPr>
              <p:cNvPr id="5104" name="Google Shape;5104;p46"/>
              <p:cNvSpPr/>
              <p:nvPr/>
            </p:nvSpPr>
            <p:spPr>
              <a:xfrm>
                <a:off x="3642994" y="2681300"/>
                <a:ext cx="869100" cy="928800"/>
              </a:xfrm>
              <a:prstGeom prst="rect">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5" name="Google Shape;5105;p46"/>
              <p:cNvSpPr/>
              <p:nvPr/>
            </p:nvSpPr>
            <p:spPr>
              <a:xfrm>
                <a:off x="3528100" y="1802600"/>
                <a:ext cx="1094100" cy="928800"/>
              </a:xfrm>
              <a:prstGeom prst="rect">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06" name="Google Shape;5106;p46"/>
              <p:cNvGrpSpPr/>
              <p:nvPr/>
            </p:nvGrpSpPr>
            <p:grpSpPr>
              <a:xfrm flipH="1">
                <a:off x="3529152" y="1540413"/>
                <a:ext cx="1094037" cy="2743141"/>
                <a:chOff x="2052150" y="2644325"/>
                <a:chExt cx="784650" cy="1961628"/>
              </a:xfrm>
            </p:grpSpPr>
            <p:sp>
              <p:nvSpPr>
                <p:cNvPr id="5107" name="Google Shape;5107;p46"/>
                <p:cNvSpPr/>
                <p:nvPr/>
              </p:nvSpPr>
              <p:spPr>
                <a:xfrm>
                  <a:off x="2052150" y="3115100"/>
                  <a:ext cx="313875" cy="392350"/>
                </a:xfrm>
                <a:custGeom>
                  <a:rect b="b" l="l" r="r" t="t"/>
                  <a:pathLst>
                    <a:path extrusionOk="0" h="15694" w="12555">
                      <a:moveTo>
                        <a:pt x="0" y="1"/>
                      </a:moveTo>
                      <a:lnTo>
                        <a:pt x="0" y="15694"/>
                      </a:lnTo>
                      <a:lnTo>
                        <a:pt x="3139" y="15694"/>
                      </a:lnTo>
                      <a:lnTo>
                        <a:pt x="3139" y="12555"/>
                      </a:lnTo>
                      <a:lnTo>
                        <a:pt x="12555" y="12555"/>
                      </a:lnTo>
                      <a:lnTo>
                        <a:pt x="12555" y="9417"/>
                      </a:lnTo>
                      <a:lnTo>
                        <a:pt x="3139" y="9417"/>
                      </a:lnTo>
                      <a:lnTo>
                        <a:pt x="313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8" name="Google Shape;5108;p46"/>
                <p:cNvSpPr/>
                <p:nvPr/>
              </p:nvSpPr>
              <p:spPr>
                <a:xfrm>
                  <a:off x="2052150" y="2958175"/>
                  <a:ext cx="78475" cy="78500"/>
                </a:xfrm>
                <a:custGeom>
                  <a:rect b="b" l="l" r="r" t="t"/>
                  <a:pathLst>
                    <a:path extrusionOk="0" h="3140" w="3139">
                      <a:moveTo>
                        <a:pt x="0" y="1"/>
                      </a:moveTo>
                      <a:lnTo>
                        <a:pt x="0" y="3139"/>
                      </a:lnTo>
                      <a:lnTo>
                        <a:pt x="3139" y="3139"/>
                      </a:lnTo>
                      <a:lnTo>
                        <a:pt x="313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9" name="Google Shape;5109;p46"/>
                <p:cNvSpPr/>
                <p:nvPr/>
              </p:nvSpPr>
              <p:spPr>
                <a:xfrm>
                  <a:off x="2522925" y="3115100"/>
                  <a:ext cx="313875" cy="392350"/>
                </a:xfrm>
                <a:custGeom>
                  <a:rect b="b" l="l" r="r" t="t"/>
                  <a:pathLst>
                    <a:path extrusionOk="0" h="15694" w="12555">
                      <a:moveTo>
                        <a:pt x="9416" y="1"/>
                      </a:moveTo>
                      <a:lnTo>
                        <a:pt x="9416" y="9417"/>
                      </a:lnTo>
                      <a:lnTo>
                        <a:pt x="1" y="9417"/>
                      </a:lnTo>
                      <a:lnTo>
                        <a:pt x="1" y="12555"/>
                      </a:lnTo>
                      <a:lnTo>
                        <a:pt x="9416" y="12555"/>
                      </a:lnTo>
                      <a:lnTo>
                        <a:pt x="9416" y="15694"/>
                      </a:lnTo>
                      <a:lnTo>
                        <a:pt x="12555" y="15694"/>
                      </a:lnTo>
                      <a:lnTo>
                        <a:pt x="1255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0" name="Google Shape;5110;p46"/>
                <p:cNvSpPr/>
                <p:nvPr/>
              </p:nvSpPr>
              <p:spPr>
                <a:xfrm>
                  <a:off x="2758325" y="2958175"/>
                  <a:ext cx="78475" cy="78500"/>
                </a:xfrm>
                <a:custGeom>
                  <a:rect b="b" l="l" r="r" t="t"/>
                  <a:pathLst>
                    <a:path extrusionOk="0" h="3140" w="3139">
                      <a:moveTo>
                        <a:pt x="0" y="1"/>
                      </a:moveTo>
                      <a:lnTo>
                        <a:pt x="0" y="3139"/>
                      </a:lnTo>
                      <a:lnTo>
                        <a:pt x="3139" y="3139"/>
                      </a:lnTo>
                      <a:lnTo>
                        <a:pt x="313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1" name="Google Shape;5111;p46"/>
                <p:cNvSpPr/>
                <p:nvPr/>
              </p:nvSpPr>
              <p:spPr>
                <a:xfrm>
                  <a:off x="2522925" y="4475150"/>
                  <a:ext cx="78500" cy="52325"/>
                </a:xfrm>
                <a:custGeom>
                  <a:rect b="b" l="l" r="r" t="t"/>
                  <a:pathLst>
                    <a:path extrusionOk="0" h="2093" w="3140">
                      <a:moveTo>
                        <a:pt x="1" y="0"/>
                      </a:moveTo>
                      <a:lnTo>
                        <a:pt x="1" y="2093"/>
                      </a:lnTo>
                      <a:lnTo>
                        <a:pt x="3139" y="2093"/>
                      </a:lnTo>
                      <a:lnTo>
                        <a:pt x="3139"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2" name="Google Shape;5112;p46"/>
                <p:cNvSpPr/>
                <p:nvPr/>
              </p:nvSpPr>
              <p:spPr>
                <a:xfrm>
                  <a:off x="2287550" y="4449000"/>
                  <a:ext cx="78475" cy="78475"/>
                </a:xfrm>
                <a:custGeom>
                  <a:rect b="b" l="l" r="r" t="t"/>
                  <a:pathLst>
                    <a:path extrusionOk="0" h="3139" w="3139">
                      <a:moveTo>
                        <a:pt x="0" y="0"/>
                      </a:moveTo>
                      <a:lnTo>
                        <a:pt x="0" y="3139"/>
                      </a:lnTo>
                      <a:lnTo>
                        <a:pt x="3139" y="3139"/>
                      </a:lnTo>
                      <a:lnTo>
                        <a:pt x="3139"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3" name="Google Shape;5113;p46"/>
                <p:cNvSpPr/>
                <p:nvPr/>
              </p:nvSpPr>
              <p:spPr>
                <a:xfrm>
                  <a:off x="2052150" y="2958175"/>
                  <a:ext cx="784650" cy="549275"/>
                </a:xfrm>
                <a:custGeom>
                  <a:rect b="b" l="l" r="r" t="t"/>
                  <a:pathLst>
                    <a:path extrusionOk="0" h="21971" w="31386">
                      <a:moveTo>
                        <a:pt x="12555" y="3139"/>
                      </a:moveTo>
                      <a:lnTo>
                        <a:pt x="12555" y="6278"/>
                      </a:lnTo>
                      <a:lnTo>
                        <a:pt x="9416" y="6278"/>
                      </a:lnTo>
                      <a:lnTo>
                        <a:pt x="9416" y="3139"/>
                      </a:lnTo>
                      <a:close/>
                      <a:moveTo>
                        <a:pt x="21970" y="3139"/>
                      </a:moveTo>
                      <a:lnTo>
                        <a:pt x="21970" y="6278"/>
                      </a:lnTo>
                      <a:lnTo>
                        <a:pt x="18832" y="6278"/>
                      </a:lnTo>
                      <a:lnTo>
                        <a:pt x="18832" y="3139"/>
                      </a:lnTo>
                      <a:close/>
                      <a:moveTo>
                        <a:pt x="18832" y="9416"/>
                      </a:moveTo>
                      <a:lnTo>
                        <a:pt x="18832" y="12555"/>
                      </a:lnTo>
                      <a:lnTo>
                        <a:pt x="12555" y="12555"/>
                      </a:lnTo>
                      <a:lnTo>
                        <a:pt x="12555" y="9416"/>
                      </a:lnTo>
                      <a:close/>
                      <a:moveTo>
                        <a:pt x="3139" y="1"/>
                      </a:moveTo>
                      <a:lnTo>
                        <a:pt x="3139" y="3139"/>
                      </a:lnTo>
                      <a:lnTo>
                        <a:pt x="0" y="3139"/>
                      </a:lnTo>
                      <a:lnTo>
                        <a:pt x="0" y="6278"/>
                      </a:lnTo>
                      <a:lnTo>
                        <a:pt x="3139" y="6278"/>
                      </a:lnTo>
                      <a:lnTo>
                        <a:pt x="3139" y="15694"/>
                      </a:lnTo>
                      <a:lnTo>
                        <a:pt x="12555" y="15694"/>
                      </a:lnTo>
                      <a:lnTo>
                        <a:pt x="12555" y="18832"/>
                      </a:lnTo>
                      <a:lnTo>
                        <a:pt x="12555" y="21971"/>
                      </a:lnTo>
                      <a:lnTo>
                        <a:pt x="18832" y="21971"/>
                      </a:lnTo>
                      <a:lnTo>
                        <a:pt x="18832" y="18832"/>
                      </a:lnTo>
                      <a:lnTo>
                        <a:pt x="18832" y="15694"/>
                      </a:lnTo>
                      <a:lnTo>
                        <a:pt x="28247" y="15694"/>
                      </a:lnTo>
                      <a:lnTo>
                        <a:pt x="28247" y="6278"/>
                      </a:lnTo>
                      <a:lnTo>
                        <a:pt x="31386" y="6278"/>
                      </a:lnTo>
                      <a:lnTo>
                        <a:pt x="31386" y="3139"/>
                      </a:lnTo>
                      <a:lnTo>
                        <a:pt x="28247" y="3139"/>
                      </a:lnTo>
                      <a:lnTo>
                        <a:pt x="28247"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4" name="Google Shape;5114;p46"/>
                <p:cNvSpPr/>
                <p:nvPr/>
              </p:nvSpPr>
              <p:spPr>
                <a:xfrm>
                  <a:off x="2522925" y="3036650"/>
                  <a:ext cx="78500" cy="78475"/>
                </a:xfrm>
                <a:custGeom>
                  <a:rect b="b" l="l" r="r" t="t"/>
                  <a:pathLst>
                    <a:path extrusionOk="0" h="3139" w="3140">
                      <a:moveTo>
                        <a:pt x="1" y="0"/>
                      </a:moveTo>
                      <a:lnTo>
                        <a:pt x="1" y="3139"/>
                      </a:lnTo>
                      <a:lnTo>
                        <a:pt x="3139" y="3139"/>
                      </a:lnTo>
                      <a:lnTo>
                        <a:pt x="313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5" name="Google Shape;5115;p46"/>
                <p:cNvSpPr/>
                <p:nvPr/>
              </p:nvSpPr>
              <p:spPr>
                <a:xfrm>
                  <a:off x="2287550" y="3036650"/>
                  <a:ext cx="78475" cy="78475"/>
                </a:xfrm>
                <a:custGeom>
                  <a:rect b="b" l="l" r="r" t="t"/>
                  <a:pathLst>
                    <a:path extrusionOk="0" h="3139" w="3139">
                      <a:moveTo>
                        <a:pt x="0" y="0"/>
                      </a:moveTo>
                      <a:lnTo>
                        <a:pt x="0" y="3139"/>
                      </a:lnTo>
                      <a:lnTo>
                        <a:pt x="3139" y="3139"/>
                      </a:lnTo>
                      <a:lnTo>
                        <a:pt x="313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6" name="Google Shape;5116;p46"/>
                <p:cNvSpPr/>
                <p:nvPr/>
              </p:nvSpPr>
              <p:spPr>
                <a:xfrm>
                  <a:off x="2366000" y="3193575"/>
                  <a:ext cx="156950" cy="78475"/>
                </a:xfrm>
                <a:custGeom>
                  <a:rect b="b" l="l" r="r" t="t"/>
                  <a:pathLst>
                    <a:path extrusionOk="0" h="3139" w="6278">
                      <a:moveTo>
                        <a:pt x="1" y="0"/>
                      </a:moveTo>
                      <a:lnTo>
                        <a:pt x="1" y="3139"/>
                      </a:lnTo>
                      <a:lnTo>
                        <a:pt x="6278" y="3139"/>
                      </a:lnTo>
                      <a:lnTo>
                        <a:pt x="6278"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7" name="Google Shape;5117;p46"/>
                <p:cNvSpPr/>
                <p:nvPr/>
              </p:nvSpPr>
              <p:spPr>
                <a:xfrm>
                  <a:off x="2679850" y="3585900"/>
                  <a:ext cx="78500" cy="549250"/>
                </a:xfrm>
                <a:custGeom>
                  <a:rect b="b" l="l" r="r" t="t"/>
                  <a:pathLst>
                    <a:path extrusionOk="0" h="21970" w="3140">
                      <a:moveTo>
                        <a:pt x="1" y="0"/>
                      </a:moveTo>
                      <a:lnTo>
                        <a:pt x="1" y="18831"/>
                      </a:lnTo>
                      <a:lnTo>
                        <a:pt x="1" y="21970"/>
                      </a:lnTo>
                      <a:lnTo>
                        <a:pt x="3139" y="21970"/>
                      </a:lnTo>
                      <a:lnTo>
                        <a:pt x="3139"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8" name="Google Shape;5118;p46"/>
                <p:cNvSpPr/>
                <p:nvPr/>
              </p:nvSpPr>
              <p:spPr>
                <a:xfrm>
                  <a:off x="2366000" y="3742825"/>
                  <a:ext cx="156950" cy="78475"/>
                </a:xfrm>
                <a:custGeom>
                  <a:rect b="b" l="l" r="r" t="t"/>
                  <a:pathLst>
                    <a:path extrusionOk="0" h="3139" w="6278">
                      <a:moveTo>
                        <a:pt x="1" y="0"/>
                      </a:moveTo>
                      <a:lnTo>
                        <a:pt x="1" y="3139"/>
                      </a:lnTo>
                      <a:lnTo>
                        <a:pt x="6278" y="3139"/>
                      </a:lnTo>
                      <a:lnTo>
                        <a:pt x="6278"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9" name="Google Shape;5119;p46"/>
                <p:cNvSpPr/>
                <p:nvPr/>
              </p:nvSpPr>
              <p:spPr>
                <a:xfrm>
                  <a:off x="2130600" y="3428975"/>
                  <a:ext cx="627750" cy="627725"/>
                </a:xfrm>
                <a:custGeom>
                  <a:rect b="b" l="l" r="r" t="t"/>
                  <a:pathLst>
                    <a:path extrusionOk="0" h="25109" w="25110">
                      <a:moveTo>
                        <a:pt x="15694" y="9416"/>
                      </a:moveTo>
                      <a:lnTo>
                        <a:pt x="15694" y="12554"/>
                      </a:lnTo>
                      <a:lnTo>
                        <a:pt x="18832" y="12554"/>
                      </a:lnTo>
                      <a:lnTo>
                        <a:pt x="18832" y="15693"/>
                      </a:lnTo>
                      <a:lnTo>
                        <a:pt x="15694" y="15693"/>
                      </a:lnTo>
                      <a:lnTo>
                        <a:pt x="15694" y="18831"/>
                      </a:lnTo>
                      <a:lnTo>
                        <a:pt x="9417" y="18831"/>
                      </a:lnTo>
                      <a:lnTo>
                        <a:pt x="9417" y="15693"/>
                      </a:lnTo>
                      <a:lnTo>
                        <a:pt x="6278" y="15693"/>
                      </a:lnTo>
                      <a:lnTo>
                        <a:pt x="6278" y="12554"/>
                      </a:lnTo>
                      <a:lnTo>
                        <a:pt x="9417" y="12554"/>
                      </a:lnTo>
                      <a:lnTo>
                        <a:pt x="9417" y="9416"/>
                      </a:lnTo>
                      <a:close/>
                      <a:moveTo>
                        <a:pt x="1" y="0"/>
                      </a:moveTo>
                      <a:lnTo>
                        <a:pt x="1" y="3139"/>
                      </a:lnTo>
                      <a:lnTo>
                        <a:pt x="1" y="6277"/>
                      </a:lnTo>
                      <a:lnTo>
                        <a:pt x="3139" y="6277"/>
                      </a:lnTo>
                      <a:lnTo>
                        <a:pt x="3139" y="25108"/>
                      </a:lnTo>
                      <a:lnTo>
                        <a:pt x="21971" y="25108"/>
                      </a:lnTo>
                      <a:lnTo>
                        <a:pt x="21971" y="6277"/>
                      </a:lnTo>
                      <a:lnTo>
                        <a:pt x="25109" y="6277"/>
                      </a:lnTo>
                      <a:lnTo>
                        <a:pt x="25109" y="3139"/>
                      </a:lnTo>
                      <a:lnTo>
                        <a:pt x="25109" y="0"/>
                      </a:lnTo>
                      <a:lnTo>
                        <a:pt x="15694" y="0"/>
                      </a:lnTo>
                      <a:lnTo>
                        <a:pt x="15694" y="3139"/>
                      </a:lnTo>
                      <a:lnTo>
                        <a:pt x="9417" y="3139"/>
                      </a:lnTo>
                      <a:lnTo>
                        <a:pt x="9417"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0" name="Google Shape;5120;p46"/>
                <p:cNvSpPr/>
                <p:nvPr/>
              </p:nvSpPr>
              <p:spPr>
                <a:xfrm>
                  <a:off x="2130600" y="3585900"/>
                  <a:ext cx="78500" cy="549250"/>
                </a:xfrm>
                <a:custGeom>
                  <a:rect b="b" l="l" r="r" t="t"/>
                  <a:pathLst>
                    <a:path extrusionOk="0" h="21970" w="3140">
                      <a:moveTo>
                        <a:pt x="1" y="0"/>
                      </a:moveTo>
                      <a:lnTo>
                        <a:pt x="1" y="21970"/>
                      </a:lnTo>
                      <a:lnTo>
                        <a:pt x="3139" y="21970"/>
                      </a:lnTo>
                      <a:lnTo>
                        <a:pt x="3139" y="18831"/>
                      </a:lnTo>
                      <a:lnTo>
                        <a:pt x="3139"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1" name="Google Shape;5121;p46"/>
                <p:cNvSpPr/>
                <p:nvPr/>
              </p:nvSpPr>
              <p:spPr>
                <a:xfrm>
                  <a:off x="2522916" y="4524446"/>
                  <a:ext cx="156966" cy="81507"/>
                </a:xfrm>
                <a:custGeom>
                  <a:rect b="b" l="l" r="r" t="t"/>
                  <a:pathLst>
                    <a:path extrusionOk="0" h="3140" w="6278">
                      <a:moveTo>
                        <a:pt x="1" y="1"/>
                      </a:moveTo>
                      <a:lnTo>
                        <a:pt x="1" y="3139"/>
                      </a:lnTo>
                      <a:lnTo>
                        <a:pt x="6278" y="3139"/>
                      </a:lnTo>
                      <a:lnTo>
                        <a:pt x="6278"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2" name="Google Shape;5122;p46"/>
                <p:cNvSpPr/>
                <p:nvPr/>
              </p:nvSpPr>
              <p:spPr>
                <a:xfrm>
                  <a:off x="2209067" y="4524446"/>
                  <a:ext cx="156966" cy="81507"/>
                </a:xfrm>
                <a:custGeom>
                  <a:rect b="b" l="l" r="r" t="t"/>
                  <a:pathLst>
                    <a:path extrusionOk="0" h="3140" w="6278">
                      <a:moveTo>
                        <a:pt x="0" y="1"/>
                      </a:moveTo>
                      <a:lnTo>
                        <a:pt x="0" y="3139"/>
                      </a:lnTo>
                      <a:lnTo>
                        <a:pt x="6278" y="3139"/>
                      </a:lnTo>
                      <a:lnTo>
                        <a:pt x="6278"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3" name="Google Shape;5123;p46"/>
                <p:cNvSpPr/>
                <p:nvPr/>
              </p:nvSpPr>
              <p:spPr>
                <a:xfrm>
                  <a:off x="2052150" y="2644325"/>
                  <a:ext cx="784650" cy="313875"/>
                </a:xfrm>
                <a:custGeom>
                  <a:rect b="b" l="l" r="r" t="t"/>
                  <a:pathLst>
                    <a:path extrusionOk="0" h="12555" w="31386">
                      <a:moveTo>
                        <a:pt x="6277" y="1"/>
                      </a:moveTo>
                      <a:lnTo>
                        <a:pt x="6277" y="3139"/>
                      </a:lnTo>
                      <a:lnTo>
                        <a:pt x="3139" y="3139"/>
                      </a:lnTo>
                      <a:lnTo>
                        <a:pt x="3139" y="6278"/>
                      </a:lnTo>
                      <a:lnTo>
                        <a:pt x="0" y="6278"/>
                      </a:lnTo>
                      <a:lnTo>
                        <a:pt x="0" y="9416"/>
                      </a:lnTo>
                      <a:lnTo>
                        <a:pt x="0" y="12555"/>
                      </a:lnTo>
                      <a:lnTo>
                        <a:pt x="31386" y="12555"/>
                      </a:lnTo>
                      <a:lnTo>
                        <a:pt x="31386" y="9416"/>
                      </a:lnTo>
                      <a:lnTo>
                        <a:pt x="31386" y="6278"/>
                      </a:lnTo>
                      <a:lnTo>
                        <a:pt x="28247" y="6278"/>
                      </a:lnTo>
                      <a:lnTo>
                        <a:pt x="28247" y="3139"/>
                      </a:lnTo>
                      <a:lnTo>
                        <a:pt x="25109" y="3139"/>
                      </a:lnTo>
                      <a:lnTo>
                        <a:pt x="25109"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4" name="Google Shape;5124;p46"/>
                <p:cNvSpPr/>
                <p:nvPr/>
              </p:nvSpPr>
              <p:spPr>
                <a:xfrm>
                  <a:off x="2209075" y="4056675"/>
                  <a:ext cx="470800" cy="418500"/>
                </a:xfrm>
                <a:custGeom>
                  <a:rect b="b" l="l" r="r" t="t"/>
                  <a:pathLst>
                    <a:path extrusionOk="0" h="16740" w="18832">
                      <a:moveTo>
                        <a:pt x="0" y="0"/>
                      </a:moveTo>
                      <a:lnTo>
                        <a:pt x="0" y="3139"/>
                      </a:lnTo>
                      <a:lnTo>
                        <a:pt x="0" y="15693"/>
                      </a:lnTo>
                      <a:lnTo>
                        <a:pt x="6278" y="15693"/>
                      </a:lnTo>
                      <a:lnTo>
                        <a:pt x="6278" y="12555"/>
                      </a:lnTo>
                      <a:lnTo>
                        <a:pt x="12555" y="12555"/>
                      </a:lnTo>
                      <a:lnTo>
                        <a:pt x="12555" y="16739"/>
                      </a:lnTo>
                      <a:lnTo>
                        <a:pt x="18832" y="16739"/>
                      </a:lnTo>
                      <a:lnTo>
                        <a:pt x="18832" y="3139"/>
                      </a:lnTo>
                      <a:lnTo>
                        <a:pt x="18832"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5" name="Google Shape;5125;p46"/>
                <p:cNvSpPr/>
                <p:nvPr/>
              </p:nvSpPr>
              <p:spPr>
                <a:xfrm>
                  <a:off x="2366000" y="3664350"/>
                  <a:ext cx="156950" cy="78500"/>
                </a:xfrm>
                <a:custGeom>
                  <a:rect b="b" l="l" r="r" t="t"/>
                  <a:pathLst>
                    <a:path extrusionOk="0" h="3140" w="6278">
                      <a:moveTo>
                        <a:pt x="1" y="1"/>
                      </a:moveTo>
                      <a:lnTo>
                        <a:pt x="1" y="3139"/>
                      </a:lnTo>
                      <a:lnTo>
                        <a:pt x="6278" y="3139"/>
                      </a:lnTo>
                      <a:lnTo>
                        <a:pt x="6278"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6" name="Google Shape;5126;p46"/>
                <p:cNvSpPr/>
                <p:nvPr/>
              </p:nvSpPr>
              <p:spPr>
                <a:xfrm>
                  <a:off x="2287550" y="3742825"/>
                  <a:ext cx="78475" cy="78475"/>
                </a:xfrm>
                <a:custGeom>
                  <a:rect b="b" l="l" r="r" t="t"/>
                  <a:pathLst>
                    <a:path extrusionOk="0" h="3139" w="3139">
                      <a:moveTo>
                        <a:pt x="0" y="0"/>
                      </a:moveTo>
                      <a:lnTo>
                        <a:pt x="0" y="3139"/>
                      </a:lnTo>
                      <a:lnTo>
                        <a:pt x="3139" y="3139"/>
                      </a:lnTo>
                      <a:lnTo>
                        <a:pt x="3139"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7" name="Google Shape;5127;p46"/>
                <p:cNvSpPr/>
                <p:nvPr/>
              </p:nvSpPr>
              <p:spPr>
                <a:xfrm>
                  <a:off x="2366000" y="3821275"/>
                  <a:ext cx="156950" cy="78500"/>
                </a:xfrm>
                <a:custGeom>
                  <a:rect b="b" l="l" r="r" t="t"/>
                  <a:pathLst>
                    <a:path extrusionOk="0" h="3140" w="6278">
                      <a:moveTo>
                        <a:pt x="1" y="1"/>
                      </a:moveTo>
                      <a:lnTo>
                        <a:pt x="1" y="3139"/>
                      </a:lnTo>
                      <a:lnTo>
                        <a:pt x="6278" y="3139"/>
                      </a:lnTo>
                      <a:lnTo>
                        <a:pt x="6278"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8" name="Google Shape;5128;p46"/>
                <p:cNvSpPr/>
                <p:nvPr/>
              </p:nvSpPr>
              <p:spPr>
                <a:xfrm>
                  <a:off x="2522925" y="3742825"/>
                  <a:ext cx="78500" cy="78475"/>
                </a:xfrm>
                <a:custGeom>
                  <a:rect b="b" l="l" r="r" t="t"/>
                  <a:pathLst>
                    <a:path extrusionOk="0" h="3139" w="3140">
                      <a:moveTo>
                        <a:pt x="1" y="0"/>
                      </a:moveTo>
                      <a:lnTo>
                        <a:pt x="1" y="3139"/>
                      </a:lnTo>
                      <a:lnTo>
                        <a:pt x="3139" y="3139"/>
                      </a:lnTo>
                      <a:lnTo>
                        <a:pt x="3139"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5132" name="Shape 5132"/>
        <p:cNvGrpSpPr/>
        <p:nvPr/>
      </p:nvGrpSpPr>
      <p:grpSpPr>
        <a:xfrm>
          <a:off x="0" y="0"/>
          <a:ext cx="0" cy="0"/>
          <a:chOff x="0" y="0"/>
          <a:chExt cx="0" cy="0"/>
        </a:xfrm>
      </p:grpSpPr>
      <p:sp>
        <p:nvSpPr>
          <p:cNvPr id="5133" name="Google Shape;5133;p47"/>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a:t>
            </a:r>
            <a:endParaRPr sz="2400">
              <a:solidFill>
                <a:srgbClr val="FFFFFF"/>
              </a:solidFill>
            </a:endParaRPr>
          </a:p>
        </p:txBody>
      </p:sp>
      <p:sp>
        <p:nvSpPr>
          <p:cNvPr id="5134" name="Google Shape;5134;p47"/>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3">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val="tx"/>
                    </a:ext>
                  </a:extLst>
                </a:hlinkClick>
              </a:rPr>
              <a:t>https://slidesgo.com/slidesgo-school</a:t>
            </a:r>
            <a:endParaRPr sz="1000" u="sng">
              <a:solidFill>
                <a:srgbClr val="869FB2"/>
              </a:solidFill>
            </a:endParaRPr>
          </a:p>
        </p:txBody>
      </p:sp>
      <p:sp>
        <p:nvSpPr>
          <p:cNvPr id="5135" name="Google Shape;5135;p47"/>
          <p:cNvSpPr txBox="1"/>
          <p:nvPr/>
        </p:nvSpPr>
        <p:spPr>
          <a:xfrm>
            <a:off x="1048350" y="902900"/>
            <a:ext cx="7047300" cy="26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rgbClr val="000000"/>
              </a:buClr>
              <a:buSzPts val="1100"/>
              <a:buFont typeface="Arial"/>
              <a:buNone/>
            </a:pPr>
            <a:r>
              <a:rPr lang="en" sz="1000">
                <a:solidFill>
                  <a:srgbClr val="FFFFFF"/>
                </a:solidFill>
              </a:rPr>
              <a:t>If you have a free account, in order to use this template, you must credit </a:t>
            </a:r>
            <a:r>
              <a:rPr b="1" lang="en" sz="1000" u="sng">
                <a:solidFill>
                  <a:srgbClr val="869FB2"/>
                </a:solidFill>
                <a:hlinkClick r:id="rId5">
                  <a:extLst>
                    <a:ext uri="{A12FA001-AC4F-418D-AE19-62706E023703}">
                      <ahyp:hlinkClr val="tx"/>
                    </a:ext>
                  </a:extLst>
                </a:hlinkClick>
              </a:rPr>
              <a:t>Slidesgo</a:t>
            </a:r>
            <a:r>
              <a:rPr lang="en" sz="1000">
                <a:solidFill>
                  <a:srgbClr val="435D74"/>
                </a:solidFill>
              </a:rPr>
              <a:t> </a:t>
            </a:r>
            <a:r>
              <a:rPr lang="en" sz="1000">
                <a:solidFill>
                  <a:srgbClr val="FFFFFF"/>
                </a:solidFill>
              </a:rPr>
              <a:t>in your final presentation. Please refer to the next slide to read the instructions for premium users.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As a Free user, you are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Modify this template.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Use it for both personal and commercial projects.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You are not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Sublicense, sell or rent any of Slidesgo Content (or a modified version of Slidesgo Content).</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Distribute Slidesgo Content unless it has been expressly authorized by Slidesgo.</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Include Slidesgo Content in an online or offline database or file.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Offer Slidesgo templates (or modified versions of Slidesgo templates) for download.</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Acquire the copyright of Slidesgo Content.</a:t>
            </a:r>
            <a:endParaRPr sz="100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5139" name="Shape 5139"/>
        <p:cNvGrpSpPr/>
        <p:nvPr/>
      </p:nvGrpSpPr>
      <p:grpSpPr>
        <a:xfrm>
          <a:off x="0" y="0"/>
          <a:ext cx="0" cy="0"/>
          <a:chOff x="0" y="0"/>
          <a:chExt cx="0" cy="0"/>
        </a:xfrm>
      </p:grpSpPr>
      <p:sp>
        <p:nvSpPr>
          <p:cNvPr id="5140" name="Google Shape;5140;p48"/>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5141" name="Google Shape;5141;p48"/>
          <p:cNvSpPr txBox="1"/>
          <p:nvPr/>
        </p:nvSpPr>
        <p:spPr>
          <a:xfrm>
            <a:off x="1048350" y="902900"/>
            <a:ext cx="7047300" cy="392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b="1" lang="en" sz="1000">
                <a:solidFill>
                  <a:schemeClr val="hlink"/>
                </a:solidFill>
                <a:uFill>
                  <a:noFill/>
                </a:uFill>
                <a:hlinkClick r:id="rId3"/>
              </a:rPr>
              <a:t>Slidesgo</a:t>
            </a:r>
            <a:r>
              <a:rPr lang="en" sz="900">
                <a:solidFill>
                  <a:schemeClr val="lt1"/>
                </a:solidFill>
              </a:rPr>
              <a:t>.</a:t>
            </a:r>
            <a:endParaRPr sz="900">
              <a:solidFill>
                <a:schemeClr val="lt1"/>
              </a:solidFill>
            </a:endParaRPr>
          </a:p>
          <a:p>
            <a:pPr indent="0" lvl="0" marL="0" rtl="0" algn="l">
              <a:lnSpc>
                <a:spcPct val="115000"/>
              </a:lnSpc>
              <a:spcBef>
                <a:spcPts val="1400"/>
              </a:spcBef>
              <a:spcAft>
                <a:spcPts val="0"/>
              </a:spcAft>
              <a:buClr>
                <a:schemeClr val="dk1"/>
              </a:buClr>
              <a:buSzPts val="1100"/>
              <a:buFont typeface="Arial"/>
              <a:buNone/>
            </a:pPr>
            <a:r>
              <a:rPr b="1" lang="en" sz="1000">
                <a:solidFill>
                  <a:srgbClr val="869FB2"/>
                </a:solidFill>
              </a:rPr>
              <a:t>You are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not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p:txBody>
      </p:sp>
      <p:sp>
        <p:nvSpPr>
          <p:cNvPr id="5142" name="Google Shape;5142;p48"/>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4">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5146" name="Shape 5146"/>
        <p:cNvGrpSpPr/>
        <p:nvPr/>
      </p:nvGrpSpPr>
      <p:grpSpPr>
        <a:xfrm>
          <a:off x="0" y="0"/>
          <a:ext cx="0" cy="0"/>
          <a:chOff x="0" y="0"/>
          <a:chExt cx="0" cy="0"/>
        </a:xfrm>
      </p:grpSpPr>
      <p:sp>
        <p:nvSpPr>
          <p:cNvPr id="5147" name="Google Shape;5147;p49"/>
          <p:cNvSpPr txBox="1"/>
          <p:nvPr>
            <p:ph idx="4294967295" type="title"/>
          </p:nvPr>
        </p:nvSpPr>
        <p:spPr>
          <a:xfrm>
            <a:off x="1048350" y="32004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5148" name="Google Shape;5148;p49"/>
          <p:cNvSpPr txBox="1"/>
          <p:nvPr>
            <p:ph idx="4294967295" type="body"/>
          </p:nvPr>
        </p:nvSpPr>
        <p:spPr>
          <a:xfrm>
            <a:off x="943675" y="1084204"/>
            <a:ext cx="7079400" cy="3183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None/>
            </a:pPr>
            <a:r>
              <a:rPr lang="en">
                <a:solidFill>
                  <a:schemeClr val="lt1"/>
                </a:solidFill>
                <a:latin typeface="Arial"/>
                <a:ea typeface="Arial"/>
                <a:cs typeface="Arial"/>
                <a:sym typeface="Arial"/>
              </a:rPr>
              <a:t>You can add and edit some </a:t>
            </a:r>
            <a:r>
              <a:rPr b="1" lang="en">
                <a:solidFill>
                  <a:srgbClr val="869FB2"/>
                </a:solidFill>
                <a:uFill>
                  <a:noFill/>
                </a:uFill>
                <a:latin typeface="Arial"/>
                <a:ea typeface="Arial"/>
                <a:cs typeface="Arial"/>
                <a:sym typeface="Arial"/>
                <a:hlinkClick r:id="rId3">
                  <a:extLst>
                    <a:ext uri="{A12FA001-AC4F-418D-AE19-62706E023703}">
                      <ahyp:hlinkClr val="tx"/>
                    </a:ext>
                  </a:extLst>
                </a:hlinkClick>
              </a:rPr>
              <a:t>i</a:t>
            </a:r>
            <a:r>
              <a:rPr b="1" lang="en">
                <a:solidFill>
                  <a:srgbClr val="869FB2"/>
                </a:solidFill>
                <a:uFill>
                  <a:noFill/>
                </a:uFill>
                <a:latin typeface="Arial"/>
                <a:ea typeface="Arial"/>
                <a:cs typeface="Arial"/>
                <a:sym typeface="Arial"/>
                <a:hlinkClick r:id="rId4">
                  <a:extLst>
                    <a:ext uri="{A12FA001-AC4F-418D-AE19-62706E023703}">
                      <ahyp:hlinkClr val="tx"/>
                    </a:ext>
                  </a:extLst>
                </a:hlinkClick>
              </a:rPr>
              <a:t>nfographics</a:t>
            </a:r>
            <a:r>
              <a:rPr lang="en">
                <a:solidFill>
                  <a:schemeClr val="lt1"/>
                </a:solidFill>
                <a:latin typeface="Arial"/>
                <a:ea typeface="Arial"/>
                <a:cs typeface="Arial"/>
                <a:sym typeface="Arial"/>
              </a:rPr>
              <a:t> </a:t>
            </a:r>
            <a:r>
              <a:rPr lang="en">
                <a:solidFill>
                  <a:schemeClr val="lt1"/>
                </a:solidFill>
                <a:latin typeface="Arial"/>
                <a:ea typeface="Arial"/>
                <a:cs typeface="Arial"/>
                <a:sym typeface="Arial"/>
              </a:rPr>
              <a:t>to your presentation to present your data in a visual way.</a:t>
            </a:r>
            <a:endParaRPr>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869FB2"/>
              </a:solidFill>
              <a:latin typeface="Arial"/>
              <a:ea typeface="Arial"/>
              <a:cs typeface="Arial"/>
              <a:sym typeface="Arial"/>
            </a:endParaRPr>
          </a:p>
        </p:txBody>
      </p:sp>
      <p:sp>
        <p:nvSpPr>
          <p:cNvPr id="5149" name="Google Shape;5149;p49"/>
          <p:cNvSpPr txBox="1"/>
          <p:nvPr/>
        </p:nvSpPr>
        <p:spPr>
          <a:xfrm>
            <a:off x="943675" y="1487934"/>
            <a:ext cx="5571300" cy="2931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b="1" lang="en" sz="1100">
                <a:solidFill>
                  <a:srgbClr val="869FB2"/>
                </a:solidFill>
              </a:rPr>
              <a:t>ungroup</a:t>
            </a:r>
            <a:r>
              <a:rPr lang="en" sz="1100">
                <a:solidFill>
                  <a:srgbClr val="FFFFFF"/>
                </a:solidFill>
              </a:rPr>
              <a:t> it by right-clicking and choosing “Ungroup”.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Change the color</a:t>
            </a:r>
            <a:r>
              <a:rPr lang="en" sz="1100">
                <a:solidFill>
                  <a:srgbClr val="FFFFFF"/>
                </a:solidFill>
              </a:rPr>
              <a:t> by clicking on the paint bucket.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Then </a:t>
            </a:r>
            <a:r>
              <a:rPr b="1" lang="en" sz="1100">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indent="-298450" lvl="0" marL="457200" rtl="0" algn="l">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b="1" lang="en" sz="1100">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b="1" lang="en" sz="1100">
                <a:solidFill>
                  <a:srgbClr val="869FB2"/>
                </a:solidFill>
                <a:uFill>
                  <a:noFill/>
                </a:uFill>
                <a:hlinkClick r:id="rId5">
                  <a:extLst>
                    <a:ext uri="{A12FA001-AC4F-418D-AE19-62706E023703}">
                      <ahyp:hlinkClr val="tx"/>
                    </a:ext>
                  </a:extLst>
                </a:hlinkClick>
              </a:rPr>
              <a:t>our blog</a:t>
            </a:r>
            <a:r>
              <a:rPr lang="en" sz="1100">
                <a:solidFill>
                  <a:srgbClr val="FFFFFF"/>
                </a:solidFill>
              </a:rPr>
              <a:t>.</a:t>
            </a:r>
            <a:endParaRPr sz="1100"/>
          </a:p>
        </p:txBody>
      </p:sp>
      <p:grpSp>
        <p:nvGrpSpPr>
          <p:cNvPr id="5150" name="Google Shape;5150;p49"/>
          <p:cNvGrpSpPr/>
          <p:nvPr/>
        </p:nvGrpSpPr>
        <p:grpSpPr>
          <a:xfrm>
            <a:off x="6874322" y="1571957"/>
            <a:ext cx="1446116" cy="2863897"/>
            <a:chOff x="6529419" y="1724307"/>
            <a:chExt cx="1480463" cy="2931917"/>
          </a:xfrm>
        </p:grpSpPr>
        <p:grpSp>
          <p:nvGrpSpPr>
            <p:cNvPr id="5151" name="Google Shape;5151;p49"/>
            <p:cNvGrpSpPr/>
            <p:nvPr/>
          </p:nvGrpSpPr>
          <p:grpSpPr>
            <a:xfrm>
              <a:off x="6556827" y="1724307"/>
              <a:ext cx="956596" cy="944294"/>
              <a:chOff x="3800349" y="1238762"/>
              <a:chExt cx="1098904" cy="1084772"/>
            </a:xfrm>
          </p:grpSpPr>
          <p:grpSp>
            <p:nvGrpSpPr>
              <p:cNvPr id="5152" name="Google Shape;5152;p49"/>
              <p:cNvGrpSpPr/>
              <p:nvPr/>
            </p:nvGrpSpPr>
            <p:grpSpPr>
              <a:xfrm>
                <a:off x="3800349" y="1238762"/>
                <a:ext cx="1098904" cy="1084772"/>
                <a:chOff x="3800349" y="1238762"/>
                <a:chExt cx="1098904" cy="1084772"/>
              </a:xfrm>
            </p:grpSpPr>
            <p:sp>
              <p:nvSpPr>
                <p:cNvPr id="5153" name="Google Shape;5153;p49"/>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4" name="Google Shape;5154;p49"/>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55" name="Google Shape;5155;p49"/>
              <p:cNvSpPr/>
              <p:nvPr/>
            </p:nvSpPr>
            <p:spPr>
              <a:xfrm>
                <a:off x="4162525" y="1593650"/>
                <a:ext cx="374561" cy="374975"/>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56" name="Google Shape;5156;p49"/>
            <p:cNvGrpSpPr/>
            <p:nvPr/>
          </p:nvGrpSpPr>
          <p:grpSpPr>
            <a:xfrm>
              <a:off x="7053286" y="2227254"/>
              <a:ext cx="956596" cy="944252"/>
              <a:chOff x="4370663" y="1816530"/>
              <a:chExt cx="1098904" cy="1084724"/>
            </a:xfrm>
          </p:grpSpPr>
          <p:grpSp>
            <p:nvGrpSpPr>
              <p:cNvPr id="5157" name="Google Shape;5157;p49"/>
              <p:cNvGrpSpPr/>
              <p:nvPr/>
            </p:nvGrpSpPr>
            <p:grpSpPr>
              <a:xfrm>
                <a:off x="4370663" y="1816530"/>
                <a:ext cx="1098904" cy="1084724"/>
                <a:chOff x="4370663" y="1816530"/>
                <a:chExt cx="1098904" cy="1084724"/>
              </a:xfrm>
            </p:grpSpPr>
            <p:sp>
              <p:nvSpPr>
                <p:cNvPr id="5158" name="Google Shape;5158;p49"/>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9" name="Google Shape;5159;p49"/>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60" name="Google Shape;5160;p49"/>
              <p:cNvGrpSpPr/>
              <p:nvPr/>
            </p:nvGrpSpPr>
            <p:grpSpPr>
              <a:xfrm>
                <a:off x="4732628" y="2171596"/>
                <a:ext cx="374986" cy="374572"/>
                <a:chOff x="3303268" y="3817349"/>
                <a:chExt cx="346056" cy="345674"/>
              </a:xfrm>
            </p:grpSpPr>
            <p:sp>
              <p:nvSpPr>
                <p:cNvPr id="5161" name="Google Shape;5161;p49"/>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2" name="Google Shape;5162;p49"/>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3" name="Google Shape;5163;p49"/>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4" name="Google Shape;5164;p49"/>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165" name="Google Shape;5165;p49"/>
            <p:cNvGrpSpPr/>
            <p:nvPr/>
          </p:nvGrpSpPr>
          <p:grpSpPr>
            <a:xfrm>
              <a:off x="6547098" y="2715744"/>
              <a:ext cx="956596" cy="944315"/>
              <a:chOff x="3789173" y="2377690"/>
              <a:chExt cx="1098904" cy="1084796"/>
            </a:xfrm>
          </p:grpSpPr>
          <p:grpSp>
            <p:nvGrpSpPr>
              <p:cNvPr id="5166" name="Google Shape;5166;p49"/>
              <p:cNvGrpSpPr/>
              <p:nvPr/>
            </p:nvGrpSpPr>
            <p:grpSpPr>
              <a:xfrm>
                <a:off x="3789173" y="2377690"/>
                <a:ext cx="1098904" cy="1084796"/>
                <a:chOff x="3789173" y="2377690"/>
                <a:chExt cx="1098904" cy="1084796"/>
              </a:xfrm>
            </p:grpSpPr>
            <p:sp>
              <p:nvSpPr>
                <p:cNvPr id="5167" name="Google Shape;5167;p49"/>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8" name="Google Shape;5168;p49"/>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69" name="Google Shape;5169;p49"/>
              <p:cNvGrpSpPr/>
              <p:nvPr/>
            </p:nvGrpSpPr>
            <p:grpSpPr>
              <a:xfrm>
                <a:off x="4151137" y="2732796"/>
                <a:ext cx="374986" cy="374572"/>
                <a:chOff x="3752358" y="3817349"/>
                <a:chExt cx="346056" cy="345674"/>
              </a:xfrm>
            </p:grpSpPr>
            <p:sp>
              <p:nvSpPr>
                <p:cNvPr id="5170" name="Google Shape;5170;p49"/>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1" name="Google Shape;5171;p49"/>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2" name="Google Shape;5172;p49"/>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3" name="Google Shape;5173;p49"/>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174" name="Google Shape;5174;p49"/>
            <p:cNvGrpSpPr/>
            <p:nvPr/>
          </p:nvGrpSpPr>
          <p:grpSpPr>
            <a:xfrm>
              <a:off x="7034853" y="3222917"/>
              <a:ext cx="956596" cy="944252"/>
              <a:chOff x="4349489" y="2960313"/>
              <a:chExt cx="1098904" cy="1084724"/>
            </a:xfrm>
          </p:grpSpPr>
          <p:grpSp>
            <p:nvGrpSpPr>
              <p:cNvPr id="5175" name="Google Shape;5175;p49"/>
              <p:cNvGrpSpPr/>
              <p:nvPr/>
            </p:nvGrpSpPr>
            <p:grpSpPr>
              <a:xfrm>
                <a:off x="4349489" y="2960313"/>
                <a:ext cx="1098904" cy="1084724"/>
                <a:chOff x="4349489" y="2960313"/>
                <a:chExt cx="1098904" cy="1084724"/>
              </a:xfrm>
            </p:grpSpPr>
            <p:sp>
              <p:nvSpPr>
                <p:cNvPr id="5176" name="Google Shape;5176;p49"/>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7" name="Google Shape;5177;p49"/>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78" name="Google Shape;5178;p49"/>
              <p:cNvGrpSpPr/>
              <p:nvPr/>
            </p:nvGrpSpPr>
            <p:grpSpPr>
              <a:xfrm>
                <a:off x="4732657" y="3315384"/>
                <a:ext cx="374952" cy="374572"/>
                <a:chOff x="4201447" y="3817349"/>
                <a:chExt cx="346024" cy="345674"/>
              </a:xfrm>
            </p:grpSpPr>
            <p:sp>
              <p:nvSpPr>
                <p:cNvPr id="5179" name="Google Shape;5179;p49"/>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0" name="Google Shape;5180;p49"/>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181" name="Google Shape;5181;p49"/>
            <p:cNvGrpSpPr/>
            <p:nvPr/>
          </p:nvGrpSpPr>
          <p:grpSpPr>
            <a:xfrm>
              <a:off x="6529419" y="3711909"/>
              <a:ext cx="956596" cy="944315"/>
              <a:chOff x="3768864" y="3522050"/>
              <a:chExt cx="1098904" cy="1084796"/>
            </a:xfrm>
          </p:grpSpPr>
          <p:grpSp>
            <p:nvGrpSpPr>
              <p:cNvPr id="5182" name="Google Shape;5182;p49"/>
              <p:cNvGrpSpPr/>
              <p:nvPr/>
            </p:nvGrpSpPr>
            <p:grpSpPr>
              <a:xfrm>
                <a:off x="3768864" y="3522050"/>
                <a:ext cx="1098904" cy="1084796"/>
                <a:chOff x="3768864" y="3522050"/>
                <a:chExt cx="1098904" cy="1084796"/>
              </a:xfrm>
            </p:grpSpPr>
            <p:sp>
              <p:nvSpPr>
                <p:cNvPr id="5183" name="Google Shape;5183;p49"/>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4" name="Google Shape;5184;p49"/>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85" name="Google Shape;5185;p49"/>
              <p:cNvGrpSpPr/>
              <p:nvPr/>
            </p:nvGrpSpPr>
            <p:grpSpPr>
              <a:xfrm>
                <a:off x="4139616" y="3871555"/>
                <a:ext cx="357419" cy="357005"/>
                <a:chOff x="7482229" y="3351230"/>
                <a:chExt cx="357419" cy="357005"/>
              </a:xfrm>
            </p:grpSpPr>
            <p:sp>
              <p:nvSpPr>
                <p:cNvPr id="5186" name="Google Shape;5186;p49"/>
                <p:cNvSpPr/>
                <p:nvPr/>
              </p:nvSpPr>
              <p:spPr>
                <a:xfrm>
                  <a:off x="7482229" y="3351230"/>
                  <a:ext cx="357419" cy="357005"/>
                </a:xfrm>
                <a:custGeom>
                  <a:rect b="b" l="l" r="r" t="t"/>
                  <a:pathLst>
                    <a:path extrusionOk="0" h="11216" w="11229">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7" name="Google Shape;5187;p49"/>
                <p:cNvSpPr/>
                <p:nvPr/>
              </p:nvSpPr>
              <p:spPr>
                <a:xfrm>
                  <a:off x="7592138" y="3605616"/>
                  <a:ext cx="137983" cy="32530"/>
                </a:xfrm>
                <a:custGeom>
                  <a:rect b="b" l="l" r="r" t="t"/>
                  <a:pathLst>
                    <a:path extrusionOk="0" h="1022" w="4335">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8" name="Google Shape;5188;p49"/>
                <p:cNvSpPr/>
                <p:nvPr/>
              </p:nvSpPr>
              <p:spPr>
                <a:xfrm>
                  <a:off x="7513709" y="3387962"/>
                  <a:ext cx="295987" cy="282014"/>
                </a:xfrm>
                <a:custGeom>
                  <a:rect b="b" l="l" r="r" t="t"/>
                  <a:pathLst>
                    <a:path extrusionOk="0" h="8860" w="9299">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9" name="Google Shape;5189;p49"/>
                <p:cNvSpPr/>
                <p:nvPr/>
              </p:nvSpPr>
              <p:spPr>
                <a:xfrm>
                  <a:off x="7580393" y="3516460"/>
                  <a:ext cx="56880" cy="56880"/>
                </a:xfrm>
                <a:custGeom>
                  <a:rect b="b" l="l" r="r" t="t"/>
                  <a:pathLst>
                    <a:path extrusionOk="0" h="1787" w="1787">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0" name="Google Shape;5190;p49"/>
                <p:cNvSpPr/>
                <p:nvPr/>
              </p:nvSpPr>
              <p:spPr>
                <a:xfrm>
                  <a:off x="7685750" y="3516460"/>
                  <a:ext cx="56880" cy="56880"/>
                </a:xfrm>
                <a:custGeom>
                  <a:rect b="b" l="l" r="r" t="t"/>
                  <a:pathLst>
                    <a:path extrusionOk="0" h="1787" w="1787">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3" name="Shape 2423"/>
        <p:cNvGrpSpPr/>
        <p:nvPr/>
      </p:nvGrpSpPr>
      <p:grpSpPr>
        <a:xfrm>
          <a:off x="0" y="0"/>
          <a:ext cx="0" cy="0"/>
          <a:chOff x="0" y="0"/>
          <a:chExt cx="0" cy="0"/>
        </a:xfrm>
      </p:grpSpPr>
      <p:sp>
        <p:nvSpPr>
          <p:cNvPr id="2424" name="Google Shape;2424;p18"/>
          <p:cNvSpPr txBox="1"/>
          <p:nvPr/>
        </p:nvSpPr>
        <p:spPr>
          <a:xfrm>
            <a:off x="4754175" y="3527775"/>
            <a:ext cx="847200" cy="761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2800">
              <a:solidFill>
                <a:schemeClr val="accent6"/>
              </a:solidFill>
              <a:latin typeface="Orbitron ExtraBold"/>
              <a:ea typeface="Orbitron ExtraBold"/>
              <a:cs typeface="Orbitron ExtraBold"/>
              <a:sym typeface="Orbitron ExtraBold"/>
            </a:endParaRPr>
          </a:p>
        </p:txBody>
      </p:sp>
      <p:sp>
        <p:nvSpPr>
          <p:cNvPr id="2425" name="Google Shape;2425;p18"/>
          <p:cNvSpPr txBox="1"/>
          <p:nvPr/>
        </p:nvSpPr>
        <p:spPr>
          <a:xfrm>
            <a:off x="2736800" y="1367250"/>
            <a:ext cx="847200" cy="761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2800">
              <a:solidFill>
                <a:schemeClr val="accent6"/>
              </a:solidFill>
              <a:latin typeface="Orbitron ExtraBold"/>
              <a:ea typeface="Orbitron ExtraBold"/>
              <a:cs typeface="Orbitron ExtraBold"/>
              <a:sym typeface="Orbitron ExtraBold"/>
            </a:endParaRPr>
          </a:p>
        </p:txBody>
      </p:sp>
      <p:sp>
        <p:nvSpPr>
          <p:cNvPr id="2426" name="Google Shape;2426;p18"/>
          <p:cNvSpPr txBox="1"/>
          <p:nvPr/>
        </p:nvSpPr>
        <p:spPr>
          <a:xfrm>
            <a:off x="719450" y="3527775"/>
            <a:ext cx="847200" cy="761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2800">
              <a:solidFill>
                <a:schemeClr val="accent6"/>
              </a:solidFill>
              <a:latin typeface="Orbitron ExtraBold"/>
              <a:ea typeface="Orbitron ExtraBold"/>
              <a:cs typeface="Orbitron ExtraBold"/>
              <a:sym typeface="Orbitron ExtraBold"/>
            </a:endParaRPr>
          </a:p>
        </p:txBody>
      </p:sp>
      <p:sp>
        <p:nvSpPr>
          <p:cNvPr id="2427" name="Google Shape;2427;p18"/>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RETRO VIDEO GAMES NEWSLETTER INFOGRAPHICS</a:t>
            </a:r>
            <a:endParaRPr/>
          </a:p>
        </p:txBody>
      </p:sp>
      <p:grpSp>
        <p:nvGrpSpPr>
          <p:cNvPr id="2428" name="Google Shape;2428;p18"/>
          <p:cNvGrpSpPr/>
          <p:nvPr/>
        </p:nvGrpSpPr>
        <p:grpSpPr>
          <a:xfrm rot="-5400000">
            <a:off x="271246" y="535371"/>
            <a:ext cx="242781" cy="161857"/>
            <a:chOff x="2500050" y="3730175"/>
            <a:chExt cx="2619000" cy="1746025"/>
          </a:xfrm>
        </p:grpSpPr>
        <p:sp>
          <p:nvSpPr>
            <p:cNvPr id="2429" name="Google Shape;2429;p18"/>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18"/>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18"/>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18"/>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3" name="Google Shape;2433;p18"/>
          <p:cNvGrpSpPr/>
          <p:nvPr/>
        </p:nvGrpSpPr>
        <p:grpSpPr>
          <a:xfrm rot="5400000">
            <a:off x="8691846" y="535371"/>
            <a:ext cx="242781" cy="161857"/>
            <a:chOff x="2500050" y="3730175"/>
            <a:chExt cx="2619000" cy="1746025"/>
          </a:xfrm>
        </p:grpSpPr>
        <p:sp>
          <p:nvSpPr>
            <p:cNvPr id="2434" name="Google Shape;2434;p18"/>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18"/>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18"/>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18"/>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8" name="Google Shape;2438;p18"/>
          <p:cNvGrpSpPr/>
          <p:nvPr/>
        </p:nvGrpSpPr>
        <p:grpSpPr>
          <a:xfrm>
            <a:off x="4754171" y="1231300"/>
            <a:ext cx="1637400" cy="1216200"/>
            <a:chOff x="1030063" y="3217600"/>
            <a:chExt cx="1637400" cy="1216200"/>
          </a:xfrm>
        </p:grpSpPr>
        <p:sp>
          <p:nvSpPr>
            <p:cNvPr id="2439" name="Google Shape;2439;p18"/>
            <p:cNvSpPr txBox="1"/>
            <p:nvPr/>
          </p:nvSpPr>
          <p:spPr>
            <a:xfrm>
              <a:off x="1030063" y="3217600"/>
              <a:ext cx="1637400" cy="3849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MERCURY</a:t>
              </a:r>
              <a:endParaRPr sz="1300">
                <a:solidFill>
                  <a:schemeClr val="accent1"/>
                </a:solidFill>
                <a:latin typeface="Orbitron ExtraBold"/>
                <a:ea typeface="Orbitron ExtraBold"/>
                <a:cs typeface="Orbitron ExtraBold"/>
                <a:sym typeface="Orbitron ExtraBold"/>
              </a:endParaRPr>
            </a:p>
          </p:txBody>
        </p:sp>
        <p:sp>
          <p:nvSpPr>
            <p:cNvPr id="2440" name="Google Shape;2440;p18"/>
            <p:cNvSpPr txBox="1"/>
            <p:nvPr/>
          </p:nvSpPr>
          <p:spPr>
            <a:xfrm>
              <a:off x="1030063" y="3602500"/>
              <a:ext cx="1637400" cy="831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lang="en">
                  <a:solidFill>
                    <a:schemeClr val="lt1"/>
                  </a:solidFill>
                  <a:latin typeface="Advent Pro Medium"/>
                  <a:ea typeface="Advent Pro Medium"/>
                  <a:cs typeface="Advent Pro Medium"/>
                  <a:sym typeface="Advent Pro Medium"/>
                </a:rPr>
                <a:t>Mercury is the smallest planet in the Solar System</a:t>
              </a:r>
              <a:endParaRPr>
                <a:latin typeface="Advent Pro Medium"/>
                <a:ea typeface="Advent Pro Medium"/>
                <a:cs typeface="Advent Pro Medium"/>
                <a:sym typeface="Advent Pro Medium"/>
              </a:endParaRPr>
            </a:p>
          </p:txBody>
        </p:sp>
      </p:grpSp>
      <p:grpSp>
        <p:nvGrpSpPr>
          <p:cNvPr id="2441" name="Google Shape;2441;p18"/>
          <p:cNvGrpSpPr/>
          <p:nvPr/>
        </p:nvGrpSpPr>
        <p:grpSpPr>
          <a:xfrm>
            <a:off x="719438" y="1231300"/>
            <a:ext cx="1637400" cy="1216200"/>
            <a:chOff x="3753288" y="2836600"/>
            <a:chExt cx="1637400" cy="1216200"/>
          </a:xfrm>
        </p:grpSpPr>
        <p:sp>
          <p:nvSpPr>
            <p:cNvPr id="2442" name="Google Shape;2442;p18"/>
            <p:cNvSpPr txBox="1"/>
            <p:nvPr/>
          </p:nvSpPr>
          <p:spPr>
            <a:xfrm>
              <a:off x="3753288" y="2836600"/>
              <a:ext cx="1637400" cy="3849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MARS</a:t>
              </a:r>
              <a:endParaRPr sz="1300">
                <a:solidFill>
                  <a:schemeClr val="accent1"/>
                </a:solidFill>
                <a:latin typeface="Orbitron ExtraBold"/>
                <a:ea typeface="Orbitron ExtraBold"/>
                <a:cs typeface="Orbitron ExtraBold"/>
                <a:sym typeface="Orbitron ExtraBold"/>
              </a:endParaRPr>
            </a:p>
          </p:txBody>
        </p:sp>
        <p:sp>
          <p:nvSpPr>
            <p:cNvPr id="2443" name="Google Shape;2443;p18"/>
            <p:cNvSpPr txBox="1"/>
            <p:nvPr/>
          </p:nvSpPr>
          <p:spPr>
            <a:xfrm>
              <a:off x="3753288" y="3221500"/>
              <a:ext cx="1637400" cy="831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lang="en">
                  <a:solidFill>
                    <a:schemeClr val="lt1"/>
                  </a:solidFill>
                  <a:latin typeface="Advent Pro Medium"/>
                  <a:ea typeface="Advent Pro Medium"/>
                  <a:cs typeface="Advent Pro Medium"/>
                  <a:sym typeface="Advent Pro Medium"/>
                </a:rPr>
                <a:t>Despite being red, Mars is actually a cold place</a:t>
              </a:r>
              <a:endParaRPr>
                <a:solidFill>
                  <a:schemeClr val="lt1"/>
                </a:solidFill>
                <a:latin typeface="Advent Pro Medium"/>
                <a:ea typeface="Advent Pro Medium"/>
                <a:cs typeface="Advent Pro Medium"/>
                <a:sym typeface="Advent Pro Medium"/>
              </a:endParaRPr>
            </a:p>
          </p:txBody>
        </p:sp>
      </p:grpSp>
      <p:grpSp>
        <p:nvGrpSpPr>
          <p:cNvPr id="2444" name="Google Shape;2444;p18"/>
          <p:cNvGrpSpPr/>
          <p:nvPr/>
        </p:nvGrpSpPr>
        <p:grpSpPr>
          <a:xfrm>
            <a:off x="2736804" y="3217600"/>
            <a:ext cx="1637400" cy="1216200"/>
            <a:chOff x="6481238" y="2455600"/>
            <a:chExt cx="1637400" cy="1216200"/>
          </a:xfrm>
        </p:grpSpPr>
        <p:sp>
          <p:nvSpPr>
            <p:cNvPr id="2445" name="Google Shape;2445;p18"/>
            <p:cNvSpPr txBox="1"/>
            <p:nvPr/>
          </p:nvSpPr>
          <p:spPr>
            <a:xfrm>
              <a:off x="6481238" y="2455600"/>
              <a:ext cx="1637400" cy="384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JUPITER</a:t>
              </a:r>
              <a:endParaRPr sz="1300">
                <a:solidFill>
                  <a:schemeClr val="accent1"/>
                </a:solidFill>
                <a:latin typeface="Orbitron ExtraBold"/>
                <a:ea typeface="Orbitron ExtraBold"/>
                <a:cs typeface="Orbitron ExtraBold"/>
                <a:sym typeface="Orbitron ExtraBold"/>
              </a:endParaRPr>
            </a:p>
          </p:txBody>
        </p:sp>
        <p:sp>
          <p:nvSpPr>
            <p:cNvPr id="2446" name="Google Shape;2446;p18"/>
            <p:cNvSpPr txBox="1"/>
            <p:nvPr/>
          </p:nvSpPr>
          <p:spPr>
            <a:xfrm>
              <a:off x="6481238" y="2840500"/>
              <a:ext cx="16374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1"/>
                  </a:solidFill>
                  <a:latin typeface="Advent Pro Medium"/>
                  <a:ea typeface="Advent Pro Medium"/>
                  <a:cs typeface="Advent Pro Medium"/>
                  <a:sym typeface="Advent Pro Medium"/>
                </a:rPr>
                <a:t>Jupiter is the biggest planet in the entire Solar System</a:t>
              </a:r>
              <a:endParaRPr>
                <a:solidFill>
                  <a:schemeClr val="lt1"/>
                </a:solidFill>
                <a:latin typeface="Advent Pro Medium"/>
                <a:ea typeface="Advent Pro Medium"/>
                <a:cs typeface="Advent Pro Medium"/>
                <a:sym typeface="Advent Pro Medium"/>
              </a:endParaRPr>
            </a:p>
          </p:txBody>
        </p:sp>
      </p:grpSp>
      <p:grpSp>
        <p:nvGrpSpPr>
          <p:cNvPr id="2447" name="Google Shape;2447;p18"/>
          <p:cNvGrpSpPr/>
          <p:nvPr/>
        </p:nvGrpSpPr>
        <p:grpSpPr>
          <a:xfrm>
            <a:off x="6771538" y="3217600"/>
            <a:ext cx="1637400" cy="1216200"/>
            <a:chOff x="1030063" y="3217600"/>
            <a:chExt cx="1637400" cy="1216200"/>
          </a:xfrm>
        </p:grpSpPr>
        <p:sp>
          <p:nvSpPr>
            <p:cNvPr id="2448" name="Google Shape;2448;p18"/>
            <p:cNvSpPr txBox="1"/>
            <p:nvPr/>
          </p:nvSpPr>
          <p:spPr>
            <a:xfrm>
              <a:off x="1030063" y="3217600"/>
              <a:ext cx="1637400" cy="384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VENUS</a:t>
              </a:r>
              <a:endParaRPr sz="1300">
                <a:solidFill>
                  <a:schemeClr val="accent1"/>
                </a:solidFill>
                <a:latin typeface="Orbitron ExtraBold"/>
                <a:ea typeface="Orbitron ExtraBold"/>
                <a:cs typeface="Orbitron ExtraBold"/>
                <a:sym typeface="Orbitron ExtraBold"/>
              </a:endParaRPr>
            </a:p>
          </p:txBody>
        </p:sp>
        <p:sp>
          <p:nvSpPr>
            <p:cNvPr id="2449" name="Google Shape;2449;p18"/>
            <p:cNvSpPr txBox="1"/>
            <p:nvPr/>
          </p:nvSpPr>
          <p:spPr>
            <a:xfrm>
              <a:off x="1030063" y="3602500"/>
              <a:ext cx="16374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1"/>
                  </a:solidFill>
                  <a:latin typeface="Advent Pro Medium"/>
                  <a:ea typeface="Advent Pro Medium"/>
                  <a:cs typeface="Advent Pro Medium"/>
                  <a:sym typeface="Advent Pro Medium"/>
                </a:rPr>
                <a:t>Venus has a beautiful name but is a very hot planet</a:t>
              </a:r>
              <a:endParaRPr>
                <a:latin typeface="Advent Pro Medium"/>
                <a:ea typeface="Advent Pro Medium"/>
                <a:cs typeface="Advent Pro Medium"/>
                <a:sym typeface="Advent Pro Medium"/>
              </a:endParaRPr>
            </a:p>
          </p:txBody>
        </p:sp>
      </p:grpSp>
      <p:grpSp>
        <p:nvGrpSpPr>
          <p:cNvPr id="2450" name="Google Shape;2450;p18"/>
          <p:cNvGrpSpPr/>
          <p:nvPr/>
        </p:nvGrpSpPr>
        <p:grpSpPr>
          <a:xfrm>
            <a:off x="6954585" y="1507425"/>
            <a:ext cx="481089" cy="481089"/>
            <a:chOff x="4854375" y="1858200"/>
            <a:chExt cx="531825" cy="531825"/>
          </a:xfrm>
        </p:grpSpPr>
        <p:sp>
          <p:nvSpPr>
            <p:cNvPr id="2451" name="Google Shape;2451;p18"/>
            <p:cNvSpPr/>
            <p:nvPr/>
          </p:nvSpPr>
          <p:spPr>
            <a:xfrm>
              <a:off x="4854375" y="1858225"/>
              <a:ext cx="531825" cy="531800"/>
            </a:xfrm>
            <a:custGeom>
              <a:rect b="b" l="l" r="r" t="t"/>
              <a:pathLst>
                <a:path extrusionOk="0" h="21272" w="21273">
                  <a:moveTo>
                    <a:pt x="6475" y="1"/>
                  </a:moveTo>
                  <a:lnTo>
                    <a:pt x="6475" y="1387"/>
                  </a:lnTo>
                  <a:lnTo>
                    <a:pt x="4162" y="1387"/>
                  </a:lnTo>
                  <a:lnTo>
                    <a:pt x="4162" y="2775"/>
                  </a:lnTo>
                  <a:lnTo>
                    <a:pt x="2774" y="2775"/>
                  </a:lnTo>
                  <a:lnTo>
                    <a:pt x="2774" y="4162"/>
                  </a:lnTo>
                  <a:lnTo>
                    <a:pt x="1386" y="4162"/>
                  </a:lnTo>
                  <a:lnTo>
                    <a:pt x="1386" y="6474"/>
                  </a:lnTo>
                  <a:lnTo>
                    <a:pt x="0" y="6474"/>
                  </a:lnTo>
                  <a:lnTo>
                    <a:pt x="0" y="14799"/>
                  </a:lnTo>
                  <a:lnTo>
                    <a:pt x="1386" y="14799"/>
                  </a:lnTo>
                  <a:lnTo>
                    <a:pt x="1386" y="17111"/>
                  </a:lnTo>
                  <a:lnTo>
                    <a:pt x="2774" y="17111"/>
                  </a:lnTo>
                  <a:lnTo>
                    <a:pt x="2774" y="17573"/>
                  </a:lnTo>
                  <a:lnTo>
                    <a:pt x="2774" y="18497"/>
                  </a:lnTo>
                  <a:lnTo>
                    <a:pt x="4162" y="18497"/>
                  </a:lnTo>
                  <a:lnTo>
                    <a:pt x="4162" y="18959"/>
                  </a:lnTo>
                  <a:lnTo>
                    <a:pt x="4162" y="19885"/>
                  </a:lnTo>
                  <a:lnTo>
                    <a:pt x="6475" y="19885"/>
                  </a:lnTo>
                  <a:lnTo>
                    <a:pt x="6475" y="20347"/>
                  </a:lnTo>
                  <a:lnTo>
                    <a:pt x="6475" y="21272"/>
                  </a:lnTo>
                  <a:lnTo>
                    <a:pt x="14798" y="21272"/>
                  </a:lnTo>
                  <a:lnTo>
                    <a:pt x="14798" y="20347"/>
                  </a:lnTo>
                  <a:lnTo>
                    <a:pt x="14798" y="19885"/>
                  </a:lnTo>
                  <a:lnTo>
                    <a:pt x="17110" y="19885"/>
                  </a:lnTo>
                  <a:lnTo>
                    <a:pt x="17110" y="18959"/>
                  </a:lnTo>
                  <a:lnTo>
                    <a:pt x="17110" y="18497"/>
                  </a:lnTo>
                  <a:lnTo>
                    <a:pt x="18498" y="18497"/>
                  </a:lnTo>
                  <a:lnTo>
                    <a:pt x="18498" y="17573"/>
                  </a:lnTo>
                  <a:lnTo>
                    <a:pt x="18498" y="17111"/>
                  </a:lnTo>
                  <a:lnTo>
                    <a:pt x="19885" y="17111"/>
                  </a:lnTo>
                  <a:lnTo>
                    <a:pt x="19885" y="14799"/>
                  </a:lnTo>
                  <a:lnTo>
                    <a:pt x="21273" y="14799"/>
                  </a:lnTo>
                  <a:lnTo>
                    <a:pt x="21273" y="6474"/>
                  </a:lnTo>
                  <a:lnTo>
                    <a:pt x="19885" y="6474"/>
                  </a:lnTo>
                  <a:lnTo>
                    <a:pt x="19885" y="4162"/>
                  </a:lnTo>
                  <a:lnTo>
                    <a:pt x="18498" y="4162"/>
                  </a:lnTo>
                  <a:lnTo>
                    <a:pt x="18498" y="2775"/>
                  </a:lnTo>
                  <a:lnTo>
                    <a:pt x="17110" y="2775"/>
                  </a:lnTo>
                  <a:lnTo>
                    <a:pt x="17110" y="1387"/>
                  </a:lnTo>
                  <a:lnTo>
                    <a:pt x="14798" y="1387"/>
                  </a:lnTo>
                  <a:lnTo>
                    <a:pt x="14798"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18"/>
            <p:cNvSpPr/>
            <p:nvPr/>
          </p:nvSpPr>
          <p:spPr>
            <a:xfrm>
              <a:off x="4854375" y="1858225"/>
              <a:ext cx="531825" cy="196550"/>
            </a:xfrm>
            <a:custGeom>
              <a:rect b="b" l="l" r="r" t="t"/>
              <a:pathLst>
                <a:path extrusionOk="0" h="7862" w="21273">
                  <a:moveTo>
                    <a:pt x="6475" y="1"/>
                  </a:moveTo>
                  <a:lnTo>
                    <a:pt x="6475" y="1387"/>
                  </a:lnTo>
                  <a:lnTo>
                    <a:pt x="4162" y="1387"/>
                  </a:lnTo>
                  <a:lnTo>
                    <a:pt x="4162" y="2775"/>
                  </a:lnTo>
                  <a:lnTo>
                    <a:pt x="2774" y="2775"/>
                  </a:lnTo>
                  <a:lnTo>
                    <a:pt x="2774" y="4162"/>
                  </a:lnTo>
                  <a:lnTo>
                    <a:pt x="1386" y="4162"/>
                  </a:lnTo>
                  <a:lnTo>
                    <a:pt x="1386" y="6474"/>
                  </a:lnTo>
                  <a:lnTo>
                    <a:pt x="0" y="6474"/>
                  </a:lnTo>
                  <a:lnTo>
                    <a:pt x="0" y="7862"/>
                  </a:lnTo>
                  <a:lnTo>
                    <a:pt x="2774" y="7862"/>
                  </a:lnTo>
                  <a:lnTo>
                    <a:pt x="2774" y="6474"/>
                  </a:lnTo>
                  <a:lnTo>
                    <a:pt x="2774" y="5550"/>
                  </a:lnTo>
                  <a:lnTo>
                    <a:pt x="4162" y="5550"/>
                  </a:lnTo>
                  <a:lnTo>
                    <a:pt x="4162" y="4162"/>
                  </a:lnTo>
                  <a:lnTo>
                    <a:pt x="5549" y="4162"/>
                  </a:lnTo>
                  <a:lnTo>
                    <a:pt x="5549" y="2775"/>
                  </a:lnTo>
                  <a:lnTo>
                    <a:pt x="15722" y="2775"/>
                  </a:lnTo>
                  <a:lnTo>
                    <a:pt x="15722" y="4162"/>
                  </a:lnTo>
                  <a:lnTo>
                    <a:pt x="17110" y="4162"/>
                  </a:lnTo>
                  <a:lnTo>
                    <a:pt x="17110" y="5550"/>
                  </a:lnTo>
                  <a:lnTo>
                    <a:pt x="18498" y="5550"/>
                  </a:lnTo>
                  <a:lnTo>
                    <a:pt x="18498" y="6474"/>
                  </a:lnTo>
                  <a:lnTo>
                    <a:pt x="18498" y="7862"/>
                  </a:lnTo>
                  <a:lnTo>
                    <a:pt x="21273" y="7862"/>
                  </a:lnTo>
                  <a:lnTo>
                    <a:pt x="21273" y="6474"/>
                  </a:lnTo>
                  <a:lnTo>
                    <a:pt x="19885" y="6474"/>
                  </a:lnTo>
                  <a:lnTo>
                    <a:pt x="19885" y="4162"/>
                  </a:lnTo>
                  <a:lnTo>
                    <a:pt x="18498" y="4162"/>
                  </a:lnTo>
                  <a:lnTo>
                    <a:pt x="18498" y="2775"/>
                  </a:lnTo>
                  <a:lnTo>
                    <a:pt x="17110" y="2775"/>
                  </a:lnTo>
                  <a:lnTo>
                    <a:pt x="17110" y="1387"/>
                  </a:lnTo>
                  <a:lnTo>
                    <a:pt x="14798" y="1387"/>
                  </a:lnTo>
                  <a:lnTo>
                    <a:pt x="14798"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18"/>
            <p:cNvSpPr/>
            <p:nvPr/>
          </p:nvSpPr>
          <p:spPr>
            <a:xfrm>
              <a:off x="4958425" y="1892900"/>
              <a:ext cx="57825" cy="34725"/>
            </a:xfrm>
            <a:custGeom>
              <a:rect b="b" l="l" r="r" t="t"/>
              <a:pathLst>
                <a:path extrusionOk="0" h="1389" w="2313">
                  <a:moveTo>
                    <a:pt x="0" y="0"/>
                  </a:moveTo>
                  <a:lnTo>
                    <a:pt x="0" y="1388"/>
                  </a:lnTo>
                  <a:lnTo>
                    <a:pt x="2313" y="1388"/>
                  </a:lnTo>
                  <a:lnTo>
                    <a:pt x="2313"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18"/>
            <p:cNvSpPr/>
            <p:nvPr/>
          </p:nvSpPr>
          <p:spPr>
            <a:xfrm>
              <a:off x="4923725" y="1927600"/>
              <a:ext cx="34725" cy="34675"/>
            </a:xfrm>
            <a:custGeom>
              <a:rect b="b" l="l" r="r" t="t"/>
              <a:pathLst>
                <a:path extrusionOk="0" h="1387" w="1389">
                  <a:moveTo>
                    <a:pt x="0" y="0"/>
                  </a:moveTo>
                  <a:lnTo>
                    <a:pt x="0" y="1387"/>
                  </a:lnTo>
                  <a:lnTo>
                    <a:pt x="1388" y="1387"/>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18"/>
            <p:cNvSpPr/>
            <p:nvPr/>
          </p:nvSpPr>
          <p:spPr>
            <a:xfrm>
              <a:off x="4889025" y="1962250"/>
              <a:ext cx="34725" cy="57825"/>
            </a:xfrm>
            <a:custGeom>
              <a:rect b="b" l="l" r="r" t="t"/>
              <a:pathLst>
                <a:path extrusionOk="0" h="2313" w="1389">
                  <a:moveTo>
                    <a:pt x="0" y="1"/>
                  </a:moveTo>
                  <a:lnTo>
                    <a:pt x="0" y="2313"/>
                  </a:lnTo>
                  <a:lnTo>
                    <a:pt x="1388" y="2313"/>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18"/>
            <p:cNvSpPr/>
            <p:nvPr/>
          </p:nvSpPr>
          <p:spPr>
            <a:xfrm>
              <a:off x="4889025" y="2228175"/>
              <a:ext cx="34725" cy="57825"/>
            </a:xfrm>
            <a:custGeom>
              <a:rect b="b" l="l" r="r" t="t"/>
              <a:pathLst>
                <a:path extrusionOk="0" h="2313" w="1389">
                  <a:moveTo>
                    <a:pt x="0" y="1"/>
                  </a:moveTo>
                  <a:lnTo>
                    <a:pt x="0" y="2313"/>
                  </a:lnTo>
                  <a:lnTo>
                    <a:pt x="1388" y="2313"/>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18"/>
            <p:cNvSpPr/>
            <p:nvPr/>
          </p:nvSpPr>
          <p:spPr>
            <a:xfrm>
              <a:off x="4923725" y="2285975"/>
              <a:ext cx="34725" cy="34700"/>
            </a:xfrm>
            <a:custGeom>
              <a:rect b="b" l="l" r="r" t="t"/>
              <a:pathLst>
                <a:path extrusionOk="0" h="1388" w="1389">
                  <a:moveTo>
                    <a:pt x="0" y="1"/>
                  </a:moveTo>
                  <a:lnTo>
                    <a:pt x="0" y="1387"/>
                  </a:lnTo>
                  <a:lnTo>
                    <a:pt x="1388" y="1387"/>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18"/>
            <p:cNvSpPr/>
            <p:nvPr/>
          </p:nvSpPr>
          <p:spPr>
            <a:xfrm>
              <a:off x="4958425" y="2320650"/>
              <a:ext cx="57825" cy="34725"/>
            </a:xfrm>
            <a:custGeom>
              <a:rect b="b" l="l" r="r" t="t"/>
              <a:pathLst>
                <a:path extrusionOk="0" h="1389" w="2313">
                  <a:moveTo>
                    <a:pt x="0" y="0"/>
                  </a:moveTo>
                  <a:lnTo>
                    <a:pt x="0" y="1388"/>
                  </a:lnTo>
                  <a:lnTo>
                    <a:pt x="2313" y="1388"/>
                  </a:lnTo>
                  <a:lnTo>
                    <a:pt x="2313"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18"/>
            <p:cNvSpPr/>
            <p:nvPr/>
          </p:nvSpPr>
          <p:spPr>
            <a:xfrm>
              <a:off x="5016225" y="1858200"/>
              <a:ext cx="208100" cy="34725"/>
            </a:xfrm>
            <a:custGeom>
              <a:rect b="b" l="l" r="r" t="t"/>
              <a:pathLst>
                <a:path extrusionOk="0" h="1389" w="8324">
                  <a:moveTo>
                    <a:pt x="1" y="0"/>
                  </a:moveTo>
                  <a:lnTo>
                    <a:pt x="1" y="1388"/>
                  </a:lnTo>
                  <a:lnTo>
                    <a:pt x="8324" y="1388"/>
                  </a:lnTo>
                  <a:lnTo>
                    <a:pt x="8324"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18"/>
            <p:cNvSpPr/>
            <p:nvPr/>
          </p:nvSpPr>
          <p:spPr>
            <a:xfrm>
              <a:off x="5016225" y="2355350"/>
              <a:ext cx="208100" cy="34675"/>
            </a:xfrm>
            <a:custGeom>
              <a:rect b="b" l="l" r="r" t="t"/>
              <a:pathLst>
                <a:path extrusionOk="0" h="1387" w="8324">
                  <a:moveTo>
                    <a:pt x="1" y="0"/>
                  </a:moveTo>
                  <a:lnTo>
                    <a:pt x="1" y="1387"/>
                  </a:lnTo>
                  <a:lnTo>
                    <a:pt x="8324" y="1387"/>
                  </a:lnTo>
                  <a:lnTo>
                    <a:pt x="8324"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18"/>
            <p:cNvSpPr/>
            <p:nvPr/>
          </p:nvSpPr>
          <p:spPr>
            <a:xfrm>
              <a:off x="4854375" y="2020050"/>
              <a:ext cx="34675" cy="208150"/>
            </a:xfrm>
            <a:custGeom>
              <a:rect b="b" l="l" r="r" t="t"/>
              <a:pathLst>
                <a:path extrusionOk="0" h="8326" w="1387">
                  <a:moveTo>
                    <a:pt x="0" y="1"/>
                  </a:moveTo>
                  <a:lnTo>
                    <a:pt x="0" y="8326"/>
                  </a:lnTo>
                  <a:lnTo>
                    <a:pt x="1386" y="8326"/>
                  </a:lnTo>
                  <a:lnTo>
                    <a:pt x="1386"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18"/>
            <p:cNvSpPr/>
            <p:nvPr/>
          </p:nvSpPr>
          <p:spPr>
            <a:xfrm>
              <a:off x="5224300" y="1892900"/>
              <a:ext cx="57850" cy="34725"/>
            </a:xfrm>
            <a:custGeom>
              <a:rect b="b" l="l" r="r" t="t"/>
              <a:pathLst>
                <a:path extrusionOk="0" h="1389" w="2314">
                  <a:moveTo>
                    <a:pt x="1" y="0"/>
                  </a:moveTo>
                  <a:lnTo>
                    <a:pt x="1" y="1388"/>
                  </a:lnTo>
                  <a:lnTo>
                    <a:pt x="2313" y="1388"/>
                  </a:lnTo>
                  <a:lnTo>
                    <a:pt x="2313"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18"/>
            <p:cNvSpPr/>
            <p:nvPr/>
          </p:nvSpPr>
          <p:spPr>
            <a:xfrm>
              <a:off x="5282125" y="1927600"/>
              <a:ext cx="34725" cy="34675"/>
            </a:xfrm>
            <a:custGeom>
              <a:rect b="b" l="l" r="r" t="t"/>
              <a:pathLst>
                <a:path extrusionOk="0" h="1387" w="1389">
                  <a:moveTo>
                    <a:pt x="0" y="0"/>
                  </a:moveTo>
                  <a:lnTo>
                    <a:pt x="0" y="1387"/>
                  </a:lnTo>
                  <a:lnTo>
                    <a:pt x="1388" y="1387"/>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18"/>
            <p:cNvSpPr/>
            <p:nvPr/>
          </p:nvSpPr>
          <p:spPr>
            <a:xfrm>
              <a:off x="5316825" y="1962250"/>
              <a:ext cx="34675" cy="57825"/>
            </a:xfrm>
            <a:custGeom>
              <a:rect b="b" l="l" r="r" t="t"/>
              <a:pathLst>
                <a:path extrusionOk="0" h="2313" w="1387">
                  <a:moveTo>
                    <a:pt x="0" y="1"/>
                  </a:moveTo>
                  <a:lnTo>
                    <a:pt x="0" y="2313"/>
                  </a:lnTo>
                  <a:lnTo>
                    <a:pt x="1387" y="2313"/>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18"/>
            <p:cNvSpPr/>
            <p:nvPr/>
          </p:nvSpPr>
          <p:spPr>
            <a:xfrm>
              <a:off x="5316825" y="2228175"/>
              <a:ext cx="34675" cy="57825"/>
            </a:xfrm>
            <a:custGeom>
              <a:rect b="b" l="l" r="r" t="t"/>
              <a:pathLst>
                <a:path extrusionOk="0" h="2313" w="1387">
                  <a:moveTo>
                    <a:pt x="0" y="1"/>
                  </a:moveTo>
                  <a:lnTo>
                    <a:pt x="0" y="2313"/>
                  </a:lnTo>
                  <a:lnTo>
                    <a:pt x="1387" y="2313"/>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8"/>
            <p:cNvSpPr/>
            <p:nvPr/>
          </p:nvSpPr>
          <p:spPr>
            <a:xfrm>
              <a:off x="5282125" y="2285975"/>
              <a:ext cx="34725" cy="34700"/>
            </a:xfrm>
            <a:custGeom>
              <a:rect b="b" l="l" r="r" t="t"/>
              <a:pathLst>
                <a:path extrusionOk="0" h="1388" w="1389">
                  <a:moveTo>
                    <a:pt x="0" y="1"/>
                  </a:moveTo>
                  <a:lnTo>
                    <a:pt x="0" y="1387"/>
                  </a:lnTo>
                  <a:lnTo>
                    <a:pt x="1388" y="1387"/>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18"/>
            <p:cNvSpPr/>
            <p:nvPr/>
          </p:nvSpPr>
          <p:spPr>
            <a:xfrm>
              <a:off x="5224300" y="2320650"/>
              <a:ext cx="57850" cy="34725"/>
            </a:xfrm>
            <a:custGeom>
              <a:rect b="b" l="l" r="r" t="t"/>
              <a:pathLst>
                <a:path extrusionOk="0" h="1389" w="2314">
                  <a:moveTo>
                    <a:pt x="1" y="0"/>
                  </a:moveTo>
                  <a:lnTo>
                    <a:pt x="1" y="1388"/>
                  </a:lnTo>
                  <a:lnTo>
                    <a:pt x="2313" y="1388"/>
                  </a:lnTo>
                  <a:lnTo>
                    <a:pt x="2313"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18"/>
            <p:cNvSpPr/>
            <p:nvPr/>
          </p:nvSpPr>
          <p:spPr>
            <a:xfrm>
              <a:off x="5351475" y="2020050"/>
              <a:ext cx="34725" cy="208150"/>
            </a:xfrm>
            <a:custGeom>
              <a:rect b="b" l="l" r="r" t="t"/>
              <a:pathLst>
                <a:path extrusionOk="0" h="8326" w="1389">
                  <a:moveTo>
                    <a:pt x="1" y="1"/>
                  </a:moveTo>
                  <a:lnTo>
                    <a:pt x="1" y="8326"/>
                  </a:lnTo>
                  <a:lnTo>
                    <a:pt x="1389" y="8326"/>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18"/>
            <p:cNvSpPr/>
            <p:nvPr/>
          </p:nvSpPr>
          <p:spPr>
            <a:xfrm>
              <a:off x="5027775" y="2147225"/>
              <a:ext cx="185000" cy="173450"/>
            </a:xfrm>
            <a:custGeom>
              <a:rect b="b" l="l" r="r" t="t"/>
              <a:pathLst>
                <a:path extrusionOk="0" h="6938" w="7400">
                  <a:moveTo>
                    <a:pt x="1387" y="1"/>
                  </a:moveTo>
                  <a:lnTo>
                    <a:pt x="1387" y="1388"/>
                  </a:lnTo>
                  <a:lnTo>
                    <a:pt x="1" y="1388"/>
                  </a:lnTo>
                  <a:lnTo>
                    <a:pt x="1" y="5551"/>
                  </a:lnTo>
                  <a:lnTo>
                    <a:pt x="1387" y="5551"/>
                  </a:lnTo>
                  <a:lnTo>
                    <a:pt x="1387" y="6937"/>
                  </a:lnTo>
                  <a:lnTo>
                    <a:pt x="6012" y="6937"/>
                  </a:lnTo>
                  <a:lnTo>
                    <a:pt x="6012" y="5551"/>
                  </a:lnTo>
                  <a:lnTo>
                    <a:pt x="7400" y="5551"/>
                  </a:lnTo>
                  <a:lnTo>
                    <a:pt x="7400" y="1388"/>
                  </a:lnTo>
                  <a:lnTo>
                    <a:pt x="6012" y="1388"/>
                  </a:lnTo>
                  <a:lnTo>
                    <a:pt x="6012" y="1"/>
                  </a:lnTo>
                  <a:close/>
                </a:path>
              </a:pathLst>
            </a:cu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18"/>
            <p:cNvSpPr/>
            <p:nvPr/>
          </p:nvSpPr>
          <p:spPr>
            <a:xfrm>
              <a:off x="4935275" y="2008500"/>
              <a:ext cx="127200" cy="127200"/>
            </a:xfrm>
            <a:custGeom>
              <a:rect b="b" l="l" r="r" t="t"/>
              <a:pathLst>
                <a:path extrusionOk="0" h="5088" w="5088">
                  <a:moveTo>
                    <a:pt x="1851" y="1"/>
                  </a:moveTo>
                  <a:lnTo>
                    <a:pt x="1851" y="1851"/>
                  </a:lnTo>
                  <a:lnTo>
                    <a:pt x="1" y="1851"/>
                  </a:lnTo>
                  <a:lnTo>
                    <a:pt x="1" y="3237"/>
                  </a:lnTo>
                  <a:lnTo>
                    <a:pt x="1851" y="3237"/>
                  </a:lnTo>
                  <a:lnTo>
                    <a:pt x="1851" y="5087"/>
                  </a:lnTo>
                  <a:lnTo>
                    <a:pt x="3239" y="5087"/>
                  </a:lnTo>
                  <a:lnTo>
                    <a:pt x="3239" y="3237"/>
                  </a:lnTo>
                  <a:lnTo>
                    <a:pt x="5087" y="3237"/>
                  </a:lnTo>
                  <a:lnTo>
                    <a:pt x="5087" y="1851"/>
                  </a:lnTo>
                  <a:lnTo>
                    <a:pt x="3239" y="1851"/>
                  </a:lnTo>
                  <a:lnTo>
                    <a:pt x="323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18"/>
            <p:cNvSpPr/>
            <p:nvPr/>
          </p:nvSpPr>
          <p:spPr>
            <a:xfrm>
              <a:off x="5178050" y="2008500"/>
              <a:ext cx="127200" cy="127200"/>
            </a:xfrm>
            <a:custGeom>
              <a:rect b="b" l="l" r="r" t="t"/>
              <a:pathLst>
                <a:path extrusionOk="0" h="5088" w="5088">
                  <a:moveTo>
                    <a:pt x="1851" y="1"/>
                  </a:moveTo>
                  <a:lnTo>
                    <a:pt x="1851" y="1851"/>
                  </a:lnTo>
                  <a:lnTo>
                    <a:pt x="1" y="1851"/>
                  </a:lnTo>
                  <a:lnTo>
                    <a:pt x="1" y="3237"/>
                  </a:lnTo>
                  <a:lnTo>
                    <a:pt x="1851" y="3237"/>
                  </a:lnTo>
                  <a:lnTo>
                    <a:pt x="1851" y="5087"/>
                  </a:lnTo>
                  <a:lnTo>
                    <a:pt x="3239" y="5087"/>
                  </a:lnTo>
                  <a:lnTo>
                    <a:pt x="3239" y="3237"/>
                  </a:lnTo>
                  <a:lnTo>
                    <a:pt x="5087" y="3237"/>
                  </a:lnTo>
                  <a:lnTo>
                    <a:pt x="5087" y="1851"/>
                  </a:lnTo>
                  <a:lnTo>
                    <a:pt x="3239" y="1851"/>
                  </a:lnTo>
                  <a:lnTo>
                    <a:pt x="323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18"/>
            <p:cNvSpPr/>
            <p:nvPr/>
          </p:nvSpPr>
          <p:spPr>
            <a:xfrm>
              <a:off x="5027775" y="2181925"/>
              <a:ext cx="34700" cy="104075"/>
            </a:xfrm>
            <a:custGeom>
              <a:rect b="b" l="l" r="r" t="t"/>
              <a:pathLst>
                <a:path extrusionOk="0" h="4163" w="1388">
                  <a:moveTo>
                    <a:pt x="1" y="0"/>
                  </a:moveTo>
                  <a:lnTo>
                    <a:pt x="1" y="4163"/>
                  </a:lnTo>
                  <a:lnTo>
                    <a:pt x="1387" y="4163"/>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18"/>
            <p:cNvSpPr/>
            <p:nvPr/>
          </p:nvSpPr>
          <p:spPr>
            <a:xfrm>
              <a:off x="5178050" y="2181925"/>
              <a:ext cx="34725" cy="104075"/>
            </a:xfrm>
            <a:custGeom>
              <a:rect b="b" l="l" r="r" t="t"/>
              <a:pathLst>
                <a:path extrusionOk="0" h="4163" w="1389">
                  <a:moveTo>
                    <a:pt x="1" y="0"/>
                  </a:moveTo>
                  <a:lnTo>
                    <a:pt x="1" y="4163"/>
                  </a:lnTo>
                  <a:lnTo>
                    <a:pt x="1389" y="4163"/>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18"/>
            <p:cNvSpPr/>
            <p:nvPr/>
          </p:nvSpPr>
          <p:spPr>
            <a:xfrm>
              <a:off x="5062450" y="2285975"/>
              <a:ext cx="115625" cy="34700"/>
            </a:xfrm>
            <a:custGeom>
              <a:rect b="b" l="l" r="r" t="t"/>
              <a:pathLst>
                <a:path extrusionOk="0" h="1388" w="4625">
                  <a:moveTo>
                    <a:pt x="0" y="1"/>
                  </a:moveTo>
                  <a:lnTo>
                    <a:pt x="0" y="1387"/>
                  </a:lnTo>
                  <a:lnTo>
                    <a:pt x="4625" y="1387"/>
                  </a:lnTo>
                  <a:lnTo>
                    <a:pt x="462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18"/>
            <p:cNvSpPr/>
            <p:nvPr/>
          </p:nvSpPr>
          <p:spPr>
            <a:xfrm>
              <a:off x="5062450" y="2147225"/>
              <a:ext cx="115625" cy="34725"/>
            </a:xfrm>
            <a:custGeom>
              <a:rect b="b" l="l" r="r" t="t"/>
              <a:pathLst>
                <a:path extrusionOk="0" h="1389" w="4625">
                  <a:moveTo>
                    <a:pt x="0" y="1"/>
                  </a:moveTo>
                  <a:lnTo>
                    <a:pt x="0" y="1388"/>
                  </a:lnTo>
                  <a:lnTo>
                    <a:pt x="4625" y="1388"/>
                  </a:lnTo>
                  <a:lnTo>
                    <a:pt x="462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6" name="Google Shape;2476;p18"/>
          <p:cNvGrpSpPr/>
          <p:nvPr/>
        </p:nvGrpSpPr>
        <p:grpSpPr>
          <a:xfrm>
            <a:off x="4937197" y="3694105"/>
            <a:ext cx="481089" cy="428780"/>
            <a:chOff x="5509325" y="2690550"/>
            <a:chExt cx="531825" cy="474000"/>
          </a:xfrm>
        </p:grpSpPr>
        <p:sp>
          <p:nvSpPr>
            <p:cNvPr id="2477" name="Google Shape;2477;p18"/>
            <p:cNvSpPr/>
            <p:nvPr/>
          </p:nvSpPr>
          <p:spPr>
            <a:xfrm>
              <a:off x="5509325" y="2690550"/>
              <a:ext cx="531825" cy="474000"/>
            </a:xfrm>
            <a:custGeom>
              <a:rect b="b" l="l" r="r" t="t"/>
              <a:pathLst>
                <a:path extrusionOk="0" h="18960" w="21273">
                  <a:moveTo>
                    <a:pt x="0" y="1"/>
                  </a:moveTo>
                  <a:lnTo>
                    <a:pt x="0" y="16185"/>
                  </a:lnTo>
                  <a:lnTo>
                    <a:pt x="8325" y="16185"/>
                  </a:lnTo>
                  <a:lnTo>
                    <a:pt x="8325" y="18959"/>
                  </a:lnTo>
                  <a:lnTo>
                    <a:pt x="11099" y="18959"/>
                  </a:lnTo>
                  <a:lnTo>
                    <a:pt x="11099" y="17573"/>
                  </a:lnTo>
                  <a:lnTo>
                    <a:pt x="12486" y="17573"/>
                  </a:lnTo>
                  <a:lnTo>
                    <a:pt x="12486" y="16185"/>
                  </a:lnTo>
                  <a:lnTo>
                    <a:pt x="21273" y="16185"/>
                  </a:lnTo>
                  <a:lnTo>
                    <a:pt x="21273"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18"/>
            <p:cNvSpPr/>
            <p:nvPr/>
          </p:nvSpPr>
          <p:spPr>
            <a:xfrm>
              <a:off x="5509325" y="2690550"/>
              <a:ext cx="531825" cy="404625"/>
            </a:xfrm>
            <a:custGeom>
              <a:rect b="b" l="l" r="r" t="t"/>
              <a:pathLst>
                <a:path extrusionOk="0" h="16185" w="21273">
                  <a:moveTo>
                    <a:pt x="0" y="1"/>
                  </a:moveTo>
                  <a:lnTo>
                    <a:pt x="0" y="2311"/>
                  </a:lnTo>
                  <a:lnTo>
                    <a:pt x="0" y="16185"/>
                  </a:lnTo>
                  <a:lnTo>
                    <a:pt x="2312" y="16185"/>
                  </a:lnTo>
                  <a:lnTo>
                    <a:pt x="2312" y="2311"/>
                  </a:lnTo>
                  <a:lnTo>
                    <a:pt x="21273" y="2311"/>
                  </a:lnTo>
                  <a:lnTo>
                    <a:pt x="21273"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18"/>
            <p:cNvSpPr/>
            <p:nvPr/>
          </p:nvSpPr>
          <p:spPr>
            <a:xfrm>
              <a:off x="5659625" y="2794575"/>
              <a:ext cx="242800" cy="208150"/>
            </a:xfrm>
            <a:custGeom>
              <a:rect b="b" l="l" r="r" t="t"/>
              <a:pathLst>
                <a:path extrusionOk="0" h="8326" w="9712">
                  <a:moveTo>
                    <a:pt x="1387" y="1"/>
                  </a:moveTo>
                  <a:lnTo>
                    <a:pt x="1387" y="1388"/>
                  </a:lnTo>
                  <a:lnTo>
                    <a:pt x="1" y="1388"/>
                  </a:lnTo>
                  <a:lnTo>
                    <a:pt x="1" y="5551"/>
                  </a:lnTo>
                  <a:lnTo>
                    <a:pt x="1387" y="5551"/>
                  </a:lnTo>
                  <a:lnTo>
                    <a:pt x="1387" y="6937"/>
                  </a:lnTo>
                  <a:lnTo>
                    <a:pt x="4162" y="6937"/>
                  </a:lnTo>
                  <a:lnTo>
                    <a:pt x="4162" y="8325"/>
                  </a:lnTo>
                  <a:lnTo>
                    <a:pt x="5550" y="8325"/>
                  </a:lnTo>
                  <a:lnTo>
                    <a:pt x="5550" y="6937"/>
                  </a:lnTo>
                  <a:lnTo>
                    <a:pt x="8324" y="6937"/>
                  </a:lnTo>
                  <a:lnTo>
                    <a:pt x="8324" y="5551"/>
                  </a:lnTo>
                  <a:lnTo>
                    <a:pt x="9712" y="5551"/>
                  </a:lnTo>
                  <a:lnTo>
                    <a:pt x="9712" y="1388"/>
                  </a:lnTo>
                  <a:lnTo>
                    <a:pt x="8324" y="1388"/>
                  </a:lnTo>
                  <a:lnTo>
                    <a:pt x="8324" y="1"/>
                  </a:lnTo>
                  <a:lnTo>
                    <a:pt x="5550" y="1"/>
                  </a:lnTo>
                  <a:lnTo>
                    <a:pt x="5550" y="1388"/>
                  </a:lnTo>
                  <a:lnTo>
                    <a:pt x="4162" y="1388"/>
                  </a:lnTo>
                  <a:lnTo>
                    <a:pt x="4162"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18"/>
            <p:cNvSpPr/>
            <p:nvPr/>
          </p:nvSpPr>
          <p:spPr>
            <a:xfrm>
              <a:off x="5786800" y="3095150"/>
              <a:ext cx="34675" cy="34725"/>
            </a:xfrm>
            <a:custGeom>
              <a:rect b="b" l="l" r="r" t="t"/>
              <a:pathLst>
                <a:path extrusionOk="0" h="1389" w="1387">
                  <a:moveTo>
                    <a:pt x="0" y="1"/>
                  </a:moveTo>
                  <a:lnTo>
                    <a:pt x="0" y="1389"/>
                  </a:lnTo>
                  <a:lnTo>
                    <a:pt x="1387" y="1389"/>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18"/>
            <p:cNvSpPr/>
            <p:nvPr/>
          </p:nvSpPr>
          <p:spPr>
            <a:xfrm>
              <a:off x="5509325" y="2690550"/>
              <a:ext cx="531825" cy="474000"/>
            </a:xfrm>
            <a:custGeom>
              <a:rect b="b" l="l" r="r" t="t"/>
              <a:pathLst>
                <a:path extrusionOk="0" h="18960" w="21273">
                  <a:moveTo>
                    <a:pt x="0" y="1"/>
                  </a:moveTo>
                  <a:lnTo>
                    <a:pt x="0" y="16185"/>
                  </a:lnTo>
                  <a:lnTo>
                    <a:pt x="8325" y="16185"/>
                  </a:lnTo>
                  <a:lnTo>
                    <a:pt x="8325" y="18959"/>
                  </a:lnTo>
                  <a:lnTo>
                    <a:pt x="11099" y="18959"/>
                  </a:lnTo>
                  <a:lnTo>
                    <a:pt x="11099" y="17573"/>
                  </a:lnTo>
                  <a:lnTo>
                    <a:pt x="9711" y="17573"/>
                  </a:lnTo>
                  <a:lnTo>
                    <a:pt x="9711" y="14798"/>
                  </a:lnTo>
                  <a:lnTo>
                    <a:pt x="1388" y="14798"/>
                  </a:lnTo>
                  <a:lnTo>
                    <a:pt x="1388" y="1387"/>
                  </a:lnTo>
                  <a:lnTo>
                    <a:pt x="19885" y="1387"/>
                  </a:lnTo>
                  <a:lnTo>
                    <a:pt x="19885" y="14798"/>
                  </a:lnTo>
                  <a:lnTo>
                    <a:pt x="12486" y="14798"/>
                  </a:lnTo>
                  <a:lnTo>
                    <a:pt x="12486" y="16185"/>
                  </a:lnTo>
                  <a:lnTo>
                    <a:pt x="21273" y="16185"/>
                  </a:lnTo>
                  <a:lnTo>
                    <a:pt x="2127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2" name="Google Shape;2482;p18"/>
          <p:cNvGrpSpPr/>
          <p:nvPr/>
        </p:nvGrpSpPr>
        <p:grpSpPr>
          <a:xfrm>
            <a:off x="2919853" y="1507412"/>
            <a:ext cx="481112" cy="481112"/>
            <a:chOff x="3338375" y="2615825"/>
            <a:chExt cx="531850" cy="531850"/>
          </a:xfrm>
        </p:grpSpPr>
        <p:sp>
          <p:nvSpPr>
            <p:cNvPr id="2483" name="Google Shape;2483;p18"/>
            <p:cNvSpPr/>
            <p:nvPr/>
          </p:nvSpPr>
          <p:spPr>
            <a:xfrm>
              <a:off x="3338375" y="2615825"/>
              <a:ext cx="531850" cy="531850"/>
            </a:xfrm>
            <a:custGeom>
              <a:rect b="b" l="l" r="r" t="t"/>
              <a:pathLst>
                <a:path extrusionOk="0" h="21274" w="21274">
                  <a:moveTo>
                    <a:pt x="9712" y="1"/>
                  </a:moveTo>
                  <a:lnTo>
                    <a:pt x="9712" y="1387"/>
                  </a:lnTo>
                  <a:lnTo>
                    <a:pt x="8326" y="1387"/>
                  </a:lnTo>
                  <a:lnTo>
                    <a:pt x="8326" y="2775"/>
                  </a:lnTo>
                  <a:lnTo>
                    <a:pt x="6938" y="2775"/>
                  </a:lnTo>
                  <a:lnTo>
                    <a:pt x="6938" y="4161"/>
                  </a:lnTo>
                  <a:lnTo>
                    <a:pt x="5551" y="4161"/>
                  </a:lnTo>
                  <a:lnTo>
                    <a:pt x="5551" y="5549"/>
                  </a:lnTo>
                  <a:lnTo>
                    <a:pt x="4163" y="5549"/>
                  </a:lnTo>
                  <a:lnTo>
                    <a:pt x="4163" y="6937"/>
                  </a:lnTo>
                  <a:lnTo>
                    <a:pt x="2777" y="6937"/>
                  </a:lnTo>
                  <a:lnTo>
                    <a:pt x="2777" y="8324"/>
                  </a:lnTo>
                  <a:lnTo>
                    <a:pt x="1389" y="8324"/>
                  </a:lnTo>
                  <a:lnTo>
                    <a:pt x="1389" y="9712"/>
                  </a:lnTo>
                  <a:lnTo>
                    <a:pt x="1" y="9712"/>
                  </a:lnTo>
                  <a:lnTo>
                    <a:pt x="1" y="11098"/>
                  </a:lnTo>
                  <a:lnTo>
                    <a:pt x="1389" y="11098"/>
                  </a:lnTo>
                  <a:lnTo>
                    <a:pt x="1389" y="12486"/>
                  </a:lnTo>
                  <a:lnTo>
                    <a:pt x="1389" y="21273"/>
                  </a:lnTo>
                  <a:lnTo>
                    <a:pt x="7863" y="21273"/>
                  </a:lnTo>
                  <a:lnTo>
                    <a:pt x="7863" y="12948"/>
                  </a:lnTo>
                  <a:lnTo>
                    <a:pt x="13412" y="12948"/>
                  </a:lnTo>
                  <a:lnTo>
                    <a:pt x="13412" y="21273"/>
                  </a:lnTo>
                  <a:lnTo>
                    <a:pt x="19887" y="21273"/>
                  </a:lnTo>
                  <a:lnTo>
                    <a:pt x="19887" y="12486"/>
                  </a:lnTo>
                  <a:lnTo>
                    <a:pt x="19887" y="11098"/>
                  </a:lnTo>
                  <a:lnTo>
                    <a:pt x="21273" y="11098"/>
                  </a:lnTo>
                  <a:lnTo>
                    <a:pt x="21273" y="9712"/>
                  </a:lnTo>
                  <a:lnTo>
                    <a:pt x="19887" y="9712"/>
                  </a:lnTo>
                  <a:lnTo>
                    <a:pt x="19887" y="8324"/>
                  </a:lnTo>
                  <a:lnTo>
                    <a:pt x="18499" y="8324"/>
                  </a:lnTo>
                  <a:lnTo>
                    <a:pt x="18499" y="1387"/>
                  </a:lnTo>
                  <a:lnTo>
                    <a:pt x="18499" y="925"/>
                  </a:lnTo>
                  <a:lnTo>
                    <a:pt x="18499" y="1"/>
                  </a:lnTo>
                  <a:lnTo>
                    <a:pt x="14337" y="1"/>
                  </a:lnTo>
                  <a:lnTo>
                    <a:pt x="14337" y="925"/>
                  </a:lnTo>
                  <a:lnTo>
                    <a:pt x="14337" y="1387"/>
                  </a:lnTo>
                  <a:lnTo>
                    <a:pt x="14337" y="2775"/>
                  </a:lnTo>
                  <a:lnTo>
                    <a:pt x="12950" y="2775"/>
                  </a:lnTo>
                  <a:lnTo>
                    <a:pt x="12950" y="1387"/>
                  </a:lnTo>
                  <a:lnTo>
                    <a:pt x="11562" y="1387"/>
                  </a:lnTo>
                  <a:lnTo>
                    <a:pt x="1156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18"/>
            <p:cNvSpPr/>
            <p:nvPr/>
          </p:nvSpPr>
          <p:spPr>
            <a:xfrm>
              <a:off x="3696775" y="2615825"/>
              <a:ext cx="104075" cy="208100"/>
            </a:xfrm>
            <a:custGeom>
              <a:rect b="b" l="l" r="r" t="t"/>
              <a:pathLst>
                <a:path extrusionOk="0" h="8324" w="4163">
                  <a:moveTo>
                    <a:pt x="1" y="1"/>
                  </a:moveTo>
                  <a:lnTo>
                    <a:pt x="1" y="5549"/>
                  </a:lnTo>
                  <a:lnTo>
                    <a:pt x="1389" y="5549"/>
                  </a:lnTo>
                  <a:lnTo>
                    <a:pt x="1389" y="6937"/>
                  </a:lnTo>
                  <a:lnTo>
                    <a:pt x="2777" y="6937"/>
                  </a:lnTo>
                  <a:lnTo>
                    <a:pt x="2777" y="8324"/>
                  </a:lnTo>
                  <a:lnTo>
                    <a:pt x="4163" y="8324"/>
                  </a:lnTo>
                  <a:lnTo>
                    <a:pt x="4163" y="5549"/>
                  </a:lnTo>
                  <a:lnTo>
                    <a:pt x="4163" y="2775"/>
                  </a:lnTo>
                  <a:lnTo>
                    <a:pt x="4163"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18"/>
            <p:cNvSpPr/>
            <p:nvPr/>
          </p:nvSpPr>
          <p:spPr>
            <a:xfrm>
              <a:off x="3338375" y="2615825"/>
              <a:ext cx="531850" cy="277475"/>
            </a:xfrm>
            <a:custGeom>
              <a:rect b="b" l="l" r="r" t="t"/>
              <a:pathLst>
                <a:path extrusionOk="0" h="11099" w="21274">
                  <a:moveTo>
                    <a:pt x="9712" y="1"/>
                  </a:moveTo>
                  <a:lnTo>
                    <a:pt x="9712" y="1387"/>
                  </a:lnTo>
                  <a:lnTo>
                    <a:pt x="8326" y="1387"/>
                  </a:lnTo>
                  <a:lnTo>
                    <a:pt x="8326" y="2775"/>
                  </a:lnTo>
                  <a:lnTo>
                    <a:pt x="6938" y="2775"/>
                  </a:lnTo>
                  <a:lnTo>
                    <a:pt x="6938" y="4161"/>
                  </a:lnTo>
                  <a:lnTo>
                    <a:pt x="5551" y="4161"/>
                  </a:lnTo>
                  <a:lnTo>
                    <a:pt x="5551" y="5549"/>
                  </a:lnTo>
                  <a:lnTo>
                    <a:pt x="4163" y="5549"/>
                  </a:lnTo>
                  <a:lnTo>
                    <a:pt x="4163" y="6937"/>
                  </a:lnTo>
                  <a:lnTo>
                    <a:pt x="2777" y="6937"/>
                  </a:lnTo>
                  <a:lnTo>
                    <a:pt x="2777" y="8324"/>
                  </a:lnTo>
                  <a:lnTo>
                    <a:pt x="1389" y="8324"/>
                  </a:lnTo>
                  <a:lnTo>
                    <a:pt x="1389" y="9712"/>
                  </a:lnTo>
                  <a:lnTo>
                    <a:pt x="1" y="9712"/>
                  </a:lnTo>
                  <a:lnTo>
                    <a:pt x="1" y="11098"/>
                  </a:lnTo>
                  <a:lnTo>
                    <a:pt x="4163" y="11098"/>
                  </a:lnTo>
                  <a:lnTo>
                    <a:pt x="4163" y="9712"/>
                  </a:lnTo>
                  <a:lnTo>
                    <a:pt x="5551" y="9712"/>
                  </a:lnTo>
                  <a:lnTo>
                    <a:pt x="5551" y="8324"/>
                  </a:lnTo>
                  <a:lnTo>
                    <a:pt x="6938" y="8324"/>
                  </a:lnTo>
                  <a:lnTo>
                    <a:pt x="6938" y="6937"/>
                  </a:lnTo>
                  <a:lnTo>
                    <a:pt x="8326" y="6937"/>
                  </a:lnTo>
                  <a:lnTo>
                    <a:pt x="8326" y="5549"/>
                  </a:lnTo>
                  <a:lnTo>
                    <a:pt x="9712" y="5549"/>
                  </a:lnTo>
                  <a:lnTo>
                    <a:pt x="9712" y="4161"/>
                  </a:lnTo>
                  <a:lnTo>
                    <a:pt x="11562" y="4161"/>
                  </a:lnTo>
                  <a:lnTo>
                    <a:pt x="11562" y="5549"/>
                  </a:lnTo>
                  <a:lnTo>
                    <a:pt x="12950" y="5549"/>
                  </a:lnTo>
                  <a:lnTo>
                    <a:pt x="12950" y="6937"/>
                  </a:lnTo>
                  <a:lnTo>
                    <a:pt x="14337" y="6937"/>
                  </a:lnTo>
                  <a:lnTo>
                    <a:pt x="14337" y="8324"/>
                  </a:lnTo>
                  <a:lnTo>
                    <a:pt x="15725" y="8324"/>
                  </a:lnTo>
                  <a:lnTo>
                    <a:pt x="15725" y="9712"/>
                  </a:lnTo>
                  <a:lnTo>
                    <a:pt x="17113" y="9712"/>
                  </a:lnTo>
                  <a:lnTo>
                    <a:pt x="17113" y="11098"/>
                  </a:lnTo>
                  <a:lnTo>
                    <a:pt x="21273" y="11098"/>
                  </a:lnTo>
                  <a:lnTo>
                    <a:pt x="21273" y="9712"/>
                  </a:lnTo>
                  <a:lnTo>
                    <a:pt x="19887" y="9712"/>
                  </a:lnTo>
                  <a:lnTo>
                    <a:pt x="19887" y="8324"/>
                  </a:lnTo>
                  <a:lnTo>
                    <a:pt x="18499" y="8324"/>
                  </a:lnTo>
                  <a:lnTo>
                    <a:pt x="18499" y="6937"/>
                  </a:lnTo>
                  <a:lnTo>
                    <a:pt x="17113" y="6937"/>
                  </a:lnTo>
                  <a:lnTo>
                    <a:pt x="17113" y="5549"/>
                  </a:lnTo>
                  <a:lnTo>
                    <a:pt x="15725" y="5549"/>
                  </a:lnTo>
                  <a:lnTo>
                    <a:pt x="15725" y="4161"/>
                  </a:lnTo>
                  <a:lnTo>
                    <a:pt x="14337" y="4161"/>
                  </a:lnTo>
                  <a:lnTo>
                    <a:pt x="14337" y="2775"/>
                  </a:lnTo>
                  <a:lnTo>
                    <a:pt x="12950" y="2775"/>
                  </a:lnTo>
                  <a:lnTo>
                    <a:pt x="12950" y="1387"/>
                  </a:lnTo>
                  <a:lnTo>
                    <a:pt x="11562" y="1387"/>
                  </a:lnTo>
                  <a:lnTo>
                    <a:pt x="11562"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18"/>
            <p:cNvSpPr/>
            <p:nvPr/>
          </p:nvSpPr>
          <p:spPr>
            <a:xfrm>
              <a:off x="3581175" y="2615825"/>
              <a:ext cx="46275" cy="34700"/>
            </a:xfrm>
            <a:custGeom>
              <a:rect b="b" l="l" r="r" t="t"/>
              <a:pathLst>
                <a:path extrusionOk="0" h="1388" w="1851">
                  <a:moveTo>
                    <a:pt x="0" y="1"/>
                  </a:moveTo>
                  <a:lnTo>
                    <a:pt x="0" y="1387"/>
                  </a:lnTo>
                  <a:lnTo>
                    <a:pt x="1850" y="1387"/>
                  </a:lnTo>
                  <a:lnTo>
                    <a:pt x="1850"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18"/>
            <p:cNvSpPr/>
            <p:nvPr/>
          </p:nvSpPr>
          <p:spPr>
            <a:xfrm>
              <a:off x="3511800" y="2685175"/>
              <a:ext cx="34725" cy="34700"/>
            </a:xfrm>
            <a:custGeom>
              <a:rect b="b" l="l" r="r" t="t"/>
              <a:pathLst>
                <a:path extrusionOk="0" h="1388" w="1389">
                  <a:moveTo>
                    <a:pt x="1" y="1"/>
                  </a:moveTo>
                  <a:lnTo>
                    <a:pt x="1" y="1387"/>
                  </a:lnTo>
                  <a:lnTo>
                    <a:pt x="1389" y="1387"/>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18"/>
            <p:cNvSpPr/>
            <p:nvPr/>
          </p:nvSpPr>
          <p:spPr>
            <a:xfrm>
              <a:off x="3477150" y="2719850"/>
              <a:ext cx="34675" cy="34725"/>
            </a:xfrm>
            <a:custGeom>
              <a:rect b="b" l="l" r="r" t="t"/>
              <a:pathLst>
                <a:path extrusionOk="0" h="1389" w="1387">
                  <a:moveTo>
                    <a:pt x="0" y="0"/>
                  </a:moveTo>
                  <a:lnTo>
                    <a:pt x="0" y="1388"/>
                  </a:lnTo>
                  <a:lnTo>
                    <a:pt x="1387" y="1388"/>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18"/>
            <p:cNvSpPr/>
            <p:nvPr/>
          </p:nvSpPr>
          <p:spPr>
            <a:xfrm>
              <a:off x="3442450" y="2754550"/>
              <a:ext cx="34725" cy="34725"/>
            </a:xfrm>
            <a:custGeom>
              <a:rect b="b" l="l" r="r" t="t"/>
              <a:pathLst>
                <a:path extrusionOk="0" h="1389" w="1389">
                  <a:moveTo>
                    <a:pt x="0" y="0"/>
                  </a:moveTo>
                  <a:lnTo>
                    <a:pt x="0" y="1388"/>
                  </a:lnTo>
                  <a:lnTo>
                    <a:pt x="1388" y="1388"/>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18"/>
            <p:cNvSpPr/>
            <p:nvPr/>
          </p:nvSpPr>
          <p:spPr>
            <a:xfrm>
              <a:off x="3407775" y="2789250"/>
              <a:ext cx="34700" cy="34675"/>
            </a:xfrm>
            <a:custGeom>
              <a:rect b="b" l="l" r="r" t="t"/>
              <a:pathLst>
                <a:path extrusionOk="0" h="1387" w="1388">
                  <a:moveTo>
                    <a:pt x="1" y="0"/>
                  </a:moveTo>
                  <a:lnTo>
                    <a:pt x="1" y="1387"/>
                  </a:lnTo>
                  <a:lnTo>
                    <a:pt x="1387" y="1387"/>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18"/>
            <p:cNvSpPr/>
            <p:nvPr/>
          </p:nvSpPr>
          <p:spPr>
            <a:xfrm>
              <a:off x="3373075" y="2823900"/>
              <a:ext cx="34700" cy="34725"/>
            </a:xfrm>
            <a:custGeom>
              <a:rect b="b" l="l" r="r" t="t"/>
              <a:pathLst>
                <a:path extrusionOk="0" h="1389" w="1388">
                  <a:moveTo>
                    <a:pt x="1" y="1"/>
                  </a:moveTo>
                  <a:lnTo>
                    <a:pt x="1" y="1389"/>
                  </a:lnTo>
                  <a:lnTo>
                    <a:pt x="1387" y="1389"/>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18"/>
            <p:cNvSpPr/>
            <p:nvPr/>
          </p:nvSpPr>
          <p:spPr>
            <a:xfrm>
              <a:off x="3338375" y="2858600"/>
              <a:ext cx="34725" cy="34700"/>
            </a:xfrm>
            <a:custGeom>
              <a:rect b="b" l="l" r="r" t="t"/>
              <a:pathLst>
                <a:path extrusionOk="0" h="1388" w="1389">
                  <a:moveTo>
                    <a:pt x="1" y="1"/>
                  </a:moveTo>
                  <a:lnTo>
                    <a:pt x="1" y="1387"/>
                  </a:lnTo>
                  <a:lnTo>
                    <a:pt x="1389" y="1387"/>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18"/>
            <p:cNvSpPr/>
            <p:nvPr/>
          </p:nvSpPr>
          <p:spPr>
            <a:xfrm>
              <a:off x="3662125" y="2615825"/>
              <a:ext cx="138725" cy="208100"/>
            </a:xfrm>
            <a:custGeom>
              <a:rect b="b" l="l" r="r" t="t"/>
              <a:pathLst>
                <a:path extrusionOk="0" h="8324" w="5549">
                  <a:moveTo>
                    <a:pt x="1387" y="1"/>
                  </a:moveTo>
                  <a:lnTo>
                    <a:pt x="1387" y="925"/>
                  </a:lnTo>
                  <a:lnTo>
                    <a:pt x="1387" y="1387"/>
                  </a:lnTo>
                  <a:lnTo>
                    <a:pt x="1387" y="2775"/>
                  </a:lnTo>
                  <a:lnTo>
                    <a:pt x="0" y="2775"/>
                  </a:lnTo>
                  <a:lnTo>
                    <a:pt x="0" y="4161"/>
                  </a:lnTo>
                  <a:lnTo>
                    <a:pt x="1387" y="4161"/>
                  </a:lnTo>
                  <a:lnTo>
                    <a:pt x="1387" y="5549"/>
                  </a:lnTo>
                  <a:lnTo>
                    <a:pt x="2775" y="5549"/>
                  </a:lnTo>
                  <a:lnTo>
                    <a:pt x="2775" y="1387"/>
                  </a:lnTo>
                  <a:lnTo>
                    <a:pt x="4163" y="1387"/>
                  </a:lnTo>
                  <a:lnTo>
                    <a:pt x="4163" y="8324"/>
                  </a:lnTo>
                  <a:lnTo>
                    <a:pt x="5549" y="8324"/>
                  </a:lnTo>
                  <a:lnTo>
                    <a:pt x="5549" y="1387"/>
                  </a:lnTo>
                  <a:lnTo>
                    <a:pt x="5549" y="925"/>
                  </a:lnTo>
                  <a:lnTo>
                    <a:pt x="554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18"/>
            <p:cNvSpPr/>
            <p:nvPr/>
          </p:nvSpPr>
          <p:spPr>
            <a:xfrm>
              <a:off x="3627425" y="2650500"/>
              <a:ext cx="34725" cy="34700"/>
            </a:xfrm>
            <a:custGeom>
              <a:rect b="b" l="l" r="r" t="t"/>
              <a:pathLst>
                <a:path extrusionOk="0" h="1388" w="1389">
                  <a:moveTo>
                    <a:pt x="0" y="0"/>
                  </a:moveTo>
                  <a:lnTo>
                    <a:pt x="0" y="1388"/>
                  </a:lnTo>
                  <a:lnTo>
                    <a:pt x="1388" y="1388"/>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18"/>
            <p:cNvSpPr/>
            <p:nvPr/>
          </p:nvSpPr>
          <p:spPr>
            <a:xfrm>
              <a:off x="3546500" y="2650500"/>
              <a:ext cx="34725" cy="34700"/>
            </a:xfrm>
            <a:custGeom>
              <a:rect b="b" l="l" r="r" t="t"/>
              <a:pathLst>
                <a:path extrusionOk="0" h="1388" w="1389">
                  <a:moveTo>
                    <a:pt x="1" y="0"/>
                  </a:moveTo>
                  <a:lnTo>
                    <a:pt x="1" y="1388"/>
                  </a:lnTo>
                  <a:lnTo>
                    <a:pt x="1389" y="1388"/>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18"/>
            <p:cNvSpPr/>
            <p:nvPr/>
          </p:nvSpPr>
          <p:spPr>
            <a:xfrm>
              <a:off x="3373075" y="2893275"/>
              <a:ext cx="462475" cy="254400"/>
            </a:xfrm>
            <a:custGeom>
              <a:rect b="b" l="l" r="r" t="t"/>
              <a:pathLst>
                <a:path extrusionOk="0" h="10176" w="18499">
                  <a:moveTo>
                    <a:pt x="1" y="0"/>
                  </a:moveTo>
                  <a:lnTo>
                    <a:pt x="1" y="10175"/>
                  </a:lnTo>
                  <a:lnTo>
                    <a:pt x="6475" y="10175"/>
                  </a:lnTo>
                  <a:lnTo>
                    <a:pt x="6475" y="1850"/>
                  </a:lnTo>
                  <a:lnTo>
                    <a:pt x="12024" y="1850"/>
                  </a:lnTo>
                  <a:lnTo>
                    <a:pt x="12024" y="10175"/>
                  </a:lnTo>
                  <a:lnTo>
                    <a:pt x="18499" y="10175"/>
                  </a:lnTo>
                  <a:lnTo>
                    <a:pt x="18499" y="0"/>
                  </a:lnTo>
                  <a:lnTo>
                    <a:pt x="17111" y="0"/>
                  </a:lnTo>
                  <a:lnTo>
                    <a:pt x="17111" y="8787"/>
                  </a:lnTo>
                  <a:lnTo>
                    <a:pt x="13412" y="8787"/>
                  </a:lnTo>
                  <a:lnTo>
                    <a:pt x="13412" y="462"/>
                  </a:lnTo>
                  <a:lnTo>
                    <a:pt x="5088" y="462"/>
                  </a:lnTo>
                  <a:lnTo>
                    <a:pt x="5088" y="8787"/>
                  </a:lnTo>
                  <a:lnTo>
                    <a:pt x="1389" y="8787"/>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18"/>
            <p:cNvSpPr/>
            <p:nvPr/>
          </p:nvSpPr>
          <p:spPr>
            <a:xfrm>
              <a:off x="3800850" y="2823900"/>
              <a:ext cx="34700" cy="34725"/>
            </a:xfrm>
            <a:custGeom>
              <a:rect b="b" l="l" r="r" t="t"/>
              <a:pathLst>
                <a:path extrusionOk="0" h="1389" w="1388">
                  <a:moveTo>
                    <a:pt x="0" y="1"/>
                  </a:moveTo>
                  <a:lnTo>
                    <a:pt x="0" y="1389"/>
                  </a:lnTo>
                  <a:lnTo>
                    <a:pt x="1388" y="1389"/>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18"/>
            <p:cNvSpPr/>
            <p:nvPr/>
          </p:nvSpPr>
          <p:spPr>
            <a:xfrm>
              <a:off x="3835525" y="2858600"/>
              <a:ext cx="34700" cy="34700"/>
            </a:xfrm>
            <a:custGeom>
              <a:rect b="b" l="l" r="r" t="t"/>
              <a:pathLst>
                <a:path extrusionOk="0" h="1388" w="1388">
                  <a:moveTo>
                    <a:pt x="1" y="1"/>
                  </a:moveTo>
                  <a:lnTo>
                    <a:pt x="1"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9" name="Google Shape;2499;p18"/>
          <p:cNvGrpSpPr/>
          <p:nvPr/>
        </p:nvGrpSpPr>
        <p:grpSpPr>
          <a:xfrm>
            <a:off x="902507" y="3735913"/>
            <a:ext cx="481089" cy="345128"/>
            <a:chOff x="3112825" y="3463650"/>
            <a:chExt cx="531825" cy="381525"/>
          </a:xfrm>
        </p:grpSpPr>
        <p:sp>
          <p:nvSpPr>
            <p:cNvPr id="2500" name="Google Shape;2500;p18"/>
            <p:cNvSpPr/>
            <p:nvPr/>
          </p:nvSpPr>
          <p:spPr>
            <a:xfrm>
              <a:off x="3112825" y="3463650"/>
              <a:ext cx="531825" cy="381525"/>
            </a:xfrm>
            <a:custGeom>
              <a:rect b="b" l="l" r="r" t="t"/>
              <a:pathLst>
                <a:path extrusionOk="0" h="15261" w="21273">
                  <a:moveTo>
                    <a:pt x="5087" y="1"/>
                  </a:moveTo>
                  <a:lnTo>
                    <a:pt x="5087" y="6937"/>
                  </a:lnTo>
                  <a:lnTo>
                    <a:pt x="0" y="6937"/>
                  </a:lnTo>
                  <a:lnTo>
                    <a:pt x="0" y="13874"/>
                  </a:lnTo>
                  <a:lnTo>
                    <a:pt x="0" y="14336"/>
                  </a:lnTo>
                  <a:lnTo>
                    <a:pt x="0" y="15261"/>
                  </a:lnTo>
                  <a:lnTo>
                    <a:pt x="21273" y="15261"/>
                  </a:lnTo>
                  <a:lnTo>
                    <a:pt x="21273" y="14798"/>
                  </a:lnTo>
                  <a:lnTo>
                    <a:pt x="21273" y="13874"/>
                  </a:lnTo>
                  <a:lnTo>
                    <a:pt x="21273" y="6937"/>
                  </a:lnTo>
                  <a:lnTo>
                    <a:pt x="16186" y="6937"/>
                  </a:lnTo>
                  <a:lnTo>
                    <a:pt x="16186"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18"/>
            <p:cNvSpPr/>
            <p:nvPr/>
          </p:nvSpPr>
          <p:spPr>
            <a:xfrm>
              <a:off x="3112825" y="3463650"/>
              <a:ext cx="404675" cy="242800"/>
            </a:xfrm>
            <a:custGeom>
              <a:rect b="b" l="l" r="r" t="t"/>
              <a:pathLst>
                <a:path extrusionOk="0" h="9712" w="16187">
                  <a:moveTo>
                    <a:pt x="5087" y="1"/>
                  </a:moveTo>
                  <a:lnTo>
                    <a:pt x="5087" y="1387"/>
                  </a:lnTo>
                  <a:lnTo>
                    <a:pt x="5087" y="6937"/>
                  </a:lnTo>
                  <a:lnTo>
                    <a:pt x="0" y="6937"/>
                  </a:lnTo>
                  <a:lnTo>
                    <a:pt x="0" y="9712"/>
                  </a:lnTo>
                  <a:lnTo>
                    <a:pt x="7863" y="9712"/>
                  </a:lnTo>
                  <a:lnTo>
                    <a:pt x="7863" y="8324"/>
                  </a:lnTo>
                  <a:lnTo>
                    <a:pt x="7863" y="2775"/>
                  </a:lnTo>
                  <a:lnTo>
                    <a:pt x="16186" y="2775"/>
                  </a:lnTo>
                  <a:lnTo>
                    <a:pt x="16186"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18"/>
            <p:cNvSpPr/>
            <p:nvPr/>
          </p:nvSpPr>
          <p:spPr>
            <a:xfrm>
              <a:off x="3482800" y="3637075"/>
              <a:ext cx="161850" cy="69375"/>
            </a:xfrm>
            <a:custGeom>
              <a:rect b="b" l="l" r="r" t="t"/>
              <a:pathLst>
                <a:path extrusionOk="0" h="2775" w="6474">
                  <a:moveTo>
                    <a:pt x="1" y="0"/>
                  </a:moveTo>
                  <a:lnTo>
                    <a:pt x="1" y="2775"/>
                  </a:lnTo>
                  <a:lnTo>
                    <a:pt x="6474" y="2775"/>
                  </a:lnTo>
                  <a:lnTo>
                    <a:pt x="6474"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18"/>
            <p:cNvSpPr/>
            <p:nvPr/>
          </p:nvSpPr>
          <p:spPr>
            <a:xfrm>
              <a:off x="3332500" y="3567725"/>
              <a:ext cx="69375" cy="138725"/>
            </a:xfrm>
            <a:custGeom>
              <a:rect b="b" l="l" r="r" t="t"/>
              <a:pathLst>
                <a:path extrusionOk="0" h="5549" w="2775">
                  <a:moveTo>
                    <a:pt x="1388" y="0"/>
                  </a:moveTo>
                  <a:lnTo>
                    <a:pt x="1388" y="924"/>
                  </a:lnTo>
                  <a:lnTo>
                    <a:pt x="0" y="924"/>
                  </a:lnTo>
                  <a:lnTo>
                    <a:pt x="0" y="2312"/>
                  </a:lnTo>
                  <a:lnTo>
                    <a:pt x="1388" y="2312"/>
                  </a:lnTo>
                  <a:lnTo>
                    <a:pt x="1388" y="5549"/>
                  </a:lnTo>
                  <a:lnTo>
                    <a:pt x="2775" y="5549"/>
                  </a:lnTo>
                  <a:lnTo>
                    <a:pt x="2775"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18"/>
            <p:cNvSpPr/>
            <p:nvPr/>
          </p:nvSpPr>
          <p:spPr>
            <a:xfrm>
              <a:off x="3112825" y="3463650"/>
              <a:ext cx="531825" cy="381525"/>
            </a:xfrm>
            <a:custGeom>
              <a:rect b="b" l="l" r="r" t="t"/>
              <a:pathLst>
                <a:path extrusionOk="0" h="15261" w="21273">
                  <a:moveTo>
                    <a:pt x="14801" y="1387"/>
                  </a:moveTo>
                  <a:lnTo>
                    <a:pt x="14801" y="8324"/>
                  </a:lnTo>
                  <a:lnTo>
                    <a:pt x="19888" y="8324"/>
                  </a:lnTo>
                  <a:lnTo>
                    <a:pt x="19888" y="13873"/>
                  </a:lnTo>
                  <a:lnTo>
                    <a:pt x="19887" y="13874"/>
                  </a:lnTo>
                  <a:lnTo>
                    <a:pt x="1390" y="13874"/>
                  </a:lnTo>
                  <a:lnTo>
                    <a:pt x="1390" y="8324"/>
                  </a:lnTo>
                  <a:lnTo>
                    <a:pt x="6477" y="8324"/>
                  </a:lnTo>
                  <a:lnTo>
                    <a:pt x="6477" y="1387"/>
                  </a:lnTo>
                  <a:close/>
                  <a:moveTo>
                    <a:pt x="5087" y="1"/>
                  </a:moveTo>
                  <a:lnTo>
                    <a:pt x="5087" y="6937"/>
                  </a:lnTo>
                  <a:lnTo>
                    <a:pt x="0" y="6937"/>
                  </a:lnTo>
                  <a:lnTo>
                    <a:pt x="0" y="15261"/>
                  </a:lnTo>
                  <a:lnTo>
                    <a:pt x="21273" y="15261"/>
                  </a:lnTo>
                  <a:lnTo>
                    <a:pt x="21273" y="6937"/>
                  </a:lnTo>
                  <a:lnTo>
                    <a:pt x="16186" y="6937"/>
                  </a:lnTo>
                  <a:lnTo>
                    <a:pt x="16186"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5" name="Google Shape;2505;p18"/>
          <p:cNvSpPr txBox="1"/>
          <p:nvPr/>
        </p:nvSpPr>
        <p:spPr>
          <a:xfrm>
            <a:off x="6771550" y="1367250"/>
            <a:ext cx="847200" cy="761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2800">
              <a:solidFill>
                <a:schemeClr val="accent6"/>
              </a:solidFill>
              <a:latin typeface="Orbitron ExtraBold"/>
              <a:ea typeface="Orbitron ExtraBold"/>
              <a:cs typeface="Orbitron ExtraBold"/>
              <a:sym typeface="Orbitron ExtraBold"/>
            </a:endParaRPr>
          </a:p>
        </p:txBody>
      </p:sp>
      <p:cxnSp>
        <p:nvCxnSpPr>
          <p:cNvPr id="2506" name="Google Shape;2506;p18"/>
          <p:cNvCxnSpPr>
            <a:stCxn id="2426" idx="0"/>
            <a:endCxn id="2425" idx="2"/>
          </p:cNvCxnSpPr>
          <p:nvPr/>
        </p:nvCxnSpPr>
        <p:spPr>
          <a:xfrm rot="-5400000">
            <a:off x="1452200" y="1819425"/>
            <a:ext cx="1399200" cy="2017500"/>
          </a:xfrm>
          <a:prstGeom prst="bentConnector3">
            <a:avLst>
              <a:gd fmla="val 49997" name="adj1"/>
            </a:avLst>
          </a:prstGeom>
          <a:noFill/>
          <a:ln cap="flat" cmpd="sng" w="19050">
            <a:solidFill>
              <a:schemeClr val="accent1"/>
            </a:solidFill>
            <a:prstDash val="solid"/>
            <a:round/>
            <a:headEnd len="med" w="med" type="none"/>
            <a:tailEnd len="med" w="med" type="none"/>
          </a:ln>
        </p:spPr>
      </p:cxnSp>
      <p:cxnSp>
        <p:nvCxnSpPr>
          <p:cNvPr id="2507" name="Google Shape;2507;p18"/>
          <p:cNvCxnSpPr>
            <a:stCxn id="2425" idx="2"/>
            <a:endCxn id="2424" idx="0"/>
          </p:cNvCxnSpPr>
          <p:nvPr/>
        </p:nvCxnSpPr>
        <p:spPr>
          <a:xfrm flipH="1" rot="-5400000">
            <a:off x="3469550" y="1819500"/>
            <a:ext cx="1399200" cy="2017500"/>
          </a:xfrm>
          <a:prstGeom prst="bentConnector3">
            <a:avLst>
              <a:gd fmla="val 49997" name="adj1"/>
            </a:avLst>
          </a:prstGeom>
          <a:noFill/>
          <a:ln cap="flat" cmpd="sng" w="19050">
            <a:solidFill>
              <a:schemeClr val="accent1"/>
            </a:solidFill>
            <a:prstDash val="solid"/>
            <a:round/>
            <a:headEnd len="med" w="med" type="none"/>
            <a:tailEnd len="med" w="med" type="none"/>
          </a:ln>
        </p:spPr>
      </p:cxnSp>
      <p:cxnSp>
        <p:nvCxnSpPr>
          <p:cNvPr id="2508" name="Google Shape;2508;p18"/>
          <p:cNvCxnSpPr>
            <a:stCxn id="2424" idx="0"/>
            <a:endCxn id="2505" idx="2"/>
          </p:cNvCxnSpPr>
          <p:nvPr/>
        </p:nvCxnSpPr>
        <p:spPr>
          <a:xfrm rot="-5400000">
            <a:off x="5486925" y="1819425"/>
            <a:ext cx="1399200" cy="2017500"/>
          </a:xfrm>
          <a:prstGeom prst="bentConnector3">
            <a:avLst>
              <a:gd fmla="val 49997" name="adj1"/>
            </a:avLst>
          </a:prstGeom>
          <a:noFill/>
          <a:ln cap="flat" cmpd="sng" w="19050">
            <a:solidFill>
              <a:schemeClr val="accent1"/>
            </a:solidFill>
            <a:prstDash val="solid"/>
            <a:round/>
            <a:headEnd len="med" w="med" type="none"/>
            <a:tailEnd len="med" w="med" type="none"/>
          </a:ln>
        </p:spPr>
      </p:cxnSp>
      <p:cxnSp>
        <p:nvCxnSpPr>
          <p:cNvPr id="2509" name="Google Shape;2509;p18"/>
          <p:cNvCxnSpPr>
            <a:stCxn id="2442" idx="3"/>
            <a:endCxn id="2425" idx="1"/>
          </p:cNvCxnSpPr>
          <p:nvPr/>
        </p:nvCxnSpPr>
        <p:spPr>
          <a:xfrm>
            <a:off x="2356838" y="1423750"/>
            <a:ext cx="380100" cy="324300"/>
          </a:xfrm>
          <a:prstGeom prst="bentConnector3">
            <a:avLst>
              <a:gd fmla="val 49982" name="adj1"/>
            </a:avLst>
          </a:prstGeom>
          <a:noFill/>
          <a:ln cap="flat" cmpd="sng" w="19050">
            <a:solidFill>
              <a:schemeClr val="accent1"/>
            </a:solidFill>
            <a:prstDash val="solid"/>
            <a:round/>
            <a:headEnd len="med" w="med" type="oval"/>
            <a:tailEnd len="med" w="med" type="none"/>
          </a:ln>
        </p:spPr>
      </p:cxnSp>
      <p:cxnSp>
        <p:nvCxnSpPr>
          <p:cNvPr id="2510" name="Google Shape;2510;p18"/>
          <p:cNvCxnSpPr>
            <a:stCxn id="2445" idx="1"/>
            <a:endCxn id="2426" idx="3"/>
          </p:cNvCxnSpPr>
          <p:nvPr/>
        </p:nvCxnSpPr>
        <p:spPr>
          <a:xfrm flipH="1">
            <a:off x="1566504" y="3410050"/>
            <a:ext cx="1170300" cy="498300"/>
          </a:xfrm>
          <a:prstGeom prst="bentConnector3">
            <a:avLst>
              <a:gd fmla="val 49994" name="adj1"/>
            </a:avLst>
          </a:prstGeom>
          <a:noFill/>
          <a:ln cap="flat" cmpd="sng" w="19050">
            <a:solidFill>
              <a:schemeClr val="accent1"/>
            </a:solidFill>
            <a:prstDash val="solid"/>
            <a:round/>
            <a:headEnd len="med" w="med" type="oval"/>
            <a:tailEnd len="med" w="med" type="none"/>
          </a:ln>
        </p:spPr>
      </p:cxnSp>
      <p:cxnSp>
        <p:nvCxnSpPr>
          <p:cNvPr id="2511" name="Google Shape;2511;p18"/>
          <p:cNvCxnSpPr>
            <a:stCxn id="2424" idx="3"/>
            <a:endCxn id="2448" idx="1"/>
          </p:cNvCxnSpPr>
          <p:nvPr/>
        </p:nvCxnSpPr>
        <p:spPr>
          <a:xfrm flipH="1" rot="10800000">
            <a:off x="5601375" y="3410175"/>
            <a:ext cx="1170300" cy="498300"/>
          </a:xfrm>
          <a:prstGeom prst="bentConnector3">
            <a:avLst>
              <a:gd fmla="val 49994" name="adj1"/>
            </a:avLst>
          </a:prstGeom>
          <a:noFill/>
          <a:ln cap="flat" cmpd="sng" w="19050">
            <a:solidFill>
              <a:schemeClr val="accent1"/>
            </a:solidFill>
            <a:prstDash val="solid"/>
            <a:round/>
            <a:headEnd len="med" w="med" type="none"/>
            <a:tailEnd len="med" w="med" type="oval"/>
          </a:ln>
        </p:spPr>
      </p:cxnSp>
      <p:cxnSp>
        <p:nvCxnSpPr>
          <p:cNvPr id="2512" name="Google Shape;2512;p18"/>
          <p:cNvCxnSpPr>
            <a:stCxn id="2439" idx="3"/>
            <a:endCxn id="2505" idx="1"/>
          </p:cNvCxnSpPr>
          <p:nvPr/>
        </p:nvCxnSpPr>
        <p:spPr>
          <a:xfrm>
            <a:off x="6391571" y="1423750"/>
            <a:ext cx="380100" cy="324300"/>
          </a:xfrm>
          <a:prstGeom prst="bentConnector3">
            <a:avLst>
              <a:gd fmla="val 49984" name="adj1"/>
            </a:avLst>
          </a:prstGeom>
          <a:noFill/>
          <a:ln cap="flat" cmpd="sng" w="19050">
            <a:solidFill>
              <a:schemeClr val="accent1"/>
            </a:solidFill>
            <a:prstDash val="solid"/>
            <a:round/>
            <a:headEnd len="med" w="med" type="oval"/>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6" name="Shape 2516"/>
        <p:cNvGrpSpPr/>
        <p:nvPr/>
      </p:nvGrpSpPr>
      <p:grpSpPr>
        <a:xfrm>
          <a:off x="0" y="0"/>
          <a:ext cx="0" cy="0"/>
          <a:chOff x="0" y="0"/>
          <a:chExt cx="0" cy="0"/>
        </a:xfrm>
      </p:grpSpPr>
      <p:sp>
        <p:nvSpPr>
          <p:cNvPr id="2517" name="Google Shape;2517;p19"/>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RETRO VIDEO GAMES NEWSLETTER INFOGRAPHICS</a:t>
            </a:r>
            <a:endParaRPr/>
          </a:p>
        </p:txBody>
      </p:sp>
      <p:grpSp>
        <p:nvGrpSpPr>
          <p:cNvPr id="2518" name="Google Shape;2518;p19"/>
          <p:cNvGrpSpPr/>
          <p:nvPr/>
        </p:nvGrpSpPr>
        <p:grpSpPr>
          <a:xfrm rot="-5400000">
            <a:off x="271246" y="535371"/>
            <a:ext cx="242781" cy="161857"/>
            <a:chOff x="2500050" y="3730175"/>
            <a:chExt cx="2619000" cy="1746025"/>
          </a:xfrm>
        </p:grpSpPr>
        <p:sp>
          <p:nvSpPr>
            <p:cNvPr id="2519" name="Google Shape;2519;p19"/>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19"/>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19"/>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19"/>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3" name="Google Shape;2523;p19"/>
          <p:cNvGrpSpPr/>
          <p:nvPr/>
        </p:nvGrpSpPr>
        <p:grpSpPr>
          <a:xfrm rot="5400000">
            <a:off x="8691846" y="535371"/>
            <a:ext cx="242781" cy="161857"/>
            <a:chOff x="2500050" y="3730175"/>
            <a:chExt cx="2619000" cy="1746025"/>
          </a:xfrm>
        </p:grpSpPr>
        <p:sp>
          <p:nvSpPr>
            <p:cNvPr id="2524" name="Google Shape;2524;p19"/>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19"/>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19"/>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19"/>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8" name="Google Shape;2528;p19"/>
          <p:cNvGrpSpPr/>
          <p:nvPr/>
        </p:nvGrpSpPr>
        <p:grpSpPr>
          <a:xfrm>
            <a:off x="719450" y="2850450"/>
            <a:ext cx="2535900" cy="1301400"/>
            <a:chOff x="719450" y="2850450"/>
            <a:chExt cx="2535900" cy="1301400"/>
          </a:xfrm>
        </p:grpSpPr>
        <p:sp>
          <p:nvSpPr>
            <p:cNvPr id="2529" name="Google Shape;2529;p19"/>
            <p:cNvSpPr txBox="1"/>
            <p:nvPr/>
          </p:nvSpPr>
          <p:spPr>
            <a:xfrm>
              <a:off x="719450" y="3262050"/>
              <a:ext cx="2535900" cy="889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lang="en">
                  <a:solidFill>
                    <a:schemeClr val="lt1"/>
                  </a:solidFill>
                  <a:latin typeface="Advent Pro Medium"/>
                  <a:ea typeface="Advent Pro Medium"/>
                  <a:cs typeface="Advent Pro Medium"/>
                  <a:sym typeface="Advent Pro Medium"/>
                </a:rPr>
                <a:t>Mercury is the closest planet to the Sun and the smallest one in the Solar System</a:t>
              </a:r>
              <a:endParaRPr>
                <a:solidFill>
                  <a:schemeClr val="lt1"/>
                </a:solidFill>
                <a:latin typeface="Advent Pro Medium"/>
                <a:ea typeface="Advent Pro Medium"/>
                <a:cs typeface="Advent Pro Medium"/>
                <a:sym typeface="Advent Pro Medium"/>
              </a:endParaRPr>
            </a:p>
          </p:txBody>
        </p:sp>
        <p:sp>
          <p:nvSpPr>
            <p:cNvPr id="2530" name="Google Shape;2530;p19"/>
            <p:cNvSpPr/>
            <p:nvPr/>
          </p:nvSpPr>
          <p:spPr>
            <a:xfrm>
              <a:off x="1344375" y="2850450"/>
              <a:ext cx="1286400" cy="411600"/>
            </a:xfrm>
            <a:prstGeom prst="roundRect">
              <a:avLst>
                <a:gd fmla="val 0" name="adj"/>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PROBLEM</a:t>
              </a:r>
              <a:endParaRPr sz="1300">
                <a:solidFill>
                  <a:schemeClr val="accent1"/>
                </a:solidFill>
                <a:latin typeface="Orbitron ExtraBold"/>
                <a:ea typeface="Orbitron ExtraBold"/>
                <a:cs typeface="Orbitron ExtraBold"/>
                <a:sym typeface="Orbitron ExtraBold"/>
              </a:endParaRPr>
            </a:p>
          </p:txBody>
        </p:sp>
      </p:grpSp>
      <p:grpSp>
        <p:nvGrpSpPr>
          <p:cNvPr id="2531" name="Google Shape;2531;p19"/>
          <p:cNvGrpSpPr/>
          <p:nvPr/>
        </p:nvGrpSpPr>
        <p:grpSpPr>
          <a:xfrm>
            <a:off x="5887375" y="2850450"/>
            <a:ext cx="2535900" cy="1301400"/>
            <a:chOff x="5887375" y="2850450"/>
            <a:chExt cx="2535900" cy="1301400"/>
          </a:xfrm>
        </p:grpSpPr>
        <p:sp>
          <p:nvSpPr>
            <p:cNvPr id="2532" name="Google Shape;2532;p19"/>
            <p:cNvSpPr txBox="1"/>
            <p:nvPr/>
          </p:nvSpPr>
          <p:spPr>
            <a:xfrm>
              <a:off x="5887375" y="3262050"/>
              <a:ext cx="2535900" cy="889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lang="en">
                  <a:solidFill>
                    <a:schemeClr val="lt1"/>
                  </a:solidFill>
                  <a:latin typeface="Advent Pro Medium"/>
                  <a:ea typeface="Advent Pro Medium"/>
                  <a:cs typeface="Advent Pro Medium"/>
                  <a:sym typeface="Advent Pro Medium"/>
                </a:rPr>
                <a:t>Venus has a beautiful name and is the second planet from the Sun. It’s terribly hot</a:t>
              </a:r>
              <a:endParaRPr>
                <a:solidFill>
                  <a:schemeClr val="lt1"/>
                </a:solidFill>
                <a:latin typeface="Advent Pro Medium"/>
                <a:ea typeface="Advent Pro Medium"/>
                <a:cs typeface="Advent Pro Medium"/>
                <a:sym typeface="Advent Pro Medium"/>
              </a:endParaRPr>
            </a:p>
          </p:txBody>
        </p:sp>
        <p:sp>
          <p:nvSpPr>
            <p:cNvPr id="2533" name="Google Shape;2533;p19"/>
            <p:cNvSpPr/>
            <p:nvPr/>
          </p:nvSpPr>
          <p:spPr>
            <a:xfrm>
              <a:off x="6512250" y="2850450"/>
              <a:ext cx="1286400" cy="411600"/>
            </a:xfrm>
            <a:prstGeom prst="roundRect">
              <a:avLst>
                <a:gd fmla="val 0" name="adj"/>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SOLUTION</a:t>
              </a:r>
              <a:endParaRPr sz="1300">
                <a:solidFill>
                  <a:schemeClr val="accent1"/>
                </a:solidFill>
                <a:latin typeface="Orbitron ExtraBold"/>
                <a:ea typeface="Orbitron ExtraBold"/>
                <a:cs typeface="Orbitron ExtraBold"/>
                <a:sym typeface="Orbitron ExtraBold"/>
              </a:endParaRPr>
            </a:p>
          </p:txBody>
        </p:sp>
      </p:grpSp>
      <p:sp>
        <p:nvSpPr>
          <p:cNvPr id="2534" name="Google Shape;2534;p19"/>
          <p:cNvSpPr/>
          <p:nvPr/>
        </p:nvSpPr>
        <p:spPr>
          <a:xfrm>
            <a:off x="3603650" y="1965975"/>
            <a:ext cx="1936800" cy="411600"/>
          </a:xfrm>
          <a:prstGeom prst="roundRect">
            <a:avLst>
              <a:gd fmla="val 0" name="adj"/>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OUR COMPANY</a:t>
            </a:r>
            <a:endParaRPr sz="1300">
              <a:solidFill>
                <a:schemeClr val="accent1"/>
              </a:solidFill>
              <a:latin typeface="Orbitron ExtraBold"/>
              <a:ea typeface="Orbitron ExtraBold"/>
              <a:cs typeface="Orbitron ExtraBold"/>
              <a:sym typeface="Orbitron ExtraBold"/>
            </a:endParaRPr>
          </a:p>
        </p:txBody>
      </p:sp>
      <p:cxnSp>
        <p:nvCxnSpPr>
          <p:cNvPr id="2535" name="Google Shape;2535;p19"/>
          <p:cNvCxnSpPr>
            <a:stCxn id="2534" idx="1"/>
            <a:endCxn id="2530" idx="3"/>
          </p:cNvCxnSpPr>
          <p:nvPr/>
        </p:nvCxnSpPr>
        <p:spPr>
          <a:xfrm flipH="1">
            <a:off x="2630750" y="2171775"/>
            <a:ext cx="972900" cy="884400"/>
          </a:xfrm>
          <a:prstGeom prst="bentConnector3">
            <a:avLst>
              <a:gd fmla="val 49999" name="adj1"/>
            </a:avLst>
          </a:prstGeom>
          <a:noFill/>
          <a:ln cap="flat" cmpd="sng" w="19050">
            <a:solidFill>
              <a:schemeClr val="accent1"/>
            </a:solidFill>
            <a:prstDash val="solid"/>
            <a:round/>
            <a:headEnd len="med" w="med" type="oval"/>
            <a:tailEnd len="med" w="med" type="oval"/>
          </a:ln>
        </p:spPr>
      </p:cxnSp>
      <p:cxnSp>
        <p:nvCxnSpPr>
          <p:cNvPr id="2536" name="Google Shape;2536;p19"/>
          <p:cNvCxnSpPr>
            <a:stCxn id="2534" idx="3"/>
            <a:endCxn id="2533" idx="1"/>
          </p:cNvCxnSpPr>
          <p:nvPr/>
        </p:nvCxnSpPr>
        <p:spPr>
          <a:xfrm>
            <a:off x="5540450" y="2171775"/>
            <a:ext cx="971700" cy="884400"/>
          </a:xfrm>
          <a:prstGeom prst="bentConnector3">
            <a:avLst>
              <a:gd fmla="val 50005" name="adj1"/>
            </a:avLst>
          </a:prstGeom>
          <a:noFill/>
          <a:ln cap="flat" cmpd="sng" w="19050">
            <a:solidFill>
              <a:schemeClr val="accent1"/>
            </a:solidFill>
            <a:prstDash val="solid"/>
            <a:round/>
            <a:headEnd len="med" w="med" type="oval"/>
            <a:tailEnd len="med" w="med" type="oval"/>
          </a:ln>
        </p:spPr>
      </p:cxnSp>
      <p:sp>
        <p:nvSpPr>
          <p:cNvPr id="2537" name="Google Shape;2537;p19"/>
          <p:cNvSpPr/>
          <p:nvPr/>
        </p:nvSpPr>
        <p:spPr>
          <a:xfrm>
            <a:off x="1644671" y="1828875"/>
            <a:ext cx="685800" cy="685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19"/>
          <p:cNvSpPr/>
          <p:nvPr/>
        </p:nvSpPr>
        <p:spPr>
          <a:xfrm>
            <a:off x="6813621" y="1828875"/>
            <a:ext cx="685800" cy="685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19"/>
          <p:cNvSpPr/>
          <p:nvPr/>
        </p:nvSpPr>
        <p:spPr>
          <a:xfrm>
            <a:off x="4229146" y="2713350"/>
            <a:ext cx="685800" cy="685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40" name="Google Shape;2540;p19"/>
          <p:cNvGrpSpPr/>
          <p:nvPr/>
        </p:nvGrpSpPr>
        <p:grpSpPr>
          <a:xfrm>
            <a:off x="6915962" y="1931231"/>
            <a:ext cx="481134" cy="481089"/>
            <a:chOff x="1679550" y="1058600"/>
            <a:chExt cx="531875" cy="531825"/>
          </a:xfrm>
        </p:grpSpPr>
        <p:sp>
          <p:nvSpPr>
            <p:cNvPr id="2541" name="Google Shape;2541;p19"/>
            <p:cNvSpPr/>
            <p:nvPr/>
          </p:nvSpPr>
          <p:spPr>
            <a:xfrm>
              <a:off x="1679575" y="1058600"/>
              <a:ext cx="531850" cy="531825"/>
            </a:xfrm>
            <a:custGeom>
              <a:rect b="b" l="l" r="r" t="t"/>
              <a:pathLst>
                <a:path extrusionOk="0" h="21273" w="21274">
                  <a:moveTo>
                    <a:pt x="10174" y="0"/>
                  </a:moveTo>
                  <a:lnTo>
                    <a:pt x="10174" y="6013"/>
                  </a:lnTo>
                  <a:lnTo>
                    <a:pt x="8786" y="6013"/>
                  </a:lnTo>
                  <a:lnTo>
                    <a:pt x="8786" y="8787"/>
                  </a:lnTo>
                  <a:lnTo>
                    <a:pt x="7400" y="8787"/>
                  </a:lnTo>
                  <a:lnTo>
                    <a:pt x="7400" y="10175"/>
                  </a:lnTo>
                  <a:lnTo>
                    <a:pt x="1" y="10175"/>
                  </a:lnTo>
                  <a:lnTo>
                    <a:pt x="1" y="19886"/>
                  </a:lnTo>
                  <a:lnTo>
                    <a:pt x="7400" y="19886"/>
                  </a:lnTo>
                  <a:lnTo>
                    <a:pt x="7400" y="21273"/>
                  </a:lnTo>
                  <a:lnTo>
                    <a:pt x="18498" y="21273"/>
                  </a:lnTo>
                  <a:lnTo>
                    <a:pt x="18498" y="19886"/>
                  </a:lnTo>
                  <a:lnTo>
                    <a:pt x="19886" y="19886"/>
                  </a:lnTo>
                  <a:lnTo>
                    <a:pt x="19886" y="19424"/>
                  </a:lnTo>
                  <a:lnTo>
                    <a:pt x="19886" y="18498"/>
                  </a:lnTo>
                  <a:lnTo>
                    <a:pt x="19886" y="17112"/>
                  </a:lnTo>
                  <a:lnTo>
                    <a:pt x="21273" y="17112"/>
                  </a:lnTo>
                  <a:lnTo>
                    <a:pt x="21273" y="8787"/>
                  </a:lnTo>
                  <a:lnTo>
                    <a:pt x="19886" y="8787"/>
                  </a:lnTo>
                  <a:lnTo>
                    <a:pt x="19886" y="7399"/>
                  </a:lnTo>
                  <a:lnTo>
                    <a:pt x="15723" y="7399"/>
                  </a:lnTo>
                  <a:lnTo>
                    <a:pt x="15723" y="6013"/>
                  </a:lnTo>
                  <a:lnTo>
                    <a:pt x="15723" y="1388"/>
                  </a:lnTo>
                  <a:lnTo>
                    <a:pt x="14337" y="1388"/>
                  </a:lnTo>
                  <a:lnTo>
                    <a:pt x="14337"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19"/>
            <p:cNvSpPr/>
            <p:nvPr/>
          </p:nvSpPr>
          <p:spPr>
            <a:xfrm>
              <a:off x="1679575" y="1312975"/>
              <a:ext cx="150300" cy="242800"/>
            </a:xfrm>
            <a:custGeom>
              <a:rect b="b" l="l" r="r" t="t"/>
              <a:pathLst>
                <a:path extrusionOk="0" h="9712" w="6012">
                  <a:moveTo>
                    <a:pt x="1" y="0"/>
                  </a:moveTo>
                  <a:lnTo>
                    <a:pt x="1" y="1387"/>
                  </a:lnTo>
                  <a:lnTo>
                    <a:pt x="1" y="8323"/>
                  </a:lnTo>
                  <a:lnTo>
                    <a:pt x="1" y="9711"/>
                  </a:lnTo>
                  <a:lnTo>
                    <a:pt x="6012" y="9711"/>
                  </a:lnTo>
                  <a:lnTo>
                    <a:pt x="6012"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19"/>
            <p:cNvSpPr/>
            <p:nvPr/>
          </p:nvSpPr>
          <p:spPr>
            <a:xfrm>
              <a:off x="1679575" y="1058600"/>
              <a:ext cx="393100" cy="323750"/>
            </a:xfrm>
            <a:custGeom>
              <a:rect b="b" l="l" r="r" t="t"/>
              <a:pathLst>
                <a:path extrusionOk="0" h="12950" w="15724">
                  <a:moveTo>
                    <a:pt x="10174" y="0"/>
                  </a:moveTo>
                  <a:lnTo>
                    <a:pt x="10174" y="1388"/>
                  </a:lnTo>
                  <a:lnTo>
                    <a:pt x="10174" y="1850"/>
                  </a:lnTo>
                  <a:lnTo>
                    <a:pt x="10174" y="2776"/>
                  </a:lnTo>
                  <a:lnTo>
                    <a:pt x="10174" y="6013"/>
                  </a:lnTo>
                  <a:lnTo>
                    <a:pt x="8786" y="6013"/>
                  </a:lnTo>
                  <a:lnTo>
                    <a:pt x="8786" y="8787"/>
                  </a:lnTo>
                  <a:lnTo>
                    <a:pt x="7400" y="8787"/>
                  </a:lnTo>
                  <a:lnTo>
                    <a:pt x="7400" y="10175"/>
                  </a:lnTo>
                  <a:lnTo>
                    <a:pt x="1" y="10175"/>
                  </a:lnTo>
                  <a:lnTo>
                    <a:pt x="1" y="12949"/>
                  </a:lnTo>
                  <a:lnTo>
                    <a:pt x="7400" y="12949"/>
                  </a:lnTo>
                  <a:lnTo>
                    <a:pt x="7400" y="11562"/>
                  </a:lnTo>
                  <a:lnTo>
                    <a:pt x="8786" y="11562"/>
                  </a:lnTo>
                  <a:lnTo>
                    <a:pt x="8786" y="10175"/>
                  </a:lnTo>
                  <a:lnTo>
                    <a:pt x="10174" y="10175"/>
                  </a:lnTo>
                  <a:lnTo>
                    <a:pt x="10174" y="7399"/>
                  </a:lnTo>
                  <a:lnTo>
                    <a:pt x="11561" y="7399"/>
                  </a:lnTo>
                  <a:lnTo>
                    <a:pt x="11561" y="2776"/>
                  </a:lnTo>
                  <a:lnTo>
                    <a:pt x="15723" y="2776"/>
                  </a:lnTo>
                  <a:lnTo>
                    <a:pt x="15723" y="1388"/>
                  </a:lnTo>
                  <a:lnTo>
                    <a:pt x="14337" y="1388"/>
                  </a:lnTo>
                  <a:lnTo>
                    <a:pt x="14337"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19"/>
            <p:cNvSpPr/>
            <p:nvPr/>
          </p:nvSpPr>
          <p:spPr>
            <a:xfrm>
              <a:off x="2107350" y="1486375"/>
              <a:ext cx="69375" cy="69400"/>
            </a:xfrm>
            <a:custGeom>
              <a:rect b="b" l="l" r="r" t="t"/>
              <a:pathLst>
                <a:path extrusionOk="0" h="2776" w="2775">
                  <a:moveTo>
                    <a:pt x="0" y="1"/>
                  </a:moveTo>
                  <a:lnTo>
                    <a:pt x="0" y="1387"/>
                  </a:lnTo>
                  <a:lnTo>
                    <a:pt x="1387" y="1387"/>
                  </a:lnTo>
                  <a:lnTo>
                    <a:pt x="1387" y="2775"/>
                  </a:lnTo>
                  <a:lnTo>
                    <a:pt x="2775" y="2775"/>
                  </a:lnTo>
                  <a:lnTo>
                    <a:pt x="2775" y="1387"/>
                  </a:lnTo>
                  <a:lnTo>
                    <a:pt x="277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19"/>
            <p:cNvSpPr/>
            <p:nvPr/>
          </p:nvSpPr>
          <p:spPr>
            <a:xfrm>
              <a:off x="1899225" y="1208900"/>
              <a:ext cx="34725" cy="69400"/>
            </a:xfrm>
            <a:custGeom>
              <a:rect b="b" l="l" r="r" t="t"/>
              <a:pathLst>
                <a:path extrusionOk="0" h="2776" w="1389">
                  <a:moveTo>
                    <a:pt x="0" y="1"/>
                  </a:moveTo>
                  <a:lnTo>
                    <a:pt x="0" y="2775"/>
                  </a:lnTo>
                  <a:lnTo>
                    <a:pt x="1388" y="2775"/>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19"/>
            <p:cNvSpPr/>
            <p:nvPr/>
          </p:nvSpPr>
          <p:spPr>
            <a:xfrm>
              <a:off x="1864550" y="1278275"/>
              <a:ext cx="34700" cy="34725"/>
            </a:xfrm>
            <a:custGeom>
              <a:rect b="b" l="l" r="r" t="t"/>
              <a:pathLst>
                <a:path extrusionOk="0" h="1389" w="1388">
                  <a:moveTo>
                    <a:pt x="1" y="0"/>
                  </a:moveTo>
                  <a:lnTo>
                    <a:pt x="1" y="1388"/>
                  </a:lnTo>
                  <a:lnTo>
                    <a:pt x="1387" y="1388"/>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19"/>
            <p:cNvSpPr/>
            <p:nvPr/>
          </p:nvSpPr>
          <p:spPr>
            <a:xfrm>
              <a:off x="1864550" y="1555750"/>
              <a:ext cx="277475" cy="34675"/>
            </a:xfrm>
            <a:custGeom>
              <a:rect b="b" l="l" r="r" t="t"/>
              <a:pathLst>
                <a:path extrusionOk="0" h="1387" w="11099">
                  <a:moveTo>
                    <a:pt x="1" y="0"/>
                  </a:moveTo>
                  <a:lnTo>
                    <a:pt x="1" y="1387"/>
                  </a:lnTo>
                  <a:lnTo>
                    <a:pt x="11099" y="1387"/>
                  </a:lnTo>
                  <a:lnTo>
                    <a:pt x="1109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19"/>
            <p:cNvSpPr/>
            <p:nvPr/>
          </p:nvSpPr>
          <p:spPr>
            <a:xfrm>
              <a:off x="1679550" y="1312975"/>
              <a:ext cx="185025" cy="242800"/>
            </a:xfrm>
            <a:custGeom>
              <a:rect b="b" l="l" r="r" t="t"/>
              <a:pathLst>
                <a:path extrusionOk="0" h="9712" w="7401">
                  <a:moveTo>
                    <a:pt x="4626" y="1387"/>
                  </a:moveTo>
                  <a:lnTo>
                    <a:pt x="4626" y="8323"/>
                  </a:lnTo>
                  <a:lnTo>
                    <a:pt x="1388" y="8323"/>
                  </a:lnTo>
                  <a:lnTo>
                    <a:pt x="1388" y="1387"/>
                  </a:lnTo>
                  <a:close/>
                  <a:moveTo>
                    <a:pt x="0" y="0"/>
                  </a:moveTo>
                  <a:lnTo>
                    <a:pt x="0" y="9711"/>
                  </a:lnTo>
                  <a:lnTo>
                    <a:pt x="7399" y="9711"/>
                  </a:lnTo>
                  <a:lnTo>
                    <a:pt x="7399" y="8323"/>
                  </a:lnTo>
                  <a:lnTo>
                    <a:pt x="6013" y="8323"/>
                  </a:lnTo>
                  <a:lnTo>
                    <a:pt x="6013" y="1387"/>
                  </a:lnTo>
                  <a:lnTo>
                    <a:pt x="7401" y="1387"/>
                  </a:lnTo>
                  <a:lnTo>
                    <a:pt x="7401"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19"/>
            <p:cNvSpPr/>
            <p:nvPr/>
          </p:nvSpPr>
          <p:spPr>
            <a:xfrm>
              <a:off x="1933925" y="1058600"/>
              <a:ext cx="104075" cy="150325"/>
            </a:xfrm>
            <a:custGeom>
              <a:rect b="b" l="l" r="r" t="t"/>
              <a:pathLst>
                <a:path extrusionOk="0" h="6013" w="4163">
                  <a:moveTo>
                    <a:pt x="0" y="0"/>
                  </a:moveTo>
                  <a:lnTo>
                    <a:pt x="0" y="6013"/>
                  </a:lnTo>
                  <a:lnTo>
                    <a:pt x="1387" y="6013"/>
                  </a:lnTo>
                  <a:lnTo>
                    <a:pt x="1387" y="1388"/>
                  </a:lnTo>
                  <a:lnTo>
                    <a:pt x="4163" y="1388"/>
                  </a:lnTo>
                  <a:lnTo>
                    <a:pt x="4163"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19"/>
            <p:cNvSpPr/>
            <p:nvPr/>
          </p:nvSpPr>
          <p:spPr>
            <a:xfrm>
              <a:off x="2107350" y="1278275"/>
              <a:ext cx="104075" cy="208125"/>
            </a:xfrm>
            <a:custGeom>
              <a:rect b="b" l="l" r="r" t="t"/>
              <a:pathLst>
                <a:path extrusionOk="0" h="8325" w="4163">
                  <a:moveTo>
                    <a:pt x="2775" y="0"/>
                  </a:moveTo>
                  <a:lnTo>
                    <a:pt x="2775" y="1850"/>
                  </a:lnTo>
                  <a:lnTo>
                    <a:pt x="0" y="1850"/>
                  </a:lnTo>
                  <a:lnTo>
                    <a:pt x="0" y="3237"/>
                  </a:lnTo>
                  <a:lnTo>
                    <a:pt x="2775" y="3237"/>
                  </a:lnTo>
                  <a:lnTo>
                    <a:pt x="2775" y="5087"/>
                  </a:lnTo>
                  <a:lnTo>
                    <a:pt x="0" y="5087"/>
                  </a:lnTo>
                  <a:lnTo>
                    <a:pt x="0" y="6475"/>
                  </a:lnTo>
                  <a:lnTo>
                    <a:pt x="2775" y="6475"/>
                  </a:lnTo>
                  <a:lnTo>
                    <a:pt x="2775" y="8325"/>
                  </a:lnTo>
                  <a:lnTo>
                    <a:pt x="4162" y="8325"/>
                  </a:lnTo>
                  <a:lnTo>
                    <a:pt x="4162"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19"/>
            <p:cNvSpPr/>
            <p:nvPr/>
          </p:nvSpPr>
          <p:spPr>
            <a:xfrm>
              <a:off x="2037975" y="1093300"/>
              <a:ext cx="138750" cy="185000"/>
            </a:xfrm>
            <a:custGeom>
              <a:rect b="b" l="l" r="r" t="t"/>
              <a:pathLst>
                <a:path extrusionOk="0" h="7400" w="5550">
                  <a:moveTo>
                    <a:pt x="1" y="0"/>
                  </a:moveTo>
                  <a:lnTo>
                    <a:pt x="1" y="6011"/>
                  </a:lnTo>
                  <a:lnTo>
                    <a:pt x="1" y="7399"/>
                  </a:lnTo>
                  <a:lnTo>
                    <a:pt x="5550" y="7399"/>
                  </a:lnTo>
                  <a:lnTo>
                    <a:pt x="5550" y="6011"/>
                  </a:lnTo>
                  <a:lnTo>
                    <a:pt x="1387" y="6011"/>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2" name="Google Shape;2552;p19"/>
          <p:cNvGrpSpPr/>
          <p:nvPr/>
        </p:nvGrpSpPr>
        <p:grpSpPr>
          <a:xfrm>
            <a:off x="4331491" y="2815700"/>
            <a:ext cx="481112" cy="481112"/>
            <a:chOff x="3338375" y="2615825"/>
            <a:chExt cx="531850" cy="531850"/>
          </a:xfrm>
        </p:grpSpPr>
        <p:sp>
          <p:nvSpPr>
            <p:cNvPr id="2553" name="Google Shape;2553;p19"/>
            <p:cNvSpPr/>
            <p:nvPr/>
          </p:nvSpPr>
          <p:spPr>
            <a:xfrm>
              <a:off x="3338375" y="2615825"/>
              <a:ext cx="531850" cy="531850"/>
            </a:xfrm>
            <a:custGeom>
              <a:rect b="b" l="l" r="r" t="t"/>
              <a:pathLst>
                <a:path extrusionOk="0" h="21274" w="21274">
                  <a:moveTo>
                    <a:pt x="9712" y="1"/>
                  </a:moveTo>
                  <a:lnTo>
                    <a:pt x="9712" y="1387"/>
                  </a:lnTo>
                  <a:lnTo>
                    <a:pt x="8326" y="1387"/>
                  </a:lnTo>
                  <a:lnTo>
                    <a:pt x="8326" y="2775"/>
                  </a:lnTo>
                  <a:lnTo>
                    <a:pt x="6938" y="2775"/>
                  </a:lnTo>
                  <a:lnTo>
                    <a:pt x="6938" y="4161"/>
                  </a:lnTo>
                  <a:lnTo>
                    <a:pt x="5551" y="4161"/>
                  </a:lnTo>
                  <a:lnTo>
                    <a:pt x="5551" y="5549"/>
                  </a:lnTo>
                  <a:lnTo>
                    <a:pt x="4163" y="5549"/>
                  </a:lnTo>
                  <a:lnTo>
                    <a:pt x="4163" y="6937"/>
                  </a:lnTo>
                  <a:lnTo>
                    <a:pt x="2777" y="6937"/>
                  </a:lnTo>
                  <a:lnTo>
                    <a:pt x="2777" y="8324"/>
                  </a:lnTo>
                  <a:lnTo>
                    <a:pt x="1389" y="8324"/>
                  </a:lnTo>
                  <a:lnTo>
                    <a:pt x="1389" y="9712"/>
                  </a:lnTo>
                  <a:lnTo>
                    <a:pt x="1" y="9712"/>
                  </a:lnTo>
                  <a:lnTo>
                    <a:pt x="1" y="11098"/>
                  </a:lnTo>
                  <a:lnTo>
                    <a:pt x="1389" y="11098"/>
                  </a:lnTo>
                  <a:lnTo>
                    <a:pt x="1389" y="12486"/>
                  </a:lnTo>
                  <a:lnTo>
                    <a:pt x="1389" y="21273"/>
                  </a:lnTo>
                  <a:lnTo>
                    <a:pt x="7863" y="21273"/>
                  </a:lnTo>
                  <a:lnTo>
                    <a:pt x="7863" y="12948"/>
                  </a:lnTo>
                  <a:lnTo>
                    <a:pt x="13412" y="12948"/>
                  </a:lnTo>
                  <a:lnTo>
                    <a:pt x="13412" y="21273"/>
                  </a:lnTo>
                  <a:lnTo>
                    <a:pt x="19887" y="21273"/>
                  </a:lnTo>
                  <a:lnTo>
                    <a:pt x="19887" y="12486"/>
                  </a:lnTo>
                  <a:lnTo>
                    <a:pt x="19887" y="11098"/>
                  </a:lnTo>
                  <a:lnTo>
                    <a:pt x="21273" y="11098"/>
                  </a:lnTo>
                  <a:lnTo>
                    <a:pt x="21273" y="9712"/>
                  </a:lnTo>
                  <a:lnTo>
                    <a:pt x="19887" y="9712"/>
                  </a:lnTo>
                  <a:lnTo>
                    <a:pt x="19887" y="8324"/>
                  </a:lnTo>
                  <a:lnTo>
                    <a:pt x="18499" y="8324"/>
                  </a:lnTo>
                  <a:lnTo>
                    <a:pt x="18499" y="1387"/>
                  </a:lnTo>
                  <a:lnTo>
                    <a:pt x="18499" y="925"/>
                  </a:lnTo>
                  <a:lnTo>
                    <a:pt x="18499" y="1"/>
                  </a:lnTo>
                  <a:lnTo>
                    <a:pt x="14337" y="1"/>
                  </a:lnTo>
                  <a:lnTo>
                    <a:pt x="14337" y="925"/>
                  </a:lnTo>
                  <a:lnTo>
                    <a:pt x="14337" y="1387"/>
                  </a:lnTo>
                  <a:lnTo>
                    <a:pt x="14337" y="2775"/>
                  </a:lnTo>
                  <a:lnTo>
                    <a:pt x="12950" y="2775"/>
                  </a:lnTo>
                  <a:lnTo>
                    <a:pt x="12950" y="1387"/>
                  </a:lnTo>
                  <a:lnTo>
                    <a:pt x="11562" y="1387"/>
                  </a:lnTo>
                  <a:lnTo>
                    <a:pt x="1156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19"/>
            <p:cNvSpPr/>
            <p:nvPr/>
          </p:nvSpPr>
          <p:spPr>
            <a:xfrm>
              <a:off x="3696775" y="2615825"/>
              <a:ext cx="104075" cy="208100"/>
            </a:xfrm>
            <a:custGeom>
              <a:rect b="b" l="l" r="r" t="t"/>
              <a:pathLst>
                <a:path extrusionOk="0" h="8324" w="4163">
                  <a:moveTo>
                    <a:pt x="1" y="1"/>
                  </a:moveTo>
                  <a:lnTo>
                    <a:pt x="1" y="5549"/>
                  </a:lnTo>
                  <a:lnTo>
                    <a:pt x="1389" y="5549"/>
                  </a:lnTo>
                  <a:lnTo>
                    <a:pt x="1389" y="6937"/>
                  </a:lnTo>
                  <a:lnTo>
                    <a:pt x="2777" y="6937"/>
                  </a:lnTo>
                  <a:lnTo>
                    <a:pt x="2777" y="8324"/>
                  </a:lnTo>
                  <a:lnTo>
                    <a:pt x="4163" y="8324"/>
                  </a:lnTo>
                  <a:lnTo>
                    <a:pt x="4163" y="5549"/>
                  </a:lnTo>
                  <a:lnTo>
                    <a:pt x="4163" y="2775"/>
                  </a:lnTo>
                  <a:lnTo>
                    <a:pt x="4163"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19"/>
            <p:cNvSpPr/>
            <p:nvPr/>
          </p:nvSpPr>
          <p:spPr>
            <a:xfrm>
              <a:off x="3338375" y="2615825"/>
              <a:ext cx="531850" cy="277475"/>
            </a:xfrm>
            <a:custGeom>
              <a:rect b="b" l="l" r="r" t="t"/>
              <a:pathLst>
                <a:path extrusionOk="0" h="11099" w="21274">
                  <a:moveTo>
                    <a:pt x="9712" y="1"/>
                  </a:moveTo>
                  <a:lnTo>
                    <a:pt x="9712" y="1387"/>
                  </a:lnTo>
                  <a:lnTo>
                    <a:pt x="8326" y="1387"/>
                  </a:lnTo>
                  <a:lnTo>
                    <a:pt x="8326" y="2775"/>
                  </a:lnTo>
                  <a:lnTo>
                    <a:pt x="6938" y="2775"/>
                  </a:lnTo>
                  <a:lnTo>
                    <a:pt x="6938" y="4161"/>
                  </a:lnTo>
                  <a:lnTo>
                    <a:pt x="5551" y="4161"/>
                  </a:lnTo>
                  <a:lnTo>
                    <a:pt x="5551" y="5549"/>
                  </a:lnTo>
                  <a:lnTo>
                    <a:pt x="4163" y="5549"/>
                  </a:lnTo>
                  <a:lnTo>
                    <a:pt x="4163" y="6937"/>
                  </a:lnTo>
                  <a:lnTo>
                    <a:pt x="2777" y="6937"/>
                  </a:lnTo>
                  <a:lnTo>
                    <a:pt x="2777" y="8324"/>
                  </a:lnTo>
                  <a:lnTo>
                    <a:pt x="1389" y="8324"/>
                  </a:lnTo>
                  <a:lnTo>
                    <a:pt x="1389" y="9712"/>
                  </a:lnTo>
                  <a:lnTo>
                    <a:pt x="1" y="9712"/>
                  </a:lnTo>
                  <a:lnTo>
                    <a:pt x="1" y="11098"/>
                  </a:lnTo>
                  <a:lnTo>
                    <a:pt x="4163" y="11098"/>
                  </a:lnTo>
                  <a:lnTo>
                    <a:pt x="4163" y="9712"/>
                  </a:lnTo>
                  <a:lnTo>
                    <a:pt x="5551" y="9712"/>
                  </a:lnTo>
                  <a:lnTo>
                    <a:pt x="5551" y="8324"/>
                  </a:lnTo>
                  <a:lnTo>
                    <a:pt x="6938" y="8324"/>
                  </a:lnTo>
                  <a:lnTo>
                    <a:pt x="6938" y="6937"/>
                  </a:lnTo>
                  <a:lnTo>
                    <a:pt x="8326" y="6937"/>
                  </a:lnTo>
                  <a:lnTo>
                    <a:pt x="8326" y="5549"/>
                  </a:lnTo>
                  <a:lnTo>
                    <a:pt x="9712" y="5549"/>
                  </a:lnTo>
                  <a:lnTo>
                    <a:pt x="9712" y="4161"/>
                  </a:lnTo>
                  <a:lnTo>
                    <a:pt x="11562" y="4161"/>
                  </a:lnTo>
                  <a:lnTo>
                    <a:pt x="11562" y="5549"/>
                  </a:lnTo>
                  <a:lnTo>
                    <a:pt x="12950" y="5549"/>
                  </a:lnTo>
                  <a:lnTo>
                    <a:pt x="12950" y="6937"/>
                  </a:lnTo>
                  <a:lnTo>
                    <a:pt x="14337" y="6937"/>
                  </a:lnTo>
                  <a:lnTo>
                    <a:pt x="14337" y="8324"/>
                  </a:lnTo>
                  <a:lnTo>
                    <a:pt x="15725" y="8324"/>
                  </a:lnTo>
                  <a:lnTo>
                    <a:pt x="15725" y="9712"/>
                  </a:lnTo>
                  <a:lnTo>
                    <a:pt x="17113" y="9712"/>
                  </a:lnTo>
                  <a:lnTo>
                    <a:pt x="17113" y="11098"/>
                  </a:lnTo>
                  <a:lnTo>
                    <a:pt x="21273" y="11098"/>
                  </a:lnTo>
                  <a:lnTo>
                    <a:pt x="21273" y="9712"/>
                  </a:lnTo>
                  <a:lnTo>
                    <a:pt x="19887" y="9712"/>
                  </a:lnTo>
                  <a:lnTo>
                    <a:pt x="19887" y="8324"/>
                  </a:lnTo>
                  <a:lnTo>
                    <a:pt x="18499" y="8324"/>
                  </a:lnTo>
                  <a:lnTo>
                    <a:pt x="18499" y="6937"/>
                  </a:lnTo>
                  <a:lnTo>
                    <a:pt x="17113" y="6937"/>
                  </a:lnTo>
                  <a:lnTo>
                    <a:pt x="17113" y="5549"/>
                  </a:lnTo>
                  <a:lnTo>
                    <a:pt x="15725" y="5549"/>
                  </a:lnTo>
                  <a:lnTo>
                    <a:pt x="15725" y="4161"/>
                  </a:lnTo>
                  <a:lnTo>
                    <a:pt x="14337" y="4161"/>
                  </a:lnTo>
                  <a:lnTo>
                    <a:pt x="14337" y="2775"/>
                  </a:lnTo>
                  <a:lnTo>
                    <a:pt x="12950" y="2775"/>
                  </a:lnTo>
                  <a:lnTo>
                    <a:pt x="12950" y="1387"/>
                  </a:lnTo>
                  <a:lnTo>
                    <a:pt x="11562" y="1387"/>
                  </a:lnTo>
                  <a:lnTo>
                    <a:pt x="11562"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19"/>
            <p:cNvSpPr/>
            <p:nvPr/>
          </p:nvSpPr>
          <p:spPr>
            <a:xfrm>
              <a:off x="3581175" y="2615825"/>
              <a:ext cx="46275" cy="34700"/>
            </a:xfrm>
            <a:custGeom>
              <a:rect b="b" l="l" r="r" t="t"/>
              <a:pathLst>
                <a:path extrusionOk="0" h="1388" w="1851">
                  <a:moveTo>
                    <a:pt x="0" y="1"/>
                  </a:moveTo>
                  <a:lnTo>
                    <a:pt x="0" y="1387"/>
                  </a:lnTo>
                  <a:lnTo>
                    <a:pt x="1850" y="1387"/>
                  </a:lnTo>
                  <a:lnTo>
                    <a:pt x="1850"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19"/>
            <p:cNvSpPr/>
            <p:nvPr/>
          </p:nvSpPr>
          <p:spPr>
            <a:xfrm>
              <a:off x="3511800" y="2685175"/>
              <a:ext cx="34725" cy="34700"/>
            </a:xfrm>
            <a:custGeom>
              <a:rect b="b" l="l" r="r" t="t"/>
              <a:pathLst>
                <a:path extrusionOk="0" h="1388" w="1389">
                  <a:moveTo>
                    <a:pt x="1" y="1"/>
                  </a:moveTo>
                  <a:lnTo>
                    <a:pt x="1" y="1387"/>
                  </a:lnTo>
                  <a:lnTo>
                    <a:pt x="1389" y="1387"/>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19"/>
            <p:cNvSpPr/>
            <p:nvPr/>
          </p:nvSpPr>
          <p:spPr>
            <a:xfrm>
              <a:off x="3477150" y="2719850"/>
              <a:ext cx="34675" cy="34725"/>
            </a:xfrm>
            <a:custGeom>
              <a:rect b="b" l="l" r="r" t="t"/>
              <a:pathLst>
                <a:path extrusionOk="0" h="1389" w="1387">
                  <a:moveTo>
                    <a:pt x="0" y="0"/>
                  </a:moveTo>
                  <a:lnTo>
                    <a:pt x="0" y="1388"/>
                  </a:lnTo>
                  <a:lnTo>
                    <a:pt x="1387" y="1388"/>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19"/>
            <p:cNvSpPr/>
            <p:nvPr/>
          </p:nvSpPr>
          <p:spPr>
            <a:xfrm>
              <a:off x="3442450" y="2754550"/>
              <a:ext cx="34725" cy="34725"/>
            </a:xfrm>
            <a:custGeom>
              <a:rect b="b" l="l" r="r" t="t"/>
              <a:pathLst>
                <a:path extrusionOk="0" h="1389" w="1389">
                  <a:moveTo>
                    <a:pt x="0" y="0"/>
                  </a:moveTo>
                  <a:lnTo>
                    <a:pt x="0" y="1388"/>
                  </a:lnTo>
                  <a:lnTo>
                    <a:pt x="1388" y="1388"/>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19"/>
            <p:cNvSpPr/>
            <p:nvPr/>
          </p:nvSpPr>
          <p:spPr>
            <a:xfrm>
              <a:off x="3407775" y="2789250"/>
              <a:ext cx="34700" cy="34675"/>
            </a:xfrm>
            <a:custGeom>
              <a:rect b="b" l="l" r="r" t="t"/>
              <a:pathLst>
                <a:path extrusionOk="0" h="1387" w="1388">
                  <a:moveTo>
                    <a:pt x="1" y="0"/>
                  </a:moveTo>
                  <a:lnTo>
                    <a:pt x="1" y="1387"/>
                  </a:lnTo>
                  <a:lnTo>
                    <a:pt x="1387" y="1387"/>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19"/>
            <p:cNvSpPr/>
            <p:nvPr/>
          </p:nvSpPr>
          <p:spPr>
            <a:xfrm>
              <a:off x="3373075" y="2823900"/>
              <a:ext cx="34700" cy="34725"/>
            </a:xfrm>
            <a:custGeom>
              <a:rect b="b" l="l" r="r" t="t"/>
              <a:pathLst>
                <a:path extrusionOk="0" h="1389" w="1388">
                  <a:moveTo>
                    <a:pt x="1" y="1"/>
                  </a:moveTo>
                  <a:lnTo>
                    <a:pt x="1" y="1389"/>
                  </a:lnTo>
                  <a:lnTo>
                    <a:pt x="1387" y="1389"/>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19"/>
            <p:cNvSpPr/>
            <p:nvPr/>
          </p:nvSpPr>
          <p:spPr>
            <a:xfrm>
              <a:off x="3338375" y="2858600"/>
              <a:ext cx="34725" cy="34700"/>
            </a:xfrm>
            <a:custGeom>
              <a:rect b="b" l="l" r="r" t="t"/>
              <a:pathLst>
                <a:path extrusionOk="0" h="1388" w="1389">
                  <a:moveTo>
                    <a:pt x="1" y="1"/>
                  </a:moveTo>
                  <a:lnTo>
                    <a:pt x="1" y="1387"/>
                  </a:lnTo>
                  <a:lnTo>
                    <a:pt x="1389" y="1387"/>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19"/>
            <p:cNvSpPr/>
            <p:nvPr/>
          </p:nvSpPr>
          <p:spPr>
            <a:xfrm>
              <a:off x="3662125" y="2615825"/>
              <a:ext cx="138725" cy="208100"/>
            </a:xfrm>
            <a:custGeom>
              <a:rect b="b" l="l" r="r" t="t"/>
              <a:pathLst>
                <a:path extrusionOk="0" h="8324" w="5549">
                  <a:moveTo>
                    <a:pt x="1387" y="1"/>
                  </a:moveTo>
                  <a:lnTo>
                    <a:pt x="1387" y="925"/>
                  </a:lnTo>
                  <a:lnTo>
                    <a:pt x="1387" y="1387"/>
                  </a:lnTo>
                  <a:lnTo>
                    <a:pt x="1387" y="2775"/>
                  </a:lnTo>
                  <a:lnTo>
                    <a:pt x="0" y="2775"/>
                  </a:lnTo>
                  <a:lnTo>
                    <a:pt x="0" y="4161"/>
                  </a:lnTo>
                  <a:lnTo>
                    <a:pt x="1387" y="4161"/>
                  </a:lnTo>
                  <a:lnTo>
                    <a:pt x="1387" y="5549"/>
                  </a:lnTo>
                  <a:lnTo>
                    <a:pt x="2775" y="5549"/>
                  </a:lnTo>
                  <a:lnTo>
                    <a:pt x="2775" y="1387"/>
                  </a:lnTo>
                  <a:lnTo>
                    <a:pt x="4163" y="1387"/>
                  </a:lnTo>
                  <a:lnTo>
                    <a:pt x="4163" y="8324"/>
                  </a:lnTo>
                  <a:lnTo>
                    <a:pt x="5549" y="8324"/>
                  </a:lnTo>
                  <a:lnTo>
                    <a:pt x="5549" y="1387"/>
                  </a:lnTo>
                  <a:lnTo>
                    <a:pt x="5549" y="925"/>
                  </a:lnTo>
                  <a:lnTo>
                    <a:pt x="554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19"/>
            <p:cNvSpPr/>
            <p:nvPr/>
          </p:nvSpPr>
          <p:spPr>
            <a:xfrm>
              <a:off x="3627425" y="2650500"/>
              <a:ext cx="34725" cy="34700"/>
            </a:xfrm>
            <a:custGeom>
              <a:rect b="b" l="l" r="r" t="t"/>
              <a:pathLst>
                <a:path extrusionOk="0" h="1388" w="1389">
                  <a:moveTo>
                    <a:pt x="0" y="0"/>
                  </a:moveTo>
                  <a:lnTo>
                    <a:pt x="0" y="1388"/>
                  </a:lnTo>
                  <a:lnTo>
                    <a:pt x="1388" y="1388"/>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19"/>
            <p:cNvSpPr/>
            <p:nvPr/>
          </p:nvSpPr>
          <p:spPr>
            <a:xfrm>
              <a:off x="3546500" y="2650500"/>
              <a:ext cx="34725" cy="34700"/>
            </a:xfrm>
            <a:custGeom>
              <a:rect b="b" l="l" r="r" t="t"/>
              <a:pathLst>
                <a:path extrusionOk="0" h="1388" w="1389">
                  <a:moveTo>
                    <a:pt x="1" y="0"/>
                  </a:moveTo>
                  <a:lnTo>
                    <a:pt x="1" y="1388"/>
                  </a:lnTo>
                  <a:lnTo>
                    <a:pt x="1389" y="1388"/>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19"/>
            <p:cNvSpPr/>
            <p:nvPr/>
          </p:nvSpPr>
          <p:spPr>
            <a:xfrm>
              <a:off x="3373075" y="2893275"/>
              <a:ext cx="462475" cy="254400"/>
            </a:xfrm>
            <a:custGeom>
              <a:rect b="b" l="l" r="r" t="t"/>
              <a:pathLst>
                <a:path extrusionOk="0" h="10176" w="18499">
                  <a:moveTo>
                    <a:pt x="1" y="0"/>
                  </a:moveTo>
                  <a:lnTo>
                    <a:pt x="1" y="10175"/>
                  </a:lnTo>
                  <a:lnTo>
                    <a:pt x="6475" y="10175"/>
                  </a:lnTo>
                  <a:lnTo>
                    <a:pt x="6475" y="1850"/>
                  </a:lnTo>
                  <a:lnTo>
                    <a:pt x="12024" y="1850"/>
                  </a:lnTo>
                  <a:lnTo>
                    <a:pt x="12024" y="10175"/>
                  </a:lnTo>
                  <a:lnTo>
                    <a:pt x="18499" y="10175"/>
                  </a:lnTo>
                  <a:lnTo>
                    <a:pt x="18499" y="0"/>
                  </a:lnTo>
                  <a:lnTo>
                    <a:pt x="17111" y="0"/>
                  </a:lnTo>
                  <a:lnTo>
                    <a:pt x="17111" y="8787"/>
                  </a:lnTo>
                  <a:lnTo>
                    <a:pt x="13412" y="8787"/>
                  </a:lnTo>
                  <a:lnTo>
                    <a:pt x="13412" y="462"/>
                  </a:lnTo>
                  <a:lnTo>
                    <a:pt x="5088" y="462"/>
                  </a:lnTo>
                  <a:lnTo>
                    <a:pt x="5088" y="8787"/>
                  </a:lnTo>
                  <a:lnTo>
                    <a:pt x="1389" y="8787"/>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19"/>
            <p:cNvSpPr/>
            <p:nvPr/>
          </p:nvSpPr>
          <p:spPr>
            <a:xfrm>
              <a:off x="3800850" y="2823900"/>
              <a:ext cx="34700" cy="34725"/>
            </a:xfrm>
            <a:custGeom>
              <a:rect b="b" l="l" r="r" t="t"/>
              <a:pathLst>
                <a:path extrusionOk="0" h="1389" w="1388">
                  <a:moveTo>
                    <a:pt x="0" y="1"/>
                  </a:moveTo>
                  <a:lnTo>
                    <a:pt x="0" y="1389"/>
                  </a:lnTo>
                  <a:lnTo>
                    <a:pt x="1388" y="1389"/>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19"/>
            <p:cNvSpPr/>
            <p:nvPr/>
          </p:nvSpPr>
          <p:spPr>
            <a:xfrm>
              <a:off x="3835525" y="2858600"/>
              <a:ext cx="34700" cy="34700"/>
            </a:xfrm>
            <a:custGeom>
              <a:rect b="b" l="l" r="r" t="t"/>
              <a:pathLst>
                <a:path extrusionOk="0" h="1388" w="1388">
                  <a:moveTo>
                    <a:pt x="1" y="1"/>
                  </a:moveTo>
                  <a:lnTo>
                    <a:pt x="1"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9" name="Google Shape;2569;p19"/>
          <p:cNvGrpSpPr/>
          <p:nvPr/>
        </p:nvGrpSpPr>
        <p:grpSpPr>
          <a:xfrm>
            <a:off x="1747060" y="1931232"/>
            <a:ext cx="481089" cy="481089"/>
            <a:chOff x="1030300" y="3387550"/>
            <a:chExt cx="531825" cy="531825"/>
          </a:xfrm>
        </p:grpSpPr>
        <p:sp>
          <p:nvSpPr>
            <p:cNvPr id="2570" name="Google Shape;2570;p19"/>
            <p:cNvSpPr/>
            <p:nvPr/>
          </p:nvSpPr>
          <p:spPr>
            <a:xfrm>
              <a:off x="1030300" y="3387550"/>
              <a:ext cx="531825" cy="531825"/>
            </a:xfrm>
            <a:custGeom>
              <a:rect b="b" l="l" r="r" t="t"/>
              <a:pathLst>
                <a:path extrusionOk="0" h="21273" w="21273">
                  <a:moveTo>
                    <a:pt x="6474" y="0"/>
                  </a:moveTo>
                  <a:lnTo>
                    <a:pt x="6474" y="1387"/>
                  </a:lnTo>
                  <a:lnTo>
                    <a:pt x="4163" y="1387"/>
                  </a:lnTo>
                  <a:lnTo>
                    <a:pt x="4163" y="2775"/>
                  </a:lnTo>
                  <a:lnTo>
                    <a:pt x="2775" y="2775"/>
                  </a:lnTo>
                  <a:lnTo>
                    <a:pt x="2775" y="4161"/>
                  </a:lnTo>
                  <a:lnTo>
                    <a:pt x="1387" y="4161"/>
                  </a:lnTo>
                  <a:lnTo>
                    <a:pt x="1387" y="6474"/>
                  </a:lnTo>
                  <a:lnTo>
                    <a:pt x="0" y="6475"/>
                  </a:lnTo>
                  <a:lnTo>
                    <a:pt x="0" y="14798"/>
                  </a:lnTo>
                  <a:lnTo>
                    <a:pt x="1387" y="14798"/>
                  </a:lnTo>
                  <a:lnTo>
                    <a:pt x="1387" y="17111"/>
                  </a:lnTo>
                  <a:lnTo>
                    <a:pt x="2775" y="17111"/>
                  </a:lnTo>
                  <a:lnTo>
                    <a:pt x="2775" y="17573"/>
                  </a:lnTo>
                  <a:lnTo>
                    <a:pt x="2775" y="18497"/>
                  </a:lnTo>
                  <a:lnTo>
                    <a:pt x="4163" y="18497"/>
                  </a:lnTo>
                  <a:lnTo>
                    <a:pt x="4163" y="18961"/>
                  </a:lnTo>
                  <a:lnTo>
                    <a:pt x="4163" y="19885"/>
                  </a:lnTo>
                  <a:lnTo>
                    <a:pt x="6474" y="19885"/>
                  </a:lnTo>
                  <a:lnTo>
                    <a:pt x="6474" y="20347"/>
                  </a:lnTo>
                  <a:lnTo>
                    <a:pt x="6474" y="21273"/>
                  </a:lnTo>
                  <a:lnTo>
                    <a:pt x="14798" y="21273"/>
                  </a:lnTo>
                  <a:lnTo>
                    <a:pt x="14798" y="20347"/>
                  </a:lnTo>
                  <a:lnTo>
                    <a:pt x="14798" y="19885"/>
                  </a:lnTo>
                  <a:lnTo>
                    <a:pt x="17111" y="19885"/>
                  </a:lnTo>
                  <a:lnTo>
                    <a:pt x="17111" y="18961"/>
                  </a:lnTo>
                  <a:lnTo>
                    <a:pt x="17111" y="18497"/>
                  </a:lnTo>
                  <a:lnTo>
                    <a:pt x="18497" y="18497"/>
                  </a:lnTo>
                  <a:lnTo>
                    <a:pt x="18497" y="17573"/>
                  </a:lnTo>
                  <a:lnTo>
                    <a:pt x="18497" y="17111"/>
                  </a:lnTo>
                  <a:lnTo>
                    <a:pt x="19885" y="17111"/>
                  </a:lnTo>
                  <a:lnTo>
                    <a:pt x="19885" y="14798"/>
                  </a:lnTo>
                  <a:lnTo>
                    <a:pt x="21273" y="14798"/>
                  </a:lnTo>
                  <a:lnTo>
                    <a:pt x="21273" y="6474"/>
                  </a:lnTo>
                  <a:lnTo>
                    <a:pt x="19885" y="6474"/>
                  </a:lnTo>
                  <a:lnTo>
                    <a:pt x="19885" y="4161"/>
                  </a:lnTo>
                  <a:lnTo>
                    <a:pt x="18497" y="4161"/>
                  </a:lnTo>
                  <a:lnTo>
                    <a:pt x="18497" y="2775"/>
                  </a:lnTo>
                  <a:lnTo>
                    <a:pt x="17111" y="2775"/>
                  </a:lnTo>
                  <a:lnTo>
                    <a:pt x="17111" y="1387"/>
                  </a:lnTo>
                  <a:lnTo>
                    <a:pt x="14798" y="1387"/>
                  </a:lnTo>
                  <a:lnTo>
                    <a:pt x="14798"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19"/>
            <p:cNvSpPr/>
            <p:nvPr/>
          </p:nvSpPr>
          <p:spPr>
            <a:xfrm>
              <a:off x="1030300" y="3387550"/>
              <a:ext cx="265900" cy="265900"/>
            </a:xfrm>
            <a:custGeom>
              <a:rect b="b" l="l" r="r" t="t"/>
              <a:pathLst>
                <a:path extrusionOk="0" h="10636" w="10636">
                  <a:moveTo>
                    <a:pt x="6474" y="0"/>
                  </a:moveTo>
                  <a:lnTo>
                    <a:pt x="6474" y="1387"/>
                  </a:lnTo>
                  <a:lnTo>
                    <a:pt x="4163" y="1387"/>
                  </a:lnTo>
                  <a:lnTo>
                    <a:pt x="4163" y="2775"/>
                  </a:lnTo>
                  <a:lnTo>
                    <a:pt x="2775" y="2775"/>
                  </a:lnTo>
                  <a:lnTo>
                    <a:pt x="2775" y="4161"/>
                  </a:lnTo>
                  <a:lnTo>
                    <a:pt x="1387" y="4161"/>
                  </a:lnTo>
                  <a:lnTo>
                    <a:pt x="1387" y="6474"/>
                  </a:lnTo>
                  <a:lnTo>
                    <a:pt x="0" y="6474"/>
                  </a:lnTo>
                  <a:lnTo>
                    <a:pt x="0" y="10636"/>
                  </a:lnTo>
                  <a:lnTo>
                    <a:pt x="2775" y="10636"/>
                  </a:lnTo>
                  <a:lnTo>
                    <a:pt x="2775" y="6474"/>
                  </a:lnTo>
                  <a:lnTo>
                    <a:pt x="4163" y="6474"/>
                  </a:lnTo>
                  <a:lnTo>
                    <a:pt x="4163" y="4161"/>
                  </a:lnTo>
                  <a:lnTo>
                    <a:pt x="6474" y="4161"/>
                  </a:lnTo>
                  <a:lnTo>
                    <a:pt x="6474" y="2775"/>
                  </a:lnTo>
                  <a:lnTo>
                    <a:pt x="10636" y="2775"/>
                  </a:lnTo>
                  <a:lnTo>
                    <a:pt x="10636" y="1387"/>
                  </a:lnTo>
                  <a:lnTo>
                    <a:pt x="10636"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19"/>
            <p:cNvSpPr/>
            <p:nvPr/>
          </p:nvSpPr>
          <p:spPr>
            <a:xfrm>
              <a:off x="1330875" y="3387550"/>
              <a:ext cx="34700" cy="69375"/>
            </a:xfrm>
            <a:custGeom>
              <a:rect b="b" l="l" r="r" t="t"/>
              <a:pathLst>
                <a:path extrusionOk="0" h="2775" w="1388">
                  <a:moveTo>
                    <a:pt x="1" y="0"/>
                  </a:moveTo>
                  <a:lnTo>
                    <a:pt x="1" y="1387"/>
                  </a:lnTo>
                  <a:lnTo>
                    <a:pt x="1" y="2775"/>
                  </a:lnTo>
                  <a:lnTo>
                    <a:pt x="1387" y="2775"/>
                  </a:lnTo>
                  <a:lnTo>
                    <a:pt x="1387" y="1387"/>
                  </a:lnTo>
                  <a:lnTo>
                    <a:pt x="1387"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19"/>
            <p:cNvSpPr/>
            <p:nvPr/>
          </p:nvSpPr>
          <p:spPr>
            <a:xfrm>
              <a:off x="1030300" y="3688125"/>
              <a:ext cx="69375" cy="34700"/>
            </a:xfrm>
            <a:custGeom>
              <a:rect b="b" l="l" r="r" t="t"/>
              <a:pathLst>
                <a:path extrusionOk="0" h="1388" w="2775">
                  <a:moveTo>
                    <a:pt x="0" y="1"/>
                  </a:moveTo>
                  <a:lnTo>
                    <a:pt x="0" y="1387"/>
                  </a:lnTo>
                  <a:lnTo>
                    <a:pt x="2775" y="1387"/>
                  </a:lnTo>
                  <a:lnTo>
                    <a:pt x="2775"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19"/>
            <p:cNvSpPr/>
            <p:nvPr/>
          </p:nvSpPr>
          <p:spPr>
            <a:xfrm>
              <a:off x="1134325" y="3422200"/>
              <a:ext cx="57825" cy="34725"/>
            </a:xfrm>
            <a:custGeom>
              <a:rect b="b" l="l" r="r" t="t"/>
              <a:pathLst>
                <a:path extrusionOk="0" h="1389" w="2313">
                  <a:moveTo>
                    <a:pt x="0" y="1"/>
                  </a:moveTo>
                  <a:lnTo>
                    <a:pt x="0"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19"/>
            <p:cNvSpPr/>
            <p:nvPr/>
          </p:nvSpPr>
          <p:spPr>
            <a:xfrm>
              <a:off x="1099650" y="3456900"/>
              <a:ext cx="34725" cy="34725"/>
            </a:xfrm>
            <a:custGeom>
              <a:rect b="b" l="l" r="r" t="t"/>
              <a:pathLst>
                <a:path extrusionOk="0" h="1389" w="1389">
                  <a:moveTo>
                    <a:pt x="1" y="1"/>
                  </a:moveTo>
                  <a:lnTo>
                    <a:pt x="1" y="1389"/>
                  </a:lnTo>
                  <a:lnTo>
                    <a:pt x="1389" y="1389"/>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19"/>
            <p:cNvSpPr/>
            <p:nvPr/>
          </p:nvSpPr>
          <p:spPr>
            <a:xfrm>
              <a:off x="1064950" y="3491575"/>
              <a:ext cx="34725" cy="57825"/>
            </a:xfrm>
            <a:custGeom>
              <a:rect b="b" l="l" r="r" t="t"/>
              <a:pathLst>
                <a:path extrusionOk="0" h="2313" w="1389">
                  <a:moveTo>
                    <a:pt x="1" y="0"/>
                  </a:moveTo>
                  <a:lnTo>
                    <a:pt x="1" y="2313"/>
                  </a:lnTo>
                  <a:lnTo>
                    <a:pt x="1389" y="2313"/>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19"/>
            <p:cNvSpPr/>
            <p:nvPr/>
          </p:nvSpPr>
          <p:spPr>
            <a:xfrm>
              <a:off x="1064950" y="3757500"/>
              <a:ext cx="34725" cy="57825"/>
            </a:xfrm>
            <a:custGeom>
              <a:rect b="b" l="l" r="r" t="t"/>
              <a:pathLst>
                <a:path extrusionOk="0" h="2313" w="1389">
                  <a:moveTo>
                    <a:pt x="1" y="0"/>
                  </a:moveTo>
                  <a:lnTo>
                    <a:pt x="1" y="2313"/>
                  </a:lnTo>
                  <a:lnTo>
                    <a:pt x="1389" y="2313"/>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19"/>
            <p:cNvSpPr/>
            <p:nvPr/>
          </p:nvSpPr>
          <p:spPr>
            <a:xfrm>
              <a:off x="1099650" y="3815300"/>
              <a:ext cx="34725" cy="34675"/>
            </a:xfrm>
            <a:custGeom>
              <a:rect b="b" l="l" r="r" t="t"/>
              <a:pathLst>
                <a:path extrusionOk="0" h="1387" w="1389">
                  <a:moveTo>
                    <a:pt x="1" y="1"/>
                  </a:moveTo>
                  <a:lnTo>
                    <a:pt x="1" y="1387"/>
                  </a:lnTo>
                  <a:lnTo>
                    <a:pt x="1389" y="1387"/>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19"/>
            <p:cNvSpPr/>
            <p:nvPr/>
          </p:nvSpPr>
          <p:spPr>
            <a:xfrm>
              <a:off x="1134325" y="3849950"/>
              <a:ext cx="57825" cy="34725"/>
            </a:xfrm>
            <a:custGeom>
              <a:rect b="b" l="l" r="r" t="t"/>
              <a:pathLst>
                <a:path extrusionOk="0" h="1389" w="2313">
                  <a:moveTo>
                    <a:pt x="0" y="1"/>
                  </a:moveTo>
                  <a:lnTo>
                    <a:pt x="0"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19"/>
            <p:cNvSpPr/>
            <p:nvPr/>
          </p:nvSpPr>
          <p:spPr>
            <a:xfrm>
              <a:off x="1192125" y="3387550"/>
              <a:ext cx="208150" cy="34675"/>
            </a:xfrm>
            <a:custGeom>
              <a:rect b="b" l="l" r="r" t="t"/>
              <a:pathLst>
                <a:path extrusionOk="0" h="1387" w="8326">
                  <a:moveTo>
                    <a:pt x="1" y="0"/>
                  </a:moveTo>
                  <a:lnTo>
                    <a:pt x="1" y="1387"/>
                  </a:lnTo>
                  <a:lnTo>
                    <a:pt x="8325" y="1387"/>
                  </a:lnTo>
                  <a:lnTo>
                    <a:pt x="8325"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19"/>
            <p:cNvSpPr/>
            <p:nvPr/>
          </p:nvSpPr>
          <p:spPr>
            <a:xfrm>
              <a:off x="1192125" y="3884650"/>
              <a:ext cx="208150" cy="34725"/>
            </a:xfrm>
            <a:custGeom>
              <a:rect b="b" l="l" r="r" t="t"/>
              <a:pathLst>
                <a:path extrusionOk="0" h="1389" w="8326">
                  <a:moveTo>
                    <a:pt x="1" y="1"/>
                  </a:moveTo>
                  <a:lnTo>
                    <a:pt x="1" y="1389"/>
                  </a:lnTo>
                  <a:lnTo>
                    <a:pt x="8325" y="1389"/>
                  </a:lnTo>
                  <a:lnTo>
                    <a:pt x="832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19"/>
            <p:cNvSpPr/>
            <p:nvPr/>
          </p:nvSpPr>
          <p:spPr>
            <a:xfrm>
              <a:off x="1030300" y="3549375"/>
              <a:ext cx="34675" cy="208150"/>
            </a:xfrm>
            <a:custGeom>
              <a:rect b="b" l="l" r="r" t="t"/>
              <a:pathLst>
                <a:path extrusionOk="0" h="8326" w="1387">
                  <a:moveTo>
                    <a:pt x="0" y="1"/>
                  </a:moveTo>
                  <a:lnTo>
                    <a:pt x="0" y="8325"/>
                  </a:lnTo>
                  <a:lnTo>
                    <a:pt x="1387" y="8325"/>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19"/>
            <p:cNvSpPr/>
            <p:nvPr/>
          </p:nvSpPr>
          <p:spPr>
            <a:xfrm>
              <a:off x="1400250" y="3422200"/>
              <a:ext cx="57825" cy="34725"/>
            </a:xfrm>
            <a:custGeom>
              <a:rect b="b" l="l" r="r" t="t"/>
              <a:pathLst>
                <a:path extrusionOk="0" h="1389" w="2313">
                  <a:moveTo>
                    <a:pt x="0" y="1"/>
                  </a:moveTo>
                  <a:lnTo>
                    <a:pt x="0"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19"/>
            <p:cNvSpPr/>
            <p:nvPr/>
          </p:nvSpPr>
          <p:spPr>
            <a:xfrm>
              <a:off x="1458050" y="3456900"/>
              <a:ext cx="34725" cy="34725"/>
            </a:xfrm>
            <a:custGeom>
              <a:rect b="b" l="l" r="r" t="t"/>
              <a:pathLst>
                <a:path extrusionOk="0" h="1389" w="1389">
                  <a:moveTo>
                    <a:pt x="1" y="1"/>
                  </a:moveTo>
                  <a:lnTo>
                    <a:pt x="1" y="1389"/>
                  </a:lnTo>
                  <a:lnTo>
                    <a:pt x="1388" y="1389"/>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19"/>
            <p:cNvSpPr/>
            <p:nvPr/>
          </p:nvSpPr>
          <p:spPr>
            <a:xfrm>
              <a:off x="1492750" y="3491575"/>
              <a:ext cx="34675" cy="57825"/>
            </a:xfrm>
            <a:custGeom>
              <a:rect b="b" l="l" r="r" t="t"/>
              <a:pathLst>
                <a:path extrusionOk="0" h="2313" w="1387">
                  <a:moveTo>
                    <a:pt x="0" y="0"/>
                  </a:moveTo>
                  <a:lnTo>
                    <a:pt x="0" y="2313"/>
                  </a:lnTo>
                  <a:lnTo>
                    <a:pt x="1387" y="2313"/>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19"/>
            <p:cNvSpPr/>
            <p:nvPr/>
          </p:nvSpPr>
          <p:spPr>
            <a:xfrm>
              <a:off x="1492750" y="3757500"/>
              <a:ext cx="34675" cy="57825"/>
            </a:xfrm>
            <a:custGeom>
              <a:rect b="b" l="l" r="r" t="t"/>
              <a:pathLst>
                <a:path extrusionOk="0" h="2313" w="1387">
                  <a:moveTo>
                    <a:pt x="0" y="0"/>
                  </a:moveTo>
                  <a:lnTo>
                    <a:pt x="0" y="2313"/>
                  </a:lnTo>
                  <a:lnTo>
                    <a:pt x="1387" y="2313"/>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19"/>
            <p:cNvSpPr/>
            <p:nvPr/>
          </p:nvSpPr>
          <p:spPr>
            <a:xfrm>
              <a:off x="1458050" y="3815300"/>
              <a:ext cx="34725" cy="34675"/>
            </a:xfrm>
            <a:custGeom>
              <a:rect b="b" l="l" r="r" t="t"/>
              <a:pathLst>
                <a:path extrusionOk="0" h="1387" w="1389">
                  <a:moveTo>
                    <a:pt x="1" y="1"/>
                  </a:moveTo>
                  <a:lnTo>
                    <a:pt x="1" y="1387"/>
                  </a:lnTo>
                  <a:lnTo>
                    <a:pt x="1388" y="1387"/>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19"/>
            <p:cNvSpPr/>
            <p:nvPr/>
          </p:nvSpPr>
          <p:spPr>
            <a:xfrm>
              <a:off x="1400250" y="3849950"/>
              <a:ext cx="57825" cy="34725"/>
            </a:xfrm>
            <a:custGeom>
              <a:rect b="b" l="l" r="r" t="t"/>
              <a:pathLst>
                <a:path extrusionOk="0" h="1389" w="2313">
                  <a:moveTo>
                    <a:pt x="0" y="1"/>
                  </a:moveTo>
                  <a:lnTo>
                    <a:pt x="0"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19"/>
            <p:cNvSpPr/>
            <p:nvPr/>
          </p:nvSpPr>
          <p:spPr>
            <a:xfrm>
              <a:off x="1527400" y="3549375"/>
              <a:ext cx="34725" cy="208150"/>
            </a:xfrm>
            <a:custGeom>
              <a:rect b="b" l="l" r="r" t="t"/>
              <a:pathLst>
                <a:path extrusionOk="0" h="8326" w="1389">
                  <a:moveTo>
                    <a:pt x="1" y="1"/>
                  </a:moveTo>
                  <a:lnTo>
                    <a:pt x="1" y="8325"/>
                  </a:lnTo>
                  <a:lnTo>
                    <a:pt x="1389" y="8325"/>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19"/>
            <p:cNvSpPr/>
            <p:nvPr/>
          </p:nvSpPr>
          <p:spPr>
            <a:xfrm>
              <a:off x="1157475" y="3514725"/>
              <a:ext cx="277500" cy="265900"/>
            </a:xfrm>
            <a:custGeom>
              <a:rect b="b" l="l" r="r" t="t"/>
              <a:pathLst>
                <a:path extrusionOk="0" h="10636" w="11100">
                  <a:moveTo>
                    <a:pt x="0" y="0"/>
                  </a:moveTo>
                  <a:lnTo>
                    <a:pt x="0" y="1850"/>
                  </a:lnTo>
                  <a:lnTo>
                    <a:pt x="1387" y="1850"/>
                  </a:lnTo>
                  <a:lnTo>
                    <a:pt x="1387" y="3237"/>
                  </a:lnTo>
                  <a:lnTo>
                    <a:pt x="2774" y="3237"/>
                  </a:lnTo>
                  <a:lnTo>
                    <a:pt x="2774" y="4625"/>
                  </a:lnTo>
                  <a:lnTo>
                    <a:pt x="4162" y="4625"/>
                  </a:lnTo>
                  <a:lnTo>
                    <a:pt x="4162" y="6011"/>
                  </a:lnTo>
                  <a:lnTo>
                    <a:pt x="2774" y="6011"/>
                  </a:lnTo>
                  <a:lnTo>
                    <a:pt x="2774" y="7399"/>
                  </a:lnTo>
                  <a:lnTo>
                    <a:pt x="1387" y="7399"/>
                  </a:lnTo>
                  <a:lnTo>
                    <a:pt x="1387" y="8787"/>
                  </a:lnTo>
                  <a:lnTo>
                    <a:pt x="0" y="8787"/>
                  </a:lnTo>
                  <a:lnTo>
                    <a:pt x="0" y="9249"/>
                  </a:lnTo>
                  <a:lnTo>
                    <a:pt x="0" y="10636"/>
                  </a:lnTo>
                  <a:lnTo>
                    <a:pt x="3237" y="10636"/>
                  </a:lnTo>
                  <a:lnTo>
                    <a:pt x="3237" y="9249"/>
                  </a:lnTo>
                  <a:lnTo>
                    <a:pt x="4625" y="9249"/>
                  </a:lnTo>
                  <a:lnTo>
                    <a:pt x="4625" y="7861"/>
                  </a:lnTo>
                  <a:lnTo>
                    <a:pt x="6475" y="7861"/>
                  </a:lnTo>
                  <a:lnTo>
                    <a:pt x="6475" y="9249"/>
                  </a:lnTo>
                  <a:lnTo>
                    <a:pt x="7861" y="9249"/>
                  </a:lnTo>
                  <a:lnTo>
                    <a:pt x="7861" y="10636"/>
                  </a:lnTo>
                  <a:lnTo>
                    <a:pt x="11099" y="10636"/>
                  </a:lnTo>
                  <a:lnTo>
                    <a:pt x="11099" y="8787"/>
                  </a:lnTo>
                  <a:lnTo>
                    <a:pt x="9711" y="8787"/>
                  </a:lnTo>
                  <a:lnTo>
                    <a:pt x="9711" y="7399"/>
                  </a:lnTo>
                  <a:lnTo>
                    <a:pt x="8323" y="7399"/>
                  </a:lnTo>
                  <a:lnTo>
                    <a:pt x="8323" y="6011"/>
                  </a:lnTo>
                  <a:lnTo>
                    <a:pt x="6937" y="6011"/>
                  </a:lnTo>
                  <a:lnTo>
                    <a:pt x="6937" y="4625"/>
                  </a:lnTo>
                  <a:lnTo>
                    <a:pt x="8323" y="4625"/>
                  </a:lnTo>
                  <a:lnTo>
                    <a:pt x="8323" y="3237"/>
                  </a:lnTo>
                  <a:lnTo>
                    <a:pt x="9711" y="3237"/>
                  </a:lnTo>
                  <a:lnTo>
                    <a:pt x="9711" y="1850"/>
                  </a:lnTo>
                  <a:lnTo>
                    <a:pt x="11099" y="1850"/>
                  </a:lnTo>
                  <a:lnTo>
                    <a:pt x="11099" y="1387"/>
                  </a:lnTo>
                  <a:lnTo>
                    <a:pt x="11099" y="0"/>
                  </a:lnTo>
                  <a:lnTo>
                    <a:pt x="7861" y="0"/>
                  </a:lnTo>
                  <a:lnTo>
                    <a:pt x="7861" y="1387"/>
                  </a:lnTo>
                  <a:lnTo>
                    <a:pt x="6475" y="1387"/>
                  </a:lnTo>
                  <a:lnTo>
                    <a:pt x="6475" y="2774"/>
                  </a:lnTo>
                  <a:lnTo>
                    <a:pt x="4625" y="2774"/>
                  </a:lnTo>
                  <a:lnTo>
                    <a:pt x="4625" y="1387"/>
                  </a:lnTo>
                  <a:lnTo>
                    <a:pt x="3237" y="1387"/>
                  </a:lnTo>
                  <a:lnTo>
                    <a:pt x="3237" y="0"/>
                  </a:lnTo>
                  <a:close/>
                </a:path>
              </a:pathLst>
            </a:cu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4" name="Shape 2594"/>
        <p:cNvGrpSpPr/>
        <p:nvPr/>
      </p:nvGrpSpPr>
      <p:grpSpPr>
        <a:xfrm>
          <a:off x="0" y="0"/>
          <a:ext cx="0" cy="0"/>
          <a:chOff x="0" y="0"/>
          <a:chExt cx="0" cy="0"/>
        </a:xfrm>
      </p:grpSpPr>
      <p:grpSp>
        <p:nvGrpSpPr>
          <p:cNvPr id="2595" name="Google Shape;2595;p20"/>
          <p:cNvGrpSpPr/>
          <p:nvPr/>
        </p:nvGrpSpPr>
        <p:grpSpPr>
          <a:xfrm>
            <a:off x="720000" y="2507100"/>
            <a:ext cx="2398221" cy="1743400"/>
            <a:chOff x="720000" y="2507100"/>
            <a:chExt cx="2398221" cy="1743400"/>
          </a:xfrm>
        </p:grpSpPr>
        <p:sp>
          <p:nvSpPr>
            <p:cNvPr id="2596" name="Google Shape;2596;p20"/>
            <p:cNvSpPr txBox="1"/>
            <p:nvPr/>
          </p:nvSpPr>
          <p:spPr>
            <a:xfrm>
              <a:off x="720003" y="3217600"/>
              <a:ext cx="2398200" cy="384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PLAYER 1</a:t>
              </a:r>
              <a:endParaRPr sz="1300">
                <a:solidFill>
                  <a:schemeClr val="accent1"/>
                </a:solidFill>
                <a:latin typeface="Orbitron ExtraBold"/>
                <a:ea typeface="Orbitron ExtraBold"/>
                <a:cs typeface="Orbitron ExtraBold"/>
                <a:sym typeface="Orbitron ExtraBold"/>
              </a:endParaRPr>
            </a:p>
          </p:txBody>
        </p:sp>
        <p:sp>
          <p:nvSpPr>
            <p:cNvPr id="2597" name="Google Shape;2597;p20"/>
            <p:cNvSpPr txBox="1"/>
            <p:nvPr/>
          </p:nvSpPr>
          <p:spPr>
            <a:xfrm>
              <a:off x="720000" y="3602500"/>
              <a:ext cx="2398200" cy="64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lt1"/>
                  </a:solidFill>
                  <a:latin typeface="Advent Pro Medium"/>
                  <a:ea typeface="Advent Pro Medium"/>
                  <a:cs typeface="Advent Pro Medium"/>
                  <a:sym typeface="Advent Pro Medium"/>
                </a:rPr>
                <a:t>Mercury is the smallest planet in the Solar System</a:t>
              </a:r>
              <a:endParaRPr>
                <a:latin typeface="Advent Pro Medium"/>
                <a:ea typeface="Advent Pro Medium"/>
                <a:cs typeface="Advent Pro Medium"/>
                <a:sym typeface="Advent Pro Medium"/>
              </a:endParaRPr>
            </a:p>
          </p:txBody>
        </p:sp>
        <p:sp>
          <p:nvSpPr>
            <p:cNvPr id="2598" name="Google Shape;2598;p20"/>
            <p:cNvSpPr txBox="1"/>
            <p:nvPr/>
          </p:nvSpPr>
          <p:spPr>
            <a:xfrm>
              <a:off x="720021" y="2507100"/>
              <a:ext cx="2398200" cy="51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100">
                  <a:solidFill>
                    <a:schemeClr val="accent1"/>
                  </a:solidFill>
                  <a:latin typeface="Orbitron ExtraBold"/>
                  <a:ea typeface="Orbitron ExtraBold"/>
                  <a:cs typeface="Orbitron ExtraBold"/>
                  <a:sym typeface="Orbitron ExtraBold"/>
                </a:rPr>
                <a:t>25%</a:t>
              </a:r>
              <a:endParaRPr sz="2100">
                <a:solidFill>
                  <a:schemeClr val="accent1"/>
                </a:solidFill>
                <a:latin typeface="Orbitron ExtraBold"/>
                <a:ea typeface="Orbitron ExtraBold"/>
                <a:cs typeface="Orbitron ExtraBold"/>
                <a:sym typeface="Orbitron ExtraBold"/>
              </a:endParaRPr>
            </a:p>
          </p:txBody>
        </p:sp>
      </p:grpSp>
      <p:grpSp>
        <p:nvGrpSpPr>
          <p:cNvPr id="2599" name="Google Shape;2599;p20"/>
          <p:cNvGrpSpPr/>
          <p:nvPr/>
        </p:nvGrpSpPr>
        <p:grpSpPr>
          <a:xfrm>
            <a:off x="3372925" y="2507100"/>
            <a:ext cx="2398221" cy="1743400"/>
            <a:chOff x="3372925" y="2507100"/>
            <a:chExt cx="2398221" cy="1743400"/>
          </a:xfrm>
        </p:grpSpPr>
        <p:sp>
          <p:nvSpPr>
            <p:cNvPr id="2600" name="Google Shape;2600;p20"/>
            <p:cNvSpPr txBox="1"/>
            <p:nvPr/>
          </p:nvSpPr>
          <p:spPr>
            <a:xfrm>
              <a:off x="3372928" y="3217600"/>
              <a:ext cx="2398200" cy="384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300">
                  <a:solidFill>
                    <a:schemeClr val="accent1"/>
                  </a:solidFill>
                  <a:latin typeface="Orbitron ExtraBold"/>
                  <a:ea typeface="Orbitron ExtraBold"/>
                  <a:cs typeface="Orbitron ExtraBold"/>
                  <a:sym typeface="Orbitron ExtraBold"/>
                </a:rPr>
                <a:t>PLAYER 2</a:t>
              </a:r>
              <a:endParaRPr sz="1300">
                <a:solidFill>
                  <a:schemeClr val="accent1"/>
                </a:solidFill>
                <a:latin typeface="Orbitron ExtraBold"/>
                <a:ea typeface="Orbitron ExtraBold"/>
                <a:cs typeface="Orbitron ExtraBold"/>
                <a:sym typeface="Orbitron ExtraBold"/>
              </a:endParaRPr>
            </a:p>
          </p:txBody>
        </p:sp>
        <p:sp>
          <p:nvSpPr>
            <p:cNvPr id="2601" name="Google Shape;2601;p20"/>
            <p:cNvSpPr txBox="1"/>
            <p:nvPr/>
          </p:nvSpPr>
          <p:spPr>
            <a:xfrm>
              <a:off x="3372925" y="3602500"/>
              <a:ext cx="2398200" cy="64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lt1"/>
                  </a:solidFill>
                  <a:latin typeface="Advent Pro Medium"/>
                  <a:ea typeface="Advent Pro Medium"/>
                  <a:cs typeface="Advent Pro Medium"/>
                  <a:sym typeface="Advent Pro Medium"/>
                </a:rPr>
                <a:t>Despite being red, Mars is actually a cold place</a:t>
              </a:r>
              <a:endParaRPr>
                <a:solidFill>
                  <a:schemeClr val="lt1"/>
                </a:solidFill>
                <a:latin typeface="Advent Pro Medium"/>
                <a:ea typeface="Advent Pro Medium"/>
                <a:cs typeface="Advent Pro Medium"/>
                <a:sym typeface="Advent Pro Medium"/>
              </a:endParaRPr>
            </a:p>
          </p:txBody>
        </p:sp>
        <p:sp>
          <p:nvSpPr>
            <p:cNvPr id="2602" name="Google Shape;2602;p20"/>
            <p:cNvSpPr txBox="1"/>
            <p:nvPr/>
          </p:nvSpPr>
          <p:spPr>
            <a:xfrm>
              <a:off x="3372946" y="2507100"/>
              <a:ext cx="2398200" cy="51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100">
                  <a:solidFill>
                    <a:schemeClr val="accent1"/>
                  </a:solidFill>
                  <a:latin typeface="Orbitron ExtraBold"/>
                  <a:ea typeface="Orbitron ExtraBold"/>
                  <a:cs typeface="Orbitron ExtraBold"/>
                  <a:sym typeface="Orbitron ExtraBold"/>
                </a:rPr>
                <a:t>45%</a:t>
              </a:r>
              <a:endParaRPr sz="2100">
                <a:solidFill>
                  <a:schemeClr val="accent1"/>
                </a:solidFill>
                <a:latin typeface="Orbitron ExtraBold"/>
                <a:ea typeface="Orbitron ExtraBold"/>
                <a:cs typeface="Orbitron ExtraBold"/>
                <a:sym typeface="Orbitron ExtraBold"/>
              </a:endParaRPr>
            </a:p>
          </p:txBody>
        </p:sp>
      </p:grpSp>
      <p:grpSp>
        <p:nvGrpSpPr>
          <p:cNvPr id="2603" name="Google Shape;2603;p20"/>
          <p:cNvGrpSpPr/>
          <p:nvPr/>
        </p:nvGrpSpPr>
        <p:grpSpPr>
          <a:xfrm>
            <a:off x="6025825" y="2507100"/>
            <a:ext cx="2398221" cy="1743400"/>
            <a:chOff x="6025825" y="2507100"/>
            <a:chExt cx="2398221" cy="1743400"/>
          </a:xfrm>
        </p:grpSpPr>
        <p:sp>
          <p:nvSpPr>
            <p:cNvPr id="2604" name="Google Shape;2604;p20"/>
            <p:cNvSpPr txBox="1"/>
            <p:nvPr/>
          </p:nvSpPr>
          <p:spPr>
            <a:xfrm>
              <a:off x="6025828" y="3217600"/>
              <a:ext cx="2398200" cy="384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300">
                  <a:solidFill>
                    <a:schemeClr val="accent1"/>
                  </a:solidFill>
                  <a:latin typeface="Orbitron ExtraBold"/>
                  <a:ea typeface="Orbitron ExtraBold"/>
                  <a:cs typeface="Orbitron ExtraBold"/>
                  <a:sym typeface="Orbitron ExtraBold"/>
                </a:rPr>
                <a:t>PLAYER 3</a:t>
              </a:r>
              <a:endParaRPr sz="1300">
                <a:solidFill>
                  <a:schemeClr val="accent1"/>
                </a:solidFill>
                <a:latin typeface="Orbitron ExtraBold"/>
                <a:ea typeface="Orbitron ExtraBold"/>
                <a:cs typeface="Orbitron ExtraBold"/>
                <a:sym typeface="Orbitron ExtraBold"/>
              </a:endParaRPr>
            </a:p>
          </p:txBody>
        </p:sp>
        <p:sp>
          <p:nvSpPr>
            <p:cNvPr id="2605" name="Google Shape;2605;p20"/>
            <p:cNvSpPr txBox="1"/>
            <p:nvPr/>
          </p:nvSpPr>
          <p:spPr>
            <a:xfrm>
              <a:off x="6025825" y="3602500"/>
              <a:ext cx="2398200" cy="64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lt1"/>
                  </a:solidFill>
                  <a:latin typeface="Advent Pro Medium"/>
                  <a:ea typeface="Advent Pro Medium"/>
                  <a:cs typeface="Advent Pro Medium"/>
                  <a:sym typeface="Advent Pro Medium"/>
                </a:rPr>
                <a:t>Jupiter is the biggest planet in the entire Solar System</a:t>
              </a:r>
              <a:endParaRPr>
                <a:solidFill>
                  <a:schemeClr val="lt1"/>
                </a:solidFill>
                <a:latin typeface="Advent Pro Medium"/>
                <a:ea typeface="Advent Pro Medium"/>
                <a:cs typeface="Advent Pro Medium"/>
                <a:sym typeface="Advent Pro Medium"/>
              </a:endParaRPr>
            </a:p>
          </p:txBody>
        </p:sp>
        <p:sp>
          <p:nvSpPr>
            <p:cNvPr id="2606" name="Google Shape;2606;p20"/>
            <p:cNvSpPr txBox="1"/>
            <p:nvPr/>
          </p:nvSpPr>
          <p:spPr>
            <a:xfrm>
              <a:off x="6025846" y="2507100"/>
              <a:ext cx="2398200" cy="51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100">
                  <a:solidFill>
                    <a:schemeClr val="accent1"/>
                  </a:solidFill>
                  <a:latin typeface="Orbitron ExtraBold"/>
                  <a:ea typeface="Orbitron ExtraBold"/>
                  <a:cs typeface="Orbitron ExtraBold"/>
                  <a:sym typeface="Orbitron ExtraBold"/>
                </a:rPr>
                <a:t>75%</a:t>
              </a:r>
              <a:endParaRPr sz="2100">
                <a:solidFill>
                  <a:schemeClr val="accent1"/>
                </a:solidFill>
                <a:latin typeface="Orbitron ExtraBold"/>
                <a:ea typeface="Orbitron ExtraBold"/>
                <a:cs typeface="Orbitron ExtraBold"/>
                <a:sym typeface="Orbitron ExtraBold"/>
              </a:endParaRPr>
            </a:p>
          </p:txBody>
        </p:sp>
      </p:grpSp>
      <p:sp>
        <p:nvSpPr>
          <p:cNvPr id="2607" name="Google Shape;2607;p20"/>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RETRO VIDEO GAMES NEWSLETTER INFOGRAPHICS</a:t>
            </a:r>
            <a:endParaRPr/>
          </a:p>
        </p:txBody>
      </p:sp>
      <p:grpSp>
        <p:nvGrpSpPr>
          <p:cNvPr id="2608" name="Google Shape;2608;p20"/>
          <p:cNvGrpSpPr/>
          <p:nvPr/>
        </p:nvGrpSpPr>
        <p:grpSpPr>
          <a:xfrm rot="-5400000">
            <a:off x="271246" y="535371"/>
            <a:ext cx="242781" cy="161857"/>
            <a:chOff x="2500050" y="3730175"/>
            <a:chExt cx="2619000" cy="1746025"/>
          </a:xfrm>
        </p:grpSpPr>
        <p:sp>
          <p:nvSpPr>
            <p:cNvPr id="2609" name="Google Shape;2609;p20"/>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20"/>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20"/>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20"/>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3" name="Google Shape;2613;p20"/>
          <p:cNvGrpSpPr/>
          <p:nvPr/>
        </p:nvGrpSpPr>
        <p:grpSpPr>
          <a:xfrm rot="5400000">
            <a:off x="8691846" y="535371"/>
            <a:ext cx="242781" cy="161857"/>
            <a:chOff x="2500050" y="3730175"/>
            <a:chExt cx="2619000" cy="1746025"/>
          </a:xfrm>
        </p:grpSpPr>
        <p:sp>
          <p:nvSpPr>
            <p:cNvPr id="2614" name="Google Shape;2614;p20"/>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20"/>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20"/>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20"/>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8" name="Google Shape;2618;p20"/>
          <p:cNvSpPr/>
          <p:nvPr/>
        </p:nvSpPr>
        <p:spPr>
          <a:xfrm>
            <a:off x="1408540" y="1409392"/>
            <a:ext cx="1021200" cy="10215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20"/>
          <p:cNvSpPr/>
          <p:nvPr/>
        </p:nvSpPr>
        <p:spPr>
          <a:xfrm>
            <a:off x="1408563" y="1409392"/>
            <a:ext cx="1021200" cy="1021500"/>
          </a:xfrm>
          <a:prstGeom prst="pie">
            <a:avLst>
              <a:gd fmla="val 16261269" name="adj1"/>
              <a:gd fmla="val 929" name="adj2"/>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20"/>
          <p:cNvSpPr/>
          <p:nvPr/>
        </p:nvSpPr>
        <p:spPr>
          <a:xfrm>
            <a:off x="4061403" y="1409392"/>
            <a:ext cx="1021200" cy="10215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20"/>
          <p:cNvSpPr/>
          <p:nvPr/>
        </p:nvSpPr>
        <p:spPr>
          <a:xfrm>
            <a:off x="4061425" y="1409392"/>
            <a:ext cx="1021200" cy="1021500"/>
          </a:xfrm>
          <a:prstGeom prst="pie">
            <a:avLst>
              <a:gd fmla="val 16261269" name="adj1"/>
              <a:gd fmla="val 4336824" name="adj2"/>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20"/>
          <p:cNvSpPr/>
          <p:nvPr/>
        </p:nvSpPr>
        <p:spPr>
          <a:xfrm>
            <a:off x="6714278" y="1409392"/>
            <a:ext cx="1021200" cy="10215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20"/>
          <p:cNvSpPr/>
          <p:nvPr/>
        </p:nvSpPr>
        <p:spPr>
          <a:xfrm>
            <a:off x="6714300" y="1409392"/>
            <a:ext cx="1021200" cy="1021500"/>
          </a:xfrm>
          <a:prstGeom prst="pie">
            <a:avLst>
              <a:gd fmla="val 16261269" name="adj1"/>
              <a:gd fmla="val 10675148" name="adj2"/>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7" name="Shape 2627"/>
        <p:cNvGrpSpPr/>
        <p:nvPr/>
      </p:nvGrpSpPr>
      <p:grpSpPr>
        <a:xfrm>
          <a:off x="0" y="0"/>
          <a:ext cx="0" cy="0"/>
          <a:chOff x="0" y="0"/>
          <a:chExt cx="0" cy="0"/>
        </a:xfrm>
      </p:grpSpPr>
      <p:sp>
        <p:nvSpPr>
          <p:cNvPr id="2628" name="Google Shape;2628;p21"/>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RETRO VIDEO GAMES NEWSLETTER INFOGRAPHICS</a:t>
            </a:r>
            <a:endParaRPr/>
          </a:p>
        </p:txBody>
      </p:sp>
      <p:grpSp>
        <p:nvGrpSpPr>
          <p:cNvPr id="2629" name="Google Shape;2629;p21"/>
          <p:cNvGrpSpPr/>
          <p:nvPr/>
        </p:nvGrpSpPr>
        <p:grpSpPr>
          <a:xfrm rot="-5400000">
            <a:off x="271246" y="535371"/>
            <a:ext cx="242781" cy="161857"/>
            <a:chOff x="2500050" y="3730175"/>
            <a:chExt cx="2619000" cy="1746025"/>
          </a:xfrm>
        </p:grpSpPr>
        <p:sp>
          <p:nvSpPr>
            <p:cNvPr id="2630" name="Google Shape;2630;p21"/>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21"/>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21"/>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21"/>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4" name="Google Shape;2634;p21"/>
          <p:cNvGrpSpPr/>
          <p:nvPr/>
        </p:nvGrpSpPr>
        <p:grpSpPr>
          <a:xfrm rot="5400000">
            <a:off x="8691846" y="535371"/>
            <a:ext cx="242781" cy="161857"/>
            <a:chOff x="2500050" y="3730175"/>
            <a:chExt cx="2619000" cy="1746025"/>
          </a:xfrm>
        </p:grpSpPr>
        <p:sp>
          <p:nvSpPr>
            <p:cNvPr id="2635" name="Google Shape;2635;p21"/>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21"/>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21"/>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21"/>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2639" name="Google Shape;2639;p21"/>
          <p:cNvGraphicFramePr/>
          <p:nvPr/>
        </p:nvGraphicFramePr>
        <p:xfrm>
          <a:off x="716588" y="1164950"/>
          <a:ext cx="3000000" cy="3000000"/>
        </p:xfrm>
        <a:graphic>
          <a:graphicData uri="http://schemas.openxmlformats.org/drawingml/2006/table">
            <a:tbl>
              <a:tblPr>
                <a:noFill/>
                <a:tableStyleId>{88DE8978-1B7F-4263-84BC-C1956A274098}</a:tableStyleId>
              </a:tblPr>
              <a:tblGrid>
                <a:gridCol w="1996525"/>
                <a:gridCol w="1903450"/>
                <a:gridCol w="1903450"/>
                <a:gridCol w="1903450"/>
              </a:tblGrid>
              <a:tr h="477825">
                <a:tc gridSpan="4">
                  <a:txBody>
                    <a:bodyPr/>
                    <a:lstStyle/>
                    <a:p>
                      <a:pPr indent="0" lvl="0" marL="0" marR="0" rtl="0" algn="ctr">
                        <a:lnSpc>
                          <a:spcPct val="100000"/>
                        </a:lnSpc>
                        <a:spcBef>
                          <a:spcPts val="0"/>
                        </a:spcBef>
                        <a:spcAft>
                          <a:spcPts val="0"/>
                        </a:spcAft>
                        <a:buNone/>
                      </a:pPr>
                      <a:r>
                        <a:rPr lang="en" sz="1300">
                          <a:solidFill>
                            <a:schemeClr val="accent6"/>
                          </a:solidFill>
                          <a:latin typeface="Orbitron ExtraBold"/>
                          <a:ea typeface="Orbitron ExtraBold"/>
                          <a:cs typeface="Orbitron ExtraBold"/>
                          <a:sym typeface="Orbitron ExtraBold"/>
                        </a:rPr>
                        <a:t>PLANNING</a:t>
                      </a:r>
                      <a:endParaRPr sz="1300">
                        <a:solidFill>
                          <a:schemeClr val="accent6"/>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c hMerge="1"/>
                <a:tc hMerge="1"/>
                <a:tc hMerge="1"/>
              </a:tr>
              <a:tr h="477825">
                <a:tc>
                  <a:txBody>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NEWSLETTER</a:t>
                      </a:r>
                      <a:endParaRPr sz="1300">
                        <a:solidFill>
                          <a:schemeClr val="accent1"/>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CONTENT</a:t>
                      </a:r>
                      <a:endParaRPr sz="1300">
                        <a:solidFill>
                          <a:schemeClr val="accent1"/>
                        </a:solidFill>
                        <a:latin typeface="Orbitron ExtraBold"/>
                        <a:ea typeface="Orbitron ExtraBold"/>
                        <a:cs typeface="Orbitron ExtraBold"/>
                        <a:sym typeface="Orbitron ExtraBold"/>
                      </a:endParaRPr>
                    </a:p>
                  </a:txBody>
                  <a:tcPr marT="91425" marB="91425" marR="91425" marL="91425" anchor="ctr">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DATE</a:t>
                      </a:r>
                      <a:endParaRPr sz="1300">
                        <a:solidFill>
                          <a:schemeClr val="accent1"/>
                        </a:solidFill>
                        <a:latin typeface="Orbitron ExtraBold"/>
                        <a:ea typeface="Orbitron ExtraBold"/>
                        <a:cs typeface="Orbitron ExtraBold"/>
                        <a:sym typeface="Orbitron ExtraBold"/>
                      </a:endParaRPr>
                    </a:p>
                  </a:txBody>
                  <a:tcPr marT="91425" marB="91425" marR="91425" marL="91425" anchor="ctr">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TIME</a:t>
                      </a:r>
                      <a:endParaRPr sz="1300">
                        <a:solidFill>
                          <a:schemeClr val="accent1"/>
                        </a:solidFill>
                        <a:latin typeface="Orbitron ExtraBold"/>
                        <a:ea typeface="Orbitron ExtraBold"/>
                        <a:cs typeface="Orbitron ExtraBold"/>
                        <a:sym typeface="Orbitron ExtraBold"/>
                      </a:endParaRPr>
                    </a:p>
                  </a:txBody>
                  <a:tcPr marT="91425" marB="91425" marR="91425" marL="91425" anchor="ctr">
                    <a:lnL cap="flat" cmpd="sng" w="9525">
                      <a:solidFill>
                        <a:srgbClr val="FFFFFF">
                          <a:alpha val="0"/>
                        </a:srgbClr>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477875">
                <a:tc>
                  <a:txBody>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Newsletter 1</a:t>
                      </a:r>
                      <a:endParaRPr>
                        <a:solidFill>
                          <a:schemeClr val="lt1"/>
                        </a:solidFill>
                        <a:latin typeface="Advent Pro Medium"/>
                        <a:ea typeface="Advent Pro Medium"/>
                        <a:cs typeface="Advent Pro Medium"/>
                        <a:sym typeface="Advent Pro Medium"/>
                      </a:endParaRPr>
                    </a:p>
                  </a:txBody>
                  <a:tcPr marT="91425" marB="91425" marR="91425" marL="822950" anchor="ctr">
                    <a:lnL cap="flat" cmpd="sng" w="19050">
                      <a:solidFill>
                        <a:schemeClr val="accent1"/>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Retro rewind</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Tuesday</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12:30 AM</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9525">
                      <a:solidFill>
                        <a:srgbClr val="FFFFFF">
                          <a:alpha val="0"/>
                        </a:srgbClr>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477875">
                <a:tc>
                  <a:txBody>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Newsletter 2</a:t>
                      </a:r>
                      <a:endParaRPr>
                        <a:solidFill>
                          <a:schemeClr val="lt1"/>
                        </a:solidFill>
                        <a:latin typeface="Advent Pro Medium"/>
                        <a:ea typeface="Advent Pro Medium"/>
                        <a:cs typeface="Advent Pro Medium"/>
                        <a:sym typeface="Advent Pro Medium"/>
                      </a:endParaRPr>
                    </a:p>
                  </a:txBody>
                  <a:tcPr marT="91425" marB="91425" marR="91425" marL="822950" anchor="ctr">
                    <a:lnL cap="flat" cmpd="sng" w="19050">
                      <a:solidFill>
                        <a:schemeClr val="accent1"/>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Pixel pioneers</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Saturday</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12:30 PM</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9525">
                      <a:solidFill>
                        <a:srgbClr val="FFFFFF">
                          <a:alpha val="0"/>
                        </a:srgbClr>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477875">
                <a:tc>
                  <a:txBody>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Newsletter 3</a:t>
                      </a:r>
                      <a:endParaRPr>
                        <a:solidFill>
                          <a:schemeClr val="lt1"/>
                        </a:solidFill>
                        <a:latin typeface="Advent Pro Medium"/>
                        <a:ea typeface="Advent Pro Medium"/>
                        <a:cs typeface="Advent Pro Medium"/>
                        <a:sym typeface="Advent Pro Medium"/>
                      </a:endParaRPr>
                    </a:p>
                  </a:txBody>
                  <a:tcPr marT="91425" marB="91425" marR="91425" marL="822950" anchor="ctr">
                    <a:lnL cap="flat" cmpd="sng" w="19050">
                      <a:solidFill>
                        <a:schemeClr val="accent1"/>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Game vault</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Sunday</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10:30 PM</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9525">
                      <a:solidFill>
                        <a:srgbClr val="FFFFFF">
                          <a:alpha val="0"/>
                        </a:srgbClr>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477875">
                <a:tc>
                  <a:txBody>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Newsletter 4</a:t>
                      </a:r>
                      <a:endParaRPr>
                        <a:solidFill>
                          <a:schemeClr val="lt1"/>
                        </a:solidFill>
                        <a:latin typeface="Advent Pro Medium"/>
                        <a:ea typeface="Advent Pro Medium"/>
                        <a:cs typeface="Advent Pro Medium"/>
                        <a:sym typeface="Advent Pro Medium"/>
                      </a:endParaRPr>
                    </a:p>
                  </a:txBody>
                  <a:tcPr marT="91425" marB="91425" marR="91425" marL="822950" anchor="ctr">
                    <a:lnL cap="flat" cmpd="sng" w="19050">
                      <a:solidFill>
                        <a:schemeClr val="accent1"/>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Retro gaming gazette</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Monday</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03:25 PM</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9525">
                      <a:solidFill>
                        <a:srgbClr val="FFFFFF">
                          <a:alpha val="0"/>
                        </a:srgbClr>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477875">
                <a:tc>
                  <a:txBody>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Newsletter 5</a:t>
                      </a:r>
                      <a:endParaRPr>
                        <a:solidFill>
                          <a:schemeClr val="lt1"/>
                        </a:solidFill>
                        <a:latin typeface="Advent Pro Medium"/>
                        <a:ea typeface="Advent Pro Medium"/>
                        <a:cs typeface="Advent Pro Medium"/>
                        <a:sym typeface="Advent Pro Medium"/>
                      </a:endParaRPr>
                    </a:p>
                  </a:txBody>
                  <a:tcPr marT="91425" marB="91425" marR="91425" marL="822950" anchor="ctr">
                    <a:lnL cap="flat" cmpd="sng" w="19050">
                      <a:solidFill>
                        <a:schemeClr val="accent1"/>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Arcade archives</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Friday</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03:25 PM</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9525">
                      <a:solidFill>
                        <a:srgbClr val="FFFFFF">
                          <a:alpha val="0"/>
                        </a:srgbClr>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grpSp>
        <p:nvGrpSpPr>
          <p:cNvPr id="2640" name="Google Shape;2640;p21"/>
          <p:cNvGrpSpPr/>
          <p:nvPr/>
        </p:nvGrpSpPr>
        <p:grpSpPr>
          <a:xfrm>
            <a:off x="908352" y="2201811"/>
            <a:ext cx="304590" cy="304576"/>
            <a:chOff x="964950" y="1832225"/>
            <a:chExt cx="531850" cy="531825"/>
          </a:xfrm>
        </p:grpSpPr>
        <p:sp>
          <p:nvSpPr>
            <p:cNvPr id="2641" name="Google Shape;2641;p21"/>
            <p:cNvSpPr/>
            <p:nvPr/>
          </p:nvSpPr>
          <p:spPr>
            <a:xfrm>
              <a:off x="965000" y="1832225"/>
              <a:ext cx="531800" cy="531825"/>
            </a:xfrm>
            <a:custGeom>
              <a:rect b="b" l="l" r="r" t="t"/>
              <a:pathLst>
                <a:path extrusionOk="0" h="21273" w="21272">
                  <a:moveTo>
                    <a:pt x="6474" y="0"/>
                  </a:moveTo>
                  <a:lnTo>
                    <a:pt x="6474" y="1387"/>
                  </a:lnTo>
                  <a:lnTo>
                    <a:pt x="4161" y="1387"/>
                  </a:lnTo>
                  <a:lnTo>
                    <a:pt x="4161" y="2775"/>
                  </a:lnTo>
                  <a:lnTo>
                    <a:pt x="2775" y="2775"/>
                  </a:lnTo>
                  <a:lnTo>
                    <a:pt x="2775" y="4161"/>
                  </a:lnTo>
                  <a:lnTo>
                    <a:pt x="1387" y="4161"/>
                  </a:lnTo>
                  <a:lnTo>
                    <a:pt x="1387" y="6473"/>
                  </a:lnTo>
                  <a:lnTo>
                    <a:pt x="0" y="6473"/>
                  </a:lnTo>
                  <a:lnTo>
                    <a:pt x="0" y="14798"/>
                  </a:lnTo>
                  <a:lnTo>
                    <a:pt x="1387" y="14798"/>
                  </a:lnTo>
                  <a:lnTo>
                    <a:pt x="1387" y="17110"/>
                  </a:lnTo>
                  <a:lnTo>
                    <a:pt x="2775" y="17110"/>
                  </a:lnTo>
                  <a:lnTo>
                    <a:pt x="2775" y="17572"/>
                  </a:lnTo>
                  <a:lnTo>
                    <a:pt x="2775" y="18497"/>
                  </a:lnTo>
                  <a:lnTo>
                    <a:pt x="4161" y="18497"/>
                  </a:lnTo>
                  <a:lnTo>
                    <a:pt x="4161" y="18960"/>
                  </a:lnTo>
                  <a:lnTo>
                    <a:pt x="4161" y="19885"/>
                  </a:lnTo>
                  <a:lnTo>
                    <a:pt x="6474" y="19885"/>
                  </a:lnTo>
                  <a:lnTo>
                    <a:pt x="6474" y="20347"/>
                  </a:lnTo>
                  <a:lnTo>
                    <a:pt x="6474" y="21273"/>
                  </a:lnTo>
                  <a:lnTo>
                    <a:pt x="14798" y="21273"/>
                  </a:lnTo>
                  <a:lnTo>
                    <a:pt x="14798" y="20347"/>
                  </a:lnTo>
                  <a:lnTo>
                    <a:pt x="14798" y="19885"/>
                  </a:lnTo>
                  <a:lnTo>
                    <a:pt x="17111" y="19885"/>
                  </a:lnTo>
                  <a:lnTo>
                    <a:pt x="17111" y="18960"/>
                  </a:lnTo>
                  <a:lnTo>
                    <a:pt x="17111" y="18497"/>
                  </a:lnTo>
                  <a:lnTo>
                    <a:pt x="18497" y="18497"/>
                  </a:lnTo>
                  <a:lnTo>
                    <a:pt x="18497" y="17572"/>
                  </a:lnTo>
                  <a:lnTo>
                    <a:pt x="18497" y="17110"/>
                  </a:lnTo>
                  <a:lnTo>
                    <a:pt x="19885" y="17110"/>
                  </a:lnTo>
                  <a:lnTo>
                    <a:pt x="19885" y="14798"/>
                  </a:lnTo>
                  <a:lnTo>
                    <a:pt x="21271" y="14798"/>
                  </a:lnTo>
                  <a:lnTo>
                    <a:pt x="21271" y="6473"/>
                  </a:lnTo>
                  <a:lnTo>
                    <a:pt x="19885" y="6473"/>
                  </a:lnTo>
                  <a:lnTo>
                    <a:pt x="19885" y="4161"/>
                  </a:lnTo>
                  <a:lnTo>
                    <a:pt x="18497" y="4161"/>
                  </a:lnTo>
                  <a:lnTo>
                    <a:pt x="18497" y="2775"/>
                  </a:lnTo>
                  <a:lnTo>
                    <a:pt x="17111" y="2775"/>
                  </a:lnTo>
                  <a:lnTo>
                    <a:pt x="17111" y="1387"/>
                  </a:lnTo>
                  <a:lnTo>
                    <a:pt x="14798" y="1387"/>
                  </a:lnTo>
                  <a:lnTo>
                    <a:pt x="14798"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21"/>
            <p:cNvSpPr/>
            <p:nvPr/>
          </p:nvSpPr>
          <p:spPr>
            <a:xfrm>
              <a:off x="964950" y="1832225"/>
              <a:ext cx="531850" cy="196550"/>
            </a:xfrm>
            <a:custGeom>
              <a:rect b="b" l="l" r="r" t="t"/>
              <a:pathLst>
                <a:path extrusionOk="0" h="7862" w="21274">
                  <a:moveTo>
                    <a:pt x="6476" y="0"/>
                  </a:moveTo>
                  <a:lnTo>
                    <a:pt x="6476" y="1387"/>
                  </a:lnTo>
                  <a:lnTo>
                    <a:pt x="4163" y="1387"/>
                  </a:lnTo>
                  <a:lnTo>
                    <a:pt x="4163" y="2775"/>
                  </a:lnTo>
                  <a:lnTo>
                    <a:pt x="2777" y="2775"/>
                  </a:lnTo>
                  <a:lnTo>
                    <a:pt x="2777" y="4161"/>
                  </a:lnTo>
                  <a:lnTo>
                    <a:pt x="1389" y="4161"/>
                  </a:lnTo>
                  <a:lnTo>
                    <a:pt x="1389" y="6473"/>
                  </a:lnTo>
                  <a:lnTo>
                    <a:pt x="1" y="6473"/>
                  </a:lnTo>
                  <a:lnTo>
                    <a:pt x="1" y="7861"/>
                  </a:lnTo>
                  <a:lnTo>
                    <a:pt x="2777" y="7861"/>
                  </a:lnTo>
                  <a:lnTo>
                    <a:pt x="2777" y="6473"/>
                  </a:lnTo>
                  <a:lnTo>
                    <a:pt x="2777" y="5549"/>
                  </a:lnTo>
                  <a:lnTo>
                    <a:pt x="4163" y="5549"/>
                  </a:lnTo>
                  <a:lnTo>
                    <a:pt x="4163" y="4161"/>
                  </a:lnTo>
                  <a:lnTo>
                    <a:pt x="5551" y="4161"/>
                  </a:lnTo>
                  <a:lnTo>
                    <a:pt x="5551" y="2775"/>
                  </a:lnTo>
                  <a:lnTo>
                    <a:pt x="15725" y="2775"/>
                  </a:lnTo>
                  <a:lnTo>
                    <a:pt x="15725" y="4161"/>
                  </a:lnTo>
                  <a:lnTo>
                    <a:pt x="17113" y="4161"/>
                  </a:lnTo>
                  <a:lnTo>
                    <a:pt x="17113" y="5549"/>
                  </a:lnTo>
                  <a:lnTo>
                    <a:pt x="18499" y="5549"/>
                  </a:lnTo>
                  <a:lnTo>
                    <a:pt x="18499" y="6473"/>
                  </a:lnTo>
                  <a:lnTo>
                    <a:pt x="18499" y="7861"/>
                  </a:lnTo>
                  <a:lnTo>
                    <a:pt x="21273" y="7861"/>
                  </a:lnTo>
                  <a:lnTo>
                    <a:pt x="21273" y="6473"/>
                  </a:lnTo>
                  <a:lnTo>
                    <a:pt x="19887" y="6473"/>
                  </a:lnTo>
                  <a:lnTo>
                    <a:pt x="19887" y="4161"/>
                  </a:lnTo>
                  <a:lnTo>
                    <a:pt x="18499" y="4161"/>
                  </a:lnTo>
                  <a:lnTo>
                    <a:pt x="18499" y="2775"/>
                  </a:lnTo>
                  <a:lnTo>
                    <a:pt x="17113" y="2775"/>
                  </a:lnTo>
                  <a:lnTo>
                    <a:pt x="17113" y="1387"/>
                  </a:lnTo>
                  <a:lnTo>
                    <a:pt x="14800" y="1387"/>
                  </a:lnTo>
                  <a:lnTo>
                    <a:pt x="14800"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21"/>
            <p:cNvSpPr/>
            <p:nvPr/>
          </p:nvSpPr>
          <p:spPr>
            <a:xfrm>
              <a:off x="1069025" y="1866875"/>
              <a:ext cx="57825" cy="34725"/>
            </a:xfrm>
            <a:custGeom>
              <a:rect b="b" l="l" r="r" t="t"/>
              <a:pathLst>
                <a:path extrusionOk="0" h="1389" w="2313">
                  <a:moveTo>
                    <a:pt x="0" y="1"/>
                  </a:moveTo>
                  <a:lnTo>
                    <a:pt x="0"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21"/>
            <p:cNvSpPr/>
            <p:nvPr/>
          </p:nvSpPr>
          <p:spPr>
            <a:xfrm>
              <a:off x="1034350" y="1901575"/>
              <a:ext cx="34700" cy="34675"/>
            </a:xfrm>
            <a:custGeom>
              <a:rect b="b" l="l" r="r" t="t"/>
              <a:pathLst>
                <a:path extrusionOk="0" h="1387" w="1388">
                  <a:moveTo>
                    <a:pt x="1" y="1"/>
                  </a:moveTo>
                  <a:lnTo>
                    <a:pt x="1"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21"/>
            <p:cNvSpPr/>
            <p:nvPr/>
          </p:nvSpPr>
          <p:spPr>
            <a:xfrm>
              <a:off x="999650" y="1936225"/>
              <a:ext cx="34725" cy="57850"/>
            </a:xfrm>
            <a:custGeom>
              <a:rect b="b" l="l" r="r" t="t"/>
              <a:pathLst>
                <a:path extrusionOk="0" h="2314" w="1389">
                  <a:moveTo>
                    <a:pt x="1" y="1"/>
                  </a:moveTo>
                  <a:lnTo>
                    <a:pt x="1" y="2313"/>
                  </a:lnTo>
                  <a:lnTo>
                    <a:pt x="1389" y="2313"/>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21"/>
            <p:cNvSpPr/>
            <p:nvPr/>
          </p:nvSpPr>
          <p:spPr>
            <a:xfrm>
              <a:off x="999650" y="2202150"/>
              <a:ext cx="34725" cy="57850"/>
            </a:xfrm>
            <a:custGeom>
              <a:rect b="b" l="l" r="r" t="t"/>
              <a:pathLst>
                <a:path extrusionOk="0" h="2314" w="1389">
                  <a:moveTo>
                    <a:pt x="1" y="1"/>
                  </a:moveTo>
                  <a:lnTo>
                    <a:pt x="1" y="2313"/>
                  </a:lnTo>
                  <a:lnTo>
                    <a:pt x="1389" y="2313"/>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21"/>
            <p:cNvSpPr/>
            <p:nvPr/>
          </p:nvSpPr>
          <p:spPr>
            <a:xfrm>
              <a:off x="1034350" y="2259975"/>
              <a:ext cx="34700" cy="34675"/>
            </a:xfrm>
            <a:custGeom>
              <a:rect b="b" l="l" r="r" t="t"/>
              <a:pathLst>
                <a:path extrusionOk="0" h="1387" w="1388">
                  <a:moveTo>
                    <a:pt x="1" y="0"/>
                  </a:moveTo>
                  <a:lnTo>
                    <a:pt x="1" y="1387"/>
                  </a:lnTo>
                  <a:lnTo>
                    <a:pt x="1387" y="1387"/>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21"/>
            <p:cNvSpPr/>
            <p:nvPr/>
          </p:nvSpPr>
          <p:spPr>
            <a:xfrm>
              <a:off x="1069025" y="2294625"/>
              <a:ext cx="57825" cy="34725"/>
            </a:xfrm>
            <a:custGeom>
              <a:rect b="b" l="l" r="r" t="t"/>
              <a:pathLst>
                <a:path extrusionOk="0" h="1389" w="2313">
                  <a:moveTo>
                    <a:pt x="0" y="1"/>
                  </a:moveTo>
                  <a:lnTo>
                    <a:pt x="0"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21"/>
            <p:cNvSpPr/>
            <p:nvPr/>
          </p:nvSpPr>
          <p:spPr>
            <a:xfrm>
              <a:off x="1126825" y="1832225"/>
              <a:ext cx="208150" cy="34675"/>
            </a:xfrm>
            <a:custGeom>
              <a:rect b="b" l="l" r="r" t="t"/>
              <a:pathLst>
                <a:path extrusionOk="0" h="1387" w="8326">
                  <a:moveTo>
                    <a:pt x="1" y="0"/>
                  </a:moveTo>
                  <a:lnTo>
                    <a:pt x="1" y="1387"/>
                  </a:lnTo>
                  <a:lnTo>
                    <a:pt x="8325" y="1387"/>
                  </a:lnTo>
                  <a:lnTo>
                    <a:pt x="8325"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21"/>
            <p:cNvSpPr/>
            <p:nvPr/>
          </p:nvSpPr>
          <p:spPr>
            <a:xfrm>
              <a:off x="1126825" y="2329325"/>
              <a:ext cx="208150" cy="34725"/>
            </a:xfrm>
            <a:custGeom>
              <a:rect b="b" l="l" r="r" t="t"/>
              <a:pathLst>
                <a:path extrusionOk="0" h="1389" w="8326">
                  <a:moveTo>
                    <a:pt x="1" y="1"/>
                  </a:moveTo>
                  <a:lnTo>
                    <a:pt x="1" y="1389"/>
                  </a:lnTo>
                  <a:lnTo>
                    <a:pt x="8325" y="1389"/>
                  </a:lnTo>
                  <a:lnTo>
                    <a:pt x="832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21"/>
            <p:cNvSpPr/>
            <p:nvPr/>
          </p:nvSpPr>
          <p:spPr>
            <a:xfrm>
              <a:off x="964950" y="1994050"/>
              <a:ext cx="34725" cy="208125"/>
            </a:xfrm>
            <a:custGeom>
              <a:rect b="b" l="l" r="r" t="t"/>
              <a:pathLst>
                <a:path extrusionOk="0" h="8325" w="1389">
                  <a:moveTo>
                    <a:pt x="1" y="0"/>
                  </a:moveTo>
                  <a:lnTo>
                    <a:pt x="1" y="8325"/>
                  </a:lnTo>
                  <a:lnTo>
                    <a:pt x="1389" y="8325"/>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21"/>
            <p:cNvSpPr/>
            <p:nvPr/>
          </p:nvSpPr>
          <p:spPr>
            <a:xfrm>
              <a:off x="1334950" y="1866875"/>
              <a:ext cx="57825" cy="34725"/>
            </a:xfrm>
            <a:custGeom>
              <a:rect b="b" l="l" r="r" t="t"/>
              <a:pathLst>
                <a:path extrusionOk="0" h="1389" w="2313">
                  <a:moveTo>
                    <a:pt x="0" y="1"/>
                  </a:moveTo>
                  <a:lnTo>
                    <a:pt x="0"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21"/>
            <p:cNvSpPr/>
            <p:nvPr/>
          </p:nvSpPr>
          <p:spPr>
            <a:xfrm>
              <a:off x="1392750" y="1901575"/>
              <a:ext cx="34700" cy="34675"/>
            </a:xfrm>
            <a:custGeom>
              <a:rect b="b" l="l" r="r" t="t"/>
              <a:pathLst>
                <a:path extrusionOk="0" h="1387" w="1388">
                  <a:moveTo>
                    <a:pt x="1" y="1"/>
                  </a:moveTo>
                  <a:lnTo>
                    <a:pt x="1"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21"/>
            <p:cNvSpPr/>
            <p:nvPr/>
          </p:nvSpPr>
          <p:spPr>
            <a:xfrm>
              <a:off x="1427425" y="1936225"/>
              <a:ext cx="34725" cy="57850"/>
            </a:xfrm>
            <a:custGeom>
              <a:rect b="b" l="l" r="r" t="t"/>
              <a:pathLst>
                <a:path extrusionOk="0" h="2314" w="1389">
                  <a:moveTo>
                    <a:pt x="0" y="1"/>
                  </a:moveTo>
                  <a:lnTo>
                    <a:pt x="0" y="2313"/>
                  </a:lnTo>
                  <a:lnTo>
                    <a:pt x="1388" y="2313"/>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21"/>
            <p:cNvSpPr/>
            <p:nvPr/>
          </p:nvSpPr>
          <p:spPr>
            <a:xfrm>
              <a:off x="1427425" y="2202150"/>
              <a:ext cx="34725" cy="57850"/>
            </a:xfrm>
            <a:custGeom>
              <a:rect b="b" l="l" r="r" t="t"/>
              <a:pathLst>
                <a:path extrusionOk="0" h="2314" w="1389">
                  <a:moveTo>
                    <a:pt x="0" y="1"/>
                  </a:moveTo>
                  <a:lnTo>
                    <a:pt x="0" y="2313"/>
                  </a:lnTo>
                  <a:lnTo>
                    <a:pt x="1388" y="2313"/>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21"/>
            <p:cNvSpPr/>
            <p:nvPr/>
          </p:nvSpPr>
          <p:spPr>
            <a:xfrm>
              <a:off x="1392750" y="2259975"/>
              <a:ext cx="34700" cy="34675"/>
            </a:xfrm>
            <a:custGeom>
              <a:rect b="b" l="l" r="r" t="t"/>
              <a:pathLst>
                <a:path extrusionOk="0" h="1387" w="1388">
                  <a:moveTo>
                    <a:pt x="1" y="0"/>
                  </a:moveTo>
                  <a:lnTo>
                    <a:pt x="1" y="1387"/>
                  </a:lnTo>
                  <a:lnTo>
                    <a:pt x="1387" y="1387"/>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21"/>
            <p:cNvSpPr/>
            <p:nvPr/>
          </p:nvSpPr>
          <p:spPr>
            <a:xfrm>
              <a:off x="1334950" y="2294625"/>
              <a:ext cx="57825" cy="34725"/>
            </a:xfrm>
            <a:custGeom>
              <a:rect b="b" l="l" r="r" t="t"/>
              <a:pathLst>
                <a:path extrusionOk="0" h="1389" w="2313">
                  <a:moveTo>
                    <a:pt x="0" y="1"/>
                  </a:moveTo>
                  <a:lnTo>
                    <a:pt x="0"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21"/>
            <p:cNvSpPr/>
            <p:nvPr/>
          </p:nvSpPr>
          <p:spPr>
            <a:xfrm>
              <a:off x="1462125" y="1994050"/>
              <a:ext cx="34675" cy="208125"/>
            </a:xfrm>
            <a:custGeom>
              <a:rect b="b" l="l" r="r" t="t"/>
              <a:pathLst>
                <a:path extrusionOk="0" h="8325" w="1387">
                  <a:moveTo>
                    <a:pt x="0" y="0"/>
                  </a:moveTo>
                  <a:lnTo>
                    <a:pt x="0" y="8325"/>
                  </a:lnTo>
                  <a:lnTo>
                    <a:pt x="1386" y="8325"/>
                  </a:lnTo>
                  <a:lnTo>
                    <a:pt x="1386"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21"/>
            <p:cNvSpPr/>
            <p:nvPr/>
          </p:nvSpPr>
          <p:spPr>
            <a:xfrm>
              <a:off x="1103725" y="2155900"/>
              <a:ext cx="34675" cy="69400"/>
            </a:xfrm>
            <a:custGeom>
              <a:rect b="b" l="l" r="r" t="t"/>
              <a:pathLst>
                <a:path extrusionOk="0" h="2776" w="1387">
                  <a:moveTo>
                    <a:pt x="0" y="1"/>
                  </a:moveTo>
                  <a:lnTo>
                    <a:pt x="0" y="2775"/>
                  </a:lnTo>
                  <a:lnTo>
                    <a:pt x="1387" y="2775"/>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21"/>
            <p:cNvSpPr/>
            <p:nvPr/>
          </p:nvSpPr>
          <p:spPr>
            <a:xfrm>
              <a:off x="1323350" y="2155900"/>
              <a:ext cx="34725" cy="69400"/>
            </a:xfrm>
            <a:custGeom>
              <a:rect b="b" l="l" r="r" t="t"/>
              <a:pathLst>
                <a:path extrusionOk="0" h="2776" w="1389">
                  <a:moveTo>
                    <a:pt x="1" y="1"/>
                  </a:moveTo>
                  <a:lnTo>
                    <a:pt x="1" y="2775"/>
                  </a:lnTo>
                  <a:lnTo>
                    <a:pt x="1389" y="2775"/>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21"/>
            <p:cNvSpPr/>
            <p:nvPr/>
          </p:nvSpPr>
          <p:spPr>
            <a:xfrm>
              <a:off x="1138375" y="2225275"/>
              <a:ext cx="185000" cy="34725"/>
            </a:xfrm>
            <a:custGeom>
              <a:rect b="b" l="l" r="r" t="t"/>
              <a:pathLst>
                <a:path extrusionOk="0" h="1389" w="7400">
                  <a:moveTo>
                    <a:pt x="1" y="0"/>
                  </a:moveTo>
                  <a:lnTo>
                    <a:pt x="1" y="1388"/>
                  </a:lnTo>
                  <a:lnTo>
                    <a:pt x="7400" y="1388"/>
                  </a:lnTo>
                  <a:lnTo>
                    <a:pt x="7400"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21"/>
            <p:cNvSpPr/>
            <p:nvPr/>
          </p:nvSpPr>
          <p:spPr>
            <a:xfrm>
              <a:off x="1092175" y="1970925"/>
              <a:ext cx="69375" cy="138750"/>
            </a:xfrm>
            <a:custGeom>
              <a:rect b="b" l="l" r="r" t="t"/>
              <a:pathLst>
                <a:path extrusionOk="0" h="5550" w="2775">
                  <a:moveTo>
                    <a:pt x="0" y="1"/>
                  </a:moveTo>
                  <a:lnTo>
                    <a:pt x="0" y="5550"/>
                  </a:lnTo>
                  <a:lnTo>
                    <a:pt x="2775" y="5550"/>
                  </a:lnTo>
                  <a:lnTo>
                    <a:pt x="277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21"/>
            <p:cNvSpPr/>
            <p:nvPr/>
          </p:nvSpPr>
          <p:spPr>
            <a:xfrm>
              <a:off x="1300250" y="1970925"/>
              <a:ext cx="69375" cy="138750"/>
            </a:xfrm>
            <a:custGeom>
              <a:rect b="b" l="l" r="r" t="t"/>
              <a:pathLst>
                <a:path extrusionOk="0" h="5550" w="2775">
                  <a:moveTo>
                    <a:pt x="0" y="1"/>
                  </a:moveTo>
                  <a:lnTo>
                    <a:pt x="0" y="5550"/>
                  </a:lnTo>
                  <a:lnTo>
                    <a:pt x="2775" y="5550"/>
                  </a:lnTo>
                  <a:lnTo>
                    <a:pt x="277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4" name="Google Shape;2664;p21"/>
          <p:cNvGrpSpPr/>
          <p:nvPr/>
        </p:nvGrpSpPr>
        <p:grpSpPr>
          <a:xfrm>
            <a:off x="908353" y="2685171"/>
            <a:ext cx="304576" cy="304590"/>
            <a:chOff x="1193625" y="2546350"/>
            <a:chExt cx="531825" cy="531850"/>
          </a:xfrm>
        </p:grpSpPr>
        <p:sp>
          <p:nvSpPr>
            <p:cNvPr id="2665" name="Google Shape;2665;p21"/>
            <p:cNvSpPr/>
            <p:nvPr/>
          </p:nvSpPr>
          <p:spPr>
            <a:xfrm>
              <a:off x="1193625" y="2546400"/>
              <a:ext cx="531825" cy="531800"/>
            </a:xfrm>
            <a:custGeom>
              <a:rect b="b" l="l" r="r" t="t"/>
              <a:pathLst>
                <a:path extrusionOk="0" h="21272" w="21273">
                  <a:moveTo>
                    <a:pt x="9711" y="0"/>
                  </a:moveTo>
                  <a:lnTo>
                    <a:pt x="9711" y="1387"/>
                  </a:lnTo>
                  <a:lnTo>
                    <a:pt x="8325" y="1387"/>
                  </a:lnTo>
                  <a:lnTo>
                    <a:pt x="8325" y="3699"/>
                  </a:lnTo>
                  <a:lnTo>
                    <a:pt x="6937" y="3699"/>
                  </a:lnTo>
                  <a:lnTo>
                    <a:pt x="6937" y="5549"/>
                  </a:lnTo>
                  <a:lnTo>
                    <a:pt x="5550" y="5549"/>
                  </a:lnTo>
                  <a:lnTo>
                    <a:pt x="5550" y="6935"/>
                  </a:lnTo>
                  <a:lnTo>
                    <a:pt x="0" y="6935"/>
                  </a:lnTo>
                  <a:lnTo>
                    <a:pt x="0" y="10636"/>
                  </a:lnTo>
                  <a:lnTo>
                    <a:pt x="1388" y="10636"/>
                  </a:lnTo>
                  <a:lnTo>
                    <a:pt x="1388" y="12024"/>
                  </a:lnTo>
                  <a:lnTo>
                    <a:pt x="2775" y="12024"/>
                  </a:lnTo>
                  <a:lnTo>
                    <a:pt x="2775" y="19885"/>
                  </a:lnTo>
                  <a:lnTo>
                    <a:pt x="2775" y="20347"/>
                  </a:lnTo>
                  <a:lnTo>
                    <a:pt x="2775" y="21271"/>
                  </a:lnTo>
                  <a:lnTo>
                    <a:pt x="6475" y="21271"/>
                  </a:lnTo>
                  <a:lnTo>
                    <a:pt x="6475" y="20347"/>
                  </a:lnTo>
                  <a:lnTo>
                    <a:pt x="6475" y="19885"/>
                  </a:lnTo>
                  <a:lnTo>
                    <a:pt x="8787" y="19885"/>
                  </a:lnTo>
                  <a:lnTo>
                    <a:pt x="8787" y="18497"/>
                  </a:lnTo>
                  <a:lnTo>
                    <a:pt x="12486" y="18497"/>
                  </a:lnTo>
                  <a:lnTo>
                    <a:pt x="12486" y="19885"/>
                  </a:lnTo>
                  <a:lnTo>
                    <a:pt x="14798" y="19885"/>
                  </a:lnTo>
                  <a:lnTo>
                    <a:pt x="14798" y="21271"/>
                  </a:lnTo>
                  <a:lnTo>
                    <a:pt x="18498" y="21271"/>
                  </a:lnTo>
                  <a:lnTo>
                    <a:pt x="18498" y="20347"/>
                  </a:lnTo>
                  <a:lnTo>
                    <a:pt x="18498" y="19885"/>
                  </a:lnTo>
                  <a:lnTo>
                    <a:pt x="18498" y="12024"/>
                  </a:lnTo>
                  <a:lnTo>
                    <a:pt x="19885" y="12024"/>
                  </a:lnTo>
                  <a:lnTo>
                    <a:pt x="19885" y="10636"/>
                  </a:lnTo>
                  <a:lnTo>
                    <a:pt x="21273" y="10636"/>
                  </a:lnTo>
                  <a:lnTo>
                    <a:pt x="21273" y="6935"/>
                  </a:lnTo>
                  <a:lnTo>
                    <a:pt x="15724" y="6935"/>
                  </a:lnTo>
                  <a:lnTo>
                    <a:pt x="15724" y="5549"/>
                  </a:lnTo>
                  <a:lnTo>
                    <a:pt x="14336" y="5549"/>
                  </a:lnTo>
                  <a:lnTo>
                    <a:pt x="14336" y="3699"/>
                  </a:lnTo>
                  <a:lnTo>
                    <a:pt x="12949" y="3699"/>
                  </a:lnTo>
                  <a:lnTo>
                    <a:pt x="12949" y="1387"/>
                  </a:lnTo>
                  <a:lnTo>
                    <a:pt x="11561" y="1387"/>
                  </a:lnTo>
                  <a:lnTo>
                    <a:pt x="11561"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21"/>
            <p:cNvSpPr/>
            <p:nvPr/>
          </p:nvSpPr>
          <p:spPr>
            <a:xfrm>
              <a:off x="1193625" y="2546400"/>
              <a:ext cx="531825" cy="242800"/>
            </a:xfrm>
            <a:custGeom>
              <a:rect b="b" l="l" r="r" t="t"/>
              <a:pathLst>
                <a:path extrusionOk="0" h="9712" w="21273">
                  <a:moveTo>
                    <a:pt x="9711" y="0"/>
                  </a:moveTo>
                  <a:lnTo>
                    <a:pt x="9711" y="1387"/>
                  </a:lnTo>
                  <a:lnTo>
                    <a:pt x="8325" y="1387"/>
                  </a:lnTo>
                  <a:lnTo>
                    <a:pt x="8325" y="3699"/>
                  </a:lnTo>
                  <a:lnTo>
                    <a:pt x="6937" y="3699"/>
                  </a:lnTo>
                  <a:lnTo>
                    <a:pt x="6937" y="5549"/>
                  </a:lnTo>
                  <a:lnTo>
                    <a:pt x="5550" y="5549"/>
                  </a:lnTo>
                  <a:lnTo>
                    <a:pt x="5550" y="6935"/>
                  </a:lnTo>
                  <a:lnTo>
                    <a:pt x="0" y="6935"/>
                  </a:lnTo>
                  <a:lnTo>
                    <a:pt x="0" y="9711"/>
                  </a:lnTo>
                  <a:lnTo>
                    <a:pt x="5550" y="9711"/>
                  </a:lnTo>
                  <a:lnTo>
                    <a:pt x="5550" y="8323"/>
                  </a:lnTo>
                  <a:lnTo>
                    <a:pt x="6937" y="8323"/>
                  </a:lnTo>
                  <a:lnTo>
                    <a:pt x="6937" y="6935"/>
                  </a:lnTo>
                  <a:lnTo>
                    <a:pt x="8325" y="6935"/>
                  </a:lnTo>
                  <a:lnTo>
                    <a:pt x="8325" y="5549"/>
                  </a:lnTo>
                  <a:lnTo>
                    <a:pt x="8325" y="5087"/>
                  </a:lnTo>
                  <a:lnTo>
                    <a:pt x="9711" y="5087"/>
                  </a:lnTo>
                  <a:lnTo>
                    <a:pt x="9711" y="3699"/>
                  </a:lnTo>
                  <a:lnTo>
                    <a:pt x="9711" y="2775"/>
                  </a:lnTo>
                  <a:lnTo>
                    <a:pt x="11561" y="2775"/>
                  </a:lnTo>
                  <a:lnTo>
                    <a:pt x="11561" y="3699"/>
                  </a:lnTo>
                  <a:lnTo>
                    <a:pt x="11561" y="5087"/>
                  </a:lnTo>
                  <a:lnTo>
                    <a:pt x="12949" y="5087"/>
                  </a:lnTo>
                  <a:lnTo>
                    <a:pt x="12949" y="5549"/>
                  </a:lnTo>
                  <a:lnTo>
                    <a:pt x="12949" y="6935"/>
                  </a:lnTo>
                  <a:lnTo>
                    <a:pt x="14336" y="6935"/>
                  </a:lnTo>
                  <a:lnTo>
                    <a:pt x="14336" y="8323"/>
                  </a:lnTo>
                  <a:lnTo>
                    <a:pt x="15724" y="8323"/>
                  </a:lnTo>
                  <a:lnTo>
                    <a:pt x="15724" y="9711"/>
                  </a:lnTo>
                  <a:lnTo>
                    <a:pt x="21273" y="9711"/>
                  </a:lnTo>
                  <a:lnTo>
                    <a:pt x="21273" y="6935"/>
                  </a:lnTo>
                  <a:lnTo>
                    <a:pt x="15724" y="6935"/>
                  </a:lnTo>
                  <a:lnTo>
                    <a:pt x="15724" y="5549"/>
                  </a:lnTo>
                  <a:lnTo>
                    <a:pt x="14336" y="5549"/>
                  </a:lnTo>
                  <a:lnTo>
                    <a:pt x="14336" y="3699"/>
                  </a:lnTo>
                  <a:lnTo>
                    <a:pt x="12949" y="3699"/>
                  </a:lnTo>
                  <a:lnTo>
                    <a:pt x="12949" y="1387"/>
                  </a:lnTo>
                  <a:lnTo>
                    <a:pt x="11561" y="1387"/>
                  </a:lnTo>
                  <a:lnTo>
                    <a:pt x="11561"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21"/>
            <p:cNvSpPr/>
            <p:nvPr/>
          </p:nvSpPr>
          <p:spPr>
            <a:xfrm>
              <a:off x="1193625" y="2685100"/>
              <a:ext cx="173425" cy="127200"/>
            </a:xfrm>
            <a:custGeom>
              <a:rect b="b" l="l" r="r" t="t"/>
              <a:pathLst>
                <a:path extrusionOk="0" h="5088" w="6937">
                  <a:moveTo>
                    <a:pt x="5550" y="1"/>
                  </a:moveTo>
                  <a:lnTo>
                    <a:pt x="5550" y="1387"/>
                  </a:lnTo>
                  <a:lnTo>
                    <a:pt x="6937" y="1387"/>
                  </a:lnTo>
                  <a:lnTo>
                    <a:pt x="6937" y="1"/>
                  </a:lnTo>
                  <a:close/>
                  <a:moveTo>
                    <a:pt x="0" y="1387"/>
                  </a:moveTo>
                  <a:lnTo>
                    <a:pt x="0" y="2775"/>
                  </a:lnTo>
                  <a:lnTo>
                    <a:pt x="0" y="5088"/>
                  </a:lnTo>
                  <a:lnTo>
                    <a:pt x="1388" y="5088"/>
                  </a:lnTo>
                  <a:lnTo>
                    <a:pt x="1388" y="2775"/>
                  </a:lnTo>
                  <a:lnTo>
                    <a:pt x="5550" y="2775"/>
                  </a:lnTo>
                  <a:lnTo>
                    <a:pt x="5550" y="1387"/>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21"/>
            <p:cNvSpPr/>
            <p:nvPr/>
          </p:nvSpPr>
          <p:spPr>
            <a:xfrm>
              <a:off x="1228325" y="2812275"/>
              <a:ext cx="34675" cy="34700"/>
            </a:xfrm>
            <a:custGeom>
              <a:rect b="b" l="l" r="r" t="t"/>
              <a:pathLst>
                <a:path extrusionOk="0" h="1388" w="1387">
                  <a:moveTo>
                    <a:pt x="0" y="1"/>
                  </a:moveTo>
                  <a:lnTo>
                    <a:pt x="0"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21"/>
            <p:cNvSpPr/>
            <p:nvPr/>
          </p:nvSpPr>
          <p:spPr>
            <a:xfrm>
              <a:off x="1401725" y="2581050"/>
              <a:ext cx="34700" cy="57825"/>
            </a:xfrm>
            <a:custGeom>
              <a:rect b="b" l="l" r="r" t="t"/>
              <a:pathLst>
                <a:path extrusionOk="0" h="2313" w="1388">
                  <a:moveTo>
                    <a:pt x="1" y="1"/>
                  </a:moveTo>
                  <a:lnTo>
                    <a:pt x="1" y="2313"/>
                  </a:lnTo>
                  <a:lnTo>
                    <a:pt x="1387" y="2313"/>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21"/>
            <p:cNvSpPr/>
            <p:nvPr/>
          </p:nvSpPr>
          <p:spPr>
            <a:xfrm>
              <a:off x="1367025" y="2638850"/>
              <a:ext cx="34725" cy="46275"/>
            </a:xfrm>
            <a:custGeom>
              <a:rect b="b" l="l" r="r" t="t"/>
              <a:pathLst>
                <a:path extrusionOk="0" h="1851" w="1389">
                  <a:moveTo>
                    <a:pt x="1" y="1"/>
                  </a:moveTo>
                  <a:lnTo>
                    <a:pt x="1" y="1851"/>
                  </a:lnTo>
                  <a:lnTo>
                    <a:pt x="1389" y="1851"/>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21"/>
            <p:cNvSpPr/>
            <p:nvPr/>
          </p:nvSpPr>
          <p:spPr>
            <a:xfrm>
              <a:off x="1482650" y="2581050"/>
              <a:ext cx="34725" cy="57825"/>
            </a:xfrm>
            <a:custGeom>
              <a:rect b="b" l="l" r="r" t="t"/>
              <a:pathLst>
                <a:path extrusionOk="0" h="2313" w="1389">
                  <a:moveTo>
                    <a:pt x="0" y="1"/>
                  </a:moveTo>
                  <a:lnTo>
                    <a:pt x="0" y="2313"/>
                  </a:lnTo>
                  <a:lnTo>
                    <a:pt x="1388" y="2313"/>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21"/>
            <p:cNvSpPr/>
            <p:nvPr/>
          </p:nvSpPr>
          <p:spPr>
            <a:xfrm>
              <a:off x="1517350" y="2638850"/>
              <a:ext cx="34675" cy="46275"/>
            </a:xfrm>
            <a:custGeom>
              <a:rect b="b" l="l" r="r" t="t"/>
              <a:pathLst>
                <a:path extrusionOk="0" h="1851" w="1387">
                  <a:moveTo>
                    <a:pt x="0" y="1"/>
                  </a:moveTo>
                  <a:lnTo>
                    <a:pt x="0" y="1851"/>
                  </a:lnTo>
                  <a:lnTo>
                    <a:pt x="1387" y="1851"/>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21"/>
            <p:cNvSpPr/>
            <p:nvPr/>
          </p:nvSpPr>
          <p:spPr>
            <a:xfrm>
              <a:off x="1355475" y="3008800"/>
              <a:ext cx="57850" cy="34725"/>
            </a:xfrm>
            <a:custGeom>
              <a:rect b="b" l="l" r="r" t="t"/>
              <a:pathLst>
                <a:path extrusionOk="0" h="1389" w="2314">
                  <a:moveTo>
                    <a:pt x="1" y="1"/>
                  </a:moveTo>
                  <a:lnTo>
                    <a:pt x="1"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21"/>
            <p:cNvSpPr/>
            <p:nvPr/>
          </p:nvSpPr>
          <p:spPr>
            <a:xfrm>
              <a:off x="1262975" y="2846975"/>
              <a:ext cx="92525" cy="231225"/>
            </a:xfrm>
            <a:custGeom>
              <a:rect b="b" l="l" r="r" t="t"/>
              <a:pathLst>
                <a:path extrusionOk="0" h="9249" w="3701">
                  <a:moveTo>
                    <a:pt x="1" y="1"/>
                  </a:moveTo>
                  <a:lnTo>
                    <a:pt x="1" y="7862"/>
                  </a:lnTo>
                  <a:lnTo>
                    <a:pt x="1" y="8324"/>
                  </a:lnTo>
                  <a:lnTo>
                    <a:pt x="1" y="9248"/>
                  </a:lnTo>
                  <a:lnTo>
                    <a:pt x="3701" y="9248"/>
                  </a:lnTo>
                  <a:lnTo>
                    <a:pt x="3701" y="7862"/>
                  </a:lnTo>
                  <a:lnTo>
                    <a:pt x="1389" y="7862"/>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21"/>
            <p:cNvSpPr/>
            <p:nvPr/>
          </p:nvSpPr>
          <p:spPr>
            <a:xfrm>
              <a:off x="1656075" y="2812275"/>
              <a:ext cx="34725" cy="34700"/>
            </a:xfrm>
            <a:custGeom>
              <a:rect b="b" l="l" r="r" t="t"/>
              <a:pathLst>
                <a:path extrusionOk="0" h="1388" w="1389">
                  <a:moveTo>
                    <a:pt x="0" y="1"/>
                  </a:moveTo>
                  <a:lnTo>
                    <a:pt x="0" y="1387"/>
                  </a:lnTo>
                  <a:lnTo>
                    <a:pt x="1388" y="1387"/>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21"/>
            <p:cNvSpPr/>
            <p:nvPr/>
          </p:nvSpPr>
          <p:spPr>
            <a:xfrm>
              <a:off x="1563575" y="2846975"/>
              <a:ext cx="92525" cy="231225"/>
            </a:xfrm>
            <a:custGeom>
              <a:rect b="b" l="l" r="r" t="t"/>
              <a:pathLst>
                <a:path extrusionOk="0" h="9249" w="3701">
                  <a:moveTo>
                    <a:pt x="2312" y="1"/>
                  </a:moveTo>
                  <a:lnTo>
                    <a:pt x="2312" y="7862"/>
                  </a:lnTo>
                  <a:lnTo>
                    <a:pt x="0" y="7862"/>
                  </a:lnTo>
                  <a:lnTo>
                    <a:pt x="0" y="9248"/>
                  </a:lnTo>
                  <a:lnTo>
                    <a:pt x="3700" y="9248"/>
                  </a:lnTo>
                  <a:lnTo>
                    <a:pt x="3700" y="8324"/>
                  </a:lnTo>
                  <a:lnTo>
                    <a:pt x="3700" y="7862"/>
                  </a:lnTo>
                  <a:lnTo>
                    <a:pt x="3700"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21"/>
            <p:cNvSpPr/>
            <p:nvPr/>
          </p:nvSpPr>
          <p:spPr>
            <a:xfrm>
              <a:off x="1552000" y="2685100"/>
              <a:ext cx="173450" cy="127200"/>
            </a:xfrm>
            <a:custGeom>
              <a:rect b="b" l="l" r="r" t="t"/>
              <a:pathLst>
                <a:path extrusionOk="0" h="5088" w="6938">
                  <a:moveTo>
                    <a:pt x="1" y="1"/>
                  </a:moveTo>
                  <a:lnTo>
                    <a:pt x="1" y="1387"/>
                  </a:lnTo>
                  <a:lnTo>
                    <a:pt x="1389" y="1387"/>
                  </a:lnTo>
                  <a:lnTo>
                    <a:pt x="1389" y="1"/>
                  </a:lnTo>
                  <a:close/>
                  <a:moveTo>
                    <a:pt x="1389" y="1387"/>
                  </a:moveTo>
                  <a:lnTo>
                    <a:pt x="1389" y="2775"/>
                  </a:lnTo>
                  <a:lnTo>
                    <a:pt x="5550" y="2775"/>
                  </a:lnTo>
                  <a:lnTo>
                    <a:pt x="5550" y="5088"/>
                  </a:lnTo>
                  <a:lnTo>
                    <a:pt x="6938" y="5088"/>
                  </a:lnTo>
                  <a:lnTo>
                    <a:pt x="6938" y="2775"/>
                  </a:lnTo>
                  <a:lnTo>
                    <a:pt x="6938" y="1387"/>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21"/>
            <p:cNvSpPr/>
            <p:nvPr/>
          </p:nvSpPr>
          <p:spPr>
            <a:xfrm>
              <a:off x="1505750" y="3008800"/>
              <a:ext cx="57850" cy="34725"/>
            </a:xfrm>
            <a:custGeom>
              <a:rect b="b" l="l" r="r" t="t"/>
              <a:pathLst>
                <a:path extrusionOk="0" h="1389" w="2314">
                  <a:moveTo>
                    <a:pt x="1" y="1"/>
                  </a:moveTo>
                  <a:lnTo>
                    <a:pt x="1"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21"/>
            <p:cNvSpPr/>
            <p:nvPr/>
          </p:nvSpPr>
          <p:spPr>
            <a:xfrm>
              <a:off x="1436400" y="2546350"/>
              <a:ext cx="46275" cy="34725"/>
            </a:xfrm>
            <a:custGeom>
              <a:rect b="b" l="l" r="r" t="t"/>
              <a:pathLst>
                <a:path extrusionOk="0" h="1389" w="1851">
                  <a:moveTo>
                    <a:pt x="0" y="1"/>
                  </a:moveTo>
                  <a:lnTo>
                    <a:pt x="0" y="1389"/>
                  </a:lnTo>
                  <a:lnTo>
                    <a:pt x="1850" y="1389"/>
                  </a:lnTo>
                  <a:lnTo>
                    <a:pt x="1850"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21"/>
            <p:cNvSpPr/>
            <p:nvPr/>
          </p:nvSpPr>
          <p:spPr>
            <a:xfrm>
              <a:off x="1413300" y="2974150"/>
              <a:ext cx="92475" cy="34675"/>
            </a:xfrm>
            <a:custGeom>
              <a:rect b="b" l="l" r="r" t="t"/>
              <a:pathLst>
                <a:path extrusionOk="0" h="1387" w="3699">
                  <a:moveTo>
                    <a:pt x="0" y="0"/>
                  </a:moveTo>
                  <a:lnTo>
                    <a:pt x="0" y="1387"/>
                  </a:lnTo>
                  <a:lnTo>
                    <a:pt x="3699" y="1387"/>
                  </a:lnTo>
                  <a:lnTo>
                    <a:pt x="369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1" name="Google Shape;2681;p21"/>
          <p:cNvGrpSpPr/>
          <p:nvPr/>
        </p:nvGrpSpPr>
        <p:grpSpPr>
          <a:xfrm>
            <a:off x="908338" y="4149200"/>
            <a:ext cx="304590" cy="258230"/>
            <a:chOff x="5084050" y="3420300"/>
            <a:chExt cx="531850" cy="450900"/>
          </a:xfrm>
        </p:grpSpPr>
        <p:sp>
          <p:nvSpPr>
            <p:cNvPr id="2682" name="Google Shape;2682;p21"/>
            <p:cNvSpPr/>
            <p:nvPr/>
          </p:nvSpPr>
          <p:spPr>
            <a:xfrm>
              <a:off x="5084050" y="3420300"/>
              <a:ext cx="531850" cy="450900"/>
            </a:xfrm>
            <a:custGeom>
              <a:rect b="b" l="l" r="r" t="t"/>
              <a:pathLst>
                <a:path extrusionOk="0" h="18036" w="21274">
                  <a:moveTo>
                    <a:pt x="2775" y="1"/>
                  </a:moveTo>
                  <a:lnTo>
                    <a:pt x="2775" y="1389"/>
                  </a:lnTo>
                  <a:lnTo>
                    <a:pt x="1389" y="1389"/>
                  </a:lnTo>
                  <a:lnTo>
                    <a:pt x="1389" y="2775"/>
                  </a:lnTo>
                  <a:lnTo>
                    <a:pt x="1" y="2775"/>
                  </a:lnTo>
                  <a:lnTo>
                    <a:pt x="1" y="11100"/>
                  </a:lnTo>
                  <a:lnTo>
                    <a:pt x="1389" y="11100"/>
                  </a:lnTo>
                  <a:lnTo>
                    <a:pt x="1389" y="12486"/>
                  </a:lnTo>
                  <a:lnTo>
                    <a:pt x="2775" y="12486"/>
                  </a:lnTo>
                  <a:lnTo>
                    <a:pt x="2775" y="13874"/>
                  </a:lnTo>
                  <a:lnTo>
                    <a:pt x="4163" y="13874"/>
                  </a:lnTo>
                  <a:lnTo>
                    <a:pt x="4163" y="15261"/>
                  </a:lnTo>
                  <a:lnTo>
                    <a:pt x="6938" y="15261"/>
                  </a:lnTo>
                  <a:lnTo>
                    <a:pt x="6938" y="16649"/>
                  </a:lnTo>
                  <a:lnTo>
                    <a:pt x="9712" y="16649"/>
                  </a:lnTo>
                  <a:lnTo>
                    <a:pt x="9712" y="18035"/>
                  </a:lnTo>
                  <a:lnTo>
                    <a:pt x="11562" y="18035"/>
                  </a:lnTo>
                  <a:lnTo>
                    <a:pt x="11562" y="16649"/>
                  </a:lnTo>
                  <a:lnTo>
                    <a:pt x="14337" y="16649"/>
                  </a:lnTo>
                  <a:lnTo>
                    <a:pt x="14337" y="15261"/>
                  </a:lnTo>
                  <a:lnTo>
                    <a:pt x="17111" y="15261"/>
                  </a:lnTo>
                  <a:lnTo>
                    <a:pt x="17111" y="13874"/>
                  </a:lnTo>
                  <a:lnTo>
                    <a:pt x="18498" y="13874"/>
                  </a:lnTo>
                  <a:lnTo>
                    <a:pt x="18498" y="12486"/>
                  </a:lnTo>
                  <a:lnTo>
                    <a:pt x="19886" y="12486"/>
                  </a:lnTo>
                  <a:lnTo>
                    <a:pt x="19886" y="11100"/>
                  </a:lnTo>
                  <a:lnTo>
                    <a:pt x="21273" y="11100"/>
                  </a:lnTo>
                  <a:lnTo>
                    <a:pt x="21273" y="2777"/>
                  </a:lnTo>
                  <a:lnTo>
                    <a:pt x="19886" y="2775"/>
                  </a:lnTo>
                  <a:lnTo>
                    <a:pt x="19886" y="1389"/>
                  </a:lnTo>
                  <a:lnTo>
                    <a:pt x="18498" y="1389"/>
                  </a:lnTo>
                  <a:lnTo>
                    <a:pt x="18498" y="1"/>
                  </a:lnTo>
                  <a:lnTo>
                    <a:pt x="12949" y="1"/>
                  </a:lnTo>
                  <a:lnTo>
                    <a:pt x="12949" y="1389"/>
                  </a:lnTo>
                  <a:lnTo>
                    <a:pt x="11562" y="1389"/>
                  </a:lnTo>
                  <a:lnTo>
                    <a:pt x="11562" y="2775"/>
                  </a:lnTo>
                  <a:lnTo>
                    <a:pt x="9712" y="2775"/>
                  </a:lnTo>
                  <a:lnTo>
                    <a:pt x="9712" y="1389"/>
                  </a:lnTo>
                  <a:lnTo>
                    <a:pt x="8324" y="1389"/>
                  </a:lnTo>
                  <a:lnTo>
                    <a:pt x="8324"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21"/>
            <p:cNvSpPr/>
            <p:nvPr/>
          </p:nvSpPr>
          <p:spPr>
            <a:xfrm>
              <a:off x="5326850" y="3420300"/>
              <a:ext cx="115625" cy="104100"/>
            </a:xfrm>
            <a:custGeom>
              <a:rect b="b" l="l" r="r" t="t"/>
              <a:pathLst>
                <a:path extrusionOk="0" h="4164" w="4625">
                  <a:moveTo>
                    <a:pt x="3237" y="1"/>
                  </a:moveTo>
                  <a:lnTo>
                    <a:pt x="3237" y="1389"/>
                  </a:lnTo>
                  <a:lnTo>
                    <a:pt x="1850" y="1389"/>
                  </a:lnTo>
                  <a:lnTo>
                    <a:pt x="1850" y="2775"/>
                  </a:lnTo>
                  <a:lnTo>
                    <a:pt x="0" y="2775"/>
                  </a:lnTo>
                  <a:lnTo>
                    <a:pt x="0" y="4163"/>
                  </a:lnTo>
                  <a:lnTo>
                    <a:pt x="3237" y="4163"/>
                  </a:lnTo>
                  <a:lnTo>
                    <a:pt x="3237" y="2775"/>
                  </a:lnTo>
                  <a:lnTo>
                    <a:pt x="4625" y="2775"/>
                  </a:lnTo>
                  <a:lnTo>
                    <a:pt x="4625"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21"/>
            <p:cNvSpPr/>
            <p:nvPr/>
          </p:nvSpPr>
          <p:spPr>
            <a:xfrm>
              <a:off x="5084050" y="3420300"/>
              <a:ext cx="104100" cy="104100"/>
            </a:xfrm>
            <a:custGeom>
              <a:rect b="b" l="l" r="r" t="t"/>
              <a:pathLst>
                <a:path extrusionOk="0" h="4164" w="4164">
                  <a:moveTo>
                    <a:pt x="2775" y="1"/>
                  </a:moveTo>
                  <a:lnTo>
                    <a:pt x="2775" y="1389"/>
                  </a:lnTo>
                  <a:lnTo>
                    <a:pt x="1389" y="1389"/>
                  </a:lnTo>
                  <a:lnTo>
                    <a:pt x="1389" y="2775"/>
                  </a:lnTo>
                  <a:lnTo>
                    <a:pt x="1" y="2775"/>
                  </a:lnTo>
                  <a:lnTo>
                    <a:pt x="1" y="4163"/>
                  </a:lnTo>
                  <a:lnTo>
                    <a:pt x="2775" y="4163"/>
                  </a:lnTo>
                  <a:lnTo>
                    <a:pt x="2775" y="2775"/>
                  </a:lnTo>
                  <a:lnTo>
                    <a:pt x="4163" y="2775"/>
                  </a:lnTo>
                  <a:lnTo>
                    <a:pt x="4163"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21"/>
            <p:cNvSpPr/>
            <p:nvPr/>
          </p:nvSpPr>
          <p:spPr>
            <a:xfrm>
              <a:off x="5118750" y="3455000"/>
              <a:ext cx="34700" cy="34700"/>
            </a:xfrm>
            <a:custGeom>
              <a:rect b="b" l="l" r="r" t="t"/>
              <a:pathLst>
                <a:path extrusionOk="0" h="1388" w="1388">
                  <a:moveTo>
                    <a:pt x="1" y="1"/>
                  </a:moveTo>
                  <a:lnTo>
                    <a:pt x="1"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21"/>
            <p:cNvSpPr/>
            <p:nvPr/>
          </p:nvSpPr>
          <p:spPr>
            <a:xfrm>
              <a:off x="5546475" y="3455000"/>
              <a:ext cx="34725" cy="34700"/>
            </a:xfrm>
            <a:custGeom>
              <a:rect b="b" l="l" r="r" t="t"/>
              <a:pathLst>
                <a:path extrusionOk="0" h="1388" w="1389">
                  <a:moveTo>
                    <a:pt x="1" y="1"/>
                  </a:moveTo>
                  <a:lnTo>
                    <a:pt x="1" y="1387"/>
                  </a:lnTo>
                  <a:lnTo>
                    <a:pt x="1389" y="1387"/>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21"/>
            <p:cNvSpPr/>
            <p:nvPr/>
          </p:nvSpPr>
          <p:spPr>
            <a:xfrm>
              <a:off x="5373100" y="3455000"/>
              <a:ext cx="34675" cy="34700"/>
            </a:xfrm>
            <a:custGeom>
              <a:rect b="b" l="l" r="r" t="t"/>
              <a:pathLst>
                <a:path extrusionOk="0" h="1388" w="1387">
                  <a:moveTo>
                    <a:pt x="0" y="1"/>
                  </a:moveTo>
                  <a:lnTo>
                    <a:pt x="0"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21"/>
            <p:cNvSpPr/>
            <p:nvPr/>
          </p:nvSpPr>
          <p:spPr>
            <a:xfrm>
              <a:off x="5118750" y="3697750"/>
              <a:ext cx="34700" cy="34725"/>
            </a:xfrm>
            <a:custGeom>
              <a:rect b="b" l="l" r="r" t="t"/>
              <a:pathLst>
                <a:path extrusionOk="0" h="1389" w="1388">
                  <a:moveTo>
                    <a:pt x="1" y="0"/>
                  </a:moveTo>
                  <a:lnTo>
                    <a:pt x="1" y="1388"/>
                  </a:lnTo>
                  <a:lnTo>
                    <a:pt x="1387" y="1388"/>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21"/>
            <p:cNvSpPr/>
            <p:nvPr/>
          </p:nvSpPr>
          <p:spPr>
            <a:xfrm>
              <a:off x="5546475" y="3697750"/>
              <a:ext cx="34725" cy="34725"/>
            </a:xfrm>
            <a:custGeom>
              <a:rect b="b" l="l" r="r" t="t"/>
              <a:pathLst>
                <a:path extrusionOk="0" h="1389" w="1389">
                  <a:moveTo>
                    <a:pt x="1" y="0"/>
                  </a:moveTo>
                  <a:lnTo>
                    <a:pt x="1" y="1388"/>
                  </a:lnTo>
                  <a:lnTo>
                    <a:pt x="1389" y="1388"/>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21"/>
            <p:cNvSpPr/>
            <p:nvPr/>
          </p:nvSpPr>
          <p:spPr>
            <a:xfrm>
              <a:off x="5257475" y="3801800"/>
              <a:ext cx="69400" cy="34725"/>
            </a:xfrm>
            <a:custGeom>
              <a:rect b="b" l="l" r="r" t="t"/>
              <a:pathLst>
                <a:path extrusionOk="0" h="1389" w="2776">
                  <a:moveTo>
                    <a:pt x="1" y="1"/>
                  </a:moveTo>
                  <a:lnTo>
                    <a:pt x="1" y="1389"/>
                  </a:lnTo>
                  <a:lnTo>
                    <a:pt x="2775" y="1389"/>
                  </a:lnTo>
                  <a:lnTo>
                    <a:pt x="277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21"/>
            <p:cNvSpPr/>
            <p:nvPr/>
          </p:nvSpPr>
          <p:spPr>
            <a:xfrm>
              <a:off x="5373100" y="3801800"/>
              <a:ext cx="69375" cy="34725"/>
            </a:xfrm>
            <a:custGeom>
              <a:rect b="b" l="l" r="r" t="t"/>
              <a:pathLst>
                <a:path extrusionOk="0" h="1389" w="2775">
                  <a:moveTo>
                    <a:pt x="0" y="1"/>
                  </a:moveTo>
                  <a:lnTo>
                    <a:pt x="0" y="1389"/>
                  </a:lnTo>
                  <a:lnTo>
                    <a:pt x="2775" y="1389"/>
                  </a:lnTo>
                  <a:lnTo>
                    <a:pt x="277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21"/>
            <p:cNvSpPr/>
            <p:nvPr/>
          </p:nvSpPr>
          <p:spPr>
            <a:xfrm>
              <a:off x="5292150" y="3455000"/>
              <a:ext cx="34725" cy="34700"/>
            </a:xfrm>
            <a:custGeom>
              <a:rect b="b" l="l" r="r" t="t"/>
              <a:pathLst>
                <a:path extrusionOk="0" h="1388" w="1389">
                  <a:moveTo>
                    <a:pt x="0" y="1"/>
                  </a:moveTo>
                  <a:lnTo>
                    <a:pt x="0" y="1387"/>
                  </a:lnTo>
                  <a:lnTo>
                    <a:pt x="1388" y="1387"/>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21"/>
            <p:cNvSpPr/>
            <p:nvPr/>
          </p:nvSpPr>
          <p:spPr>
            <a:xfrm>
              <a:off x="5326850" y="3489675"/>
              <a:ext cx="46275" cy="34725"/>
            </a:xfrm>
            <a:custGeom>
              <a:rect b="b" l="l" r="r" t="t"/>
              <a:pathLst>
                <a:path extrusionOk="0" h="1389" w="1851">
                  <a:moveTo>
                    <a:pt x="0" y="0"/>
                  </a:moveTo>
                  <a:lnTo>
                    <a:pt x="0" y="1388"/>
                  </a:lnTo>
                  <a:lnTo>
                    <a:pt x="1850" y="1388"/>
                  </a:lnTo>
                  <a:lnTo>
                    <a:pt x="1850"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21"/>
            <p:cNvSpPr/>
            <p:nvPr/>
          </p:nvSpPr>
          <p:spPr>
            <a:xfrm>
              <a:off x="5442450" y="3767150"/>
              <a:ext cx="69400" cy="34675"/>
            </a:xfrm>
            <a:custGeom>
              <a:rect b="b" l="l" r="r" t="t"/>
              <a:pathLst>
                <a:path extrusionOk="0" h="1387" w="2776">
                  <a:moveTo>
                    <a:pt x="1" y="0"/>
                  </a:moveTo>
                  <a:lnTo>
                    <a:pt x="1" y="1387"/>
                  </a:lnTo>
                  <a:lnTo>
                    <a:pt x="2775" y="1387"/>
                  </a:lnTo>
                  <a:lnTo>
                    <a:pt x="2775"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21"/>
            <p:cNvSpPr/>
            <p:nvPr/>
          </p:nvSpPr>
          <p:spPr>
            <a:xfrm>
              <a:off x="5188125" y="3767150"/>
              <a:ext cx="69375" cy="34675"/>
            </a:xfrm>
            <a:custGeom>
              <a:rect b="b" l="l" r="r" t="t"/>
              <a:pathLst>
                <a:path extrusionOk="0" h="1387" w="2775">
                  <a:moveTo>
                    <a:pt x="0" y="0"/>
                  </a:moveTo>
                  <a:lnTo>
                    <a:pt x="0" y="1387"/>
                  </a:lnTo>
                  <a:lnTo>
                    <a:pt x="2775" y="1387"/>
                  </a:lnTo>
                  <a:lnTo>
                    <a:pt x="2775"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21"/>
            <p:cNvSpPr/>
            <p:nvPr/>
          </p:nvSpPr>
          <p:spPr>
            <a:xfrm>
              <a:off x="5153425" y="3732450"/>
              <a:ext cx="34725" cy="34675"/>
            </a:xfrm>
            <a:custGeom>
              <a:rect b="b" l="l" r="r" t="t"/>
              <a:pathLst>
                <a:path extrusionOk="0" h="1387" w="1389">
                  <a:moveTo>
                    <a:pt x="0" y="0"/>
                  </a:moveTo>
                  <a:lnTo>
                    <a:pt x="0" y="1387"/>
                  </a:lnTo>
                  <a:lnTo>
                    <a:pt x="1388" y="1387"/>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21"/>
            <p:cNvSpPr/>
            <p:nvPr/>
          </p:nvSpPr>
          <p:spPr>
            <a:xfrm>
              <a:off x="5511825" y="3732450"/>
              <a:ext cx="34675" cy="34675"/>
            </a:xfrm>
            <a:custGeom>
              <a:rect b="b" l="l" r="r" t="t"/>
              <a:pathLst>
                <a:path extrusionOk="0" h="1387" w="1387">
                  <a:moveTo>
                    <a:pt x="0" y="0"/>
                  </a:moveTo>
                  <a:lnTo>
                    <a:pt x="0" y="1387"/>
                  </a:lnTo>
                  <a:lnTo>
                    <a:pt x="1387" y="1387"/>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21"/>
            <p:cNvSpPr/>
            <p:nvPr/>
          </p:nvSpPr>
          <p:spPr>
            <a:xfrm>
              <a:off x="5326850" y="3836500"/>
              <a:ext cx="46275" cy="34700"/>
            </a:xfrm>
            <a:custGeom>
              <a:rect b="b" l="l" r="r" t="t"/>
              <a:pathLst>
                <a:path extrusionOk="0" h="1388" w="1851">
                  <a:moveTo>
                    <a:pt x="0" y="1"/>
                  </a:moveTo>
                  <a:lnTo>
                    <a:pt x="0" y="1387"/>
                  </a:lnTo>
                  <a:lnTo>
                    <a:pt x="1850" y="1387"/>
                  </a:lnTo>
                  <a:lnTo>
                    <a:pt x="1850"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21"/>
            <p:cNvSpPr/>
            <p:nvPr/>
          </p:nvSpPr>
          <p:spPr>
            <a:xfrm>
              <a:off x="5153425" y="3420300"/>
              <a:ext cx="138750" cy="34725"/>
            </a:xfrm>
            <a:custGeom>
              <a:rect b="b" l="l" r="r" t="t"/>
              <a:pathLst>
                <a:path extrusionOk="0" h="1389" w="5550">
                  <a:moveTo>
                    <a:pt x="0" y="1"/>
                  </a:moveTo>
                  <a:lnTo>
                    <a:pt x="0" y="1389"/>
                  </a:lnTo>
                  <a:lnTo>
                    <a:pt x="5549" y="1389"/>
                  </a:lnTo>
                  <a:lnTo>
                    <a:pt x="554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21"/>
            <p:cNvSpPr/>
            <p:nvPr/>
          </p:nvSpPr>
          <p:spPr>
            <a:xfrm>
              <a:off x="5407750" y="3420300"/>
              <a:ext cx="138750" cy="34725"/>
            </a:xfrm>
            <a:custGeom>
              <a:rect b="b" l="l" r="r" t="t"/>
              <a:pathLst>
                <a:path extrusionOk="0" h="1389" w="5550">
                  <a:moveTo>
                    <a:pt x="1" y="1"/>
                  </a:moveTo>
                  <a:lnTo>
                    <a:pt x="1" y="1389"/>
                  </a:lnTo>
                  <a:lnTo>
                    <a:pt x="5550" y="1389"/>
                  </a:lnTo>
                  <a:lnTo>
                    <a:pt x="5550"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21"/>
            <p:cNvSpPr/>
            <p:nvPr/>
          </p:nvSpPr>
          <p:spPr>
            <a:xfrm>
              <a:off x="5084050" y="3489675"/>
              <a:ext cx="34725" cy="208125"/>
            </a:xfrm>
            <a:custGeom>
              <a:rect b="b" l="l" r="r" t="t"/>
              <a:pathLst>
                <a:path extrusionOk="0" h="8325" w="1389">
                  <a:moveTo>
                    <a:pt x="1" y="0"/>
                  </a:moveTo>
                  <a:lnTo>
                    <a:pt x="1" y="8325"/>
                  </a:lnTo>
                  <a:lnTo>
                    <a:pt x="1389" y="8325"/>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21"/>
            <p:cNvSpPr/>
            <p:nvPr/>
          </p:nvSpPr>
          <p:spPr>
            <a:xfrm>
              <a:off x="5581175" y="3489675"/>
              <a:ext cx="34675" cy="208125"/>
            </a:xfrm>
            <a:custGeom>
              <a:rect b="b" l="l" r="r" t="t"/>
              <a:pathLst>
                <a:path extrusionOk="0" h="8325" w="1387">
                  <a:moveTo>
                    <a:pt x="1" y="0"/>
                  </a:moveTo>
                  <a:lnTo>
                    <a:pt x="1" y="8325"/>
                  </a:lnTo>
                  <a:lnTo>
                    <a:pt x="1387" y="8325"/>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3" name="Google Shape;2703;p21"/>
          <p:cNvGrpSpPr/>
          <p:nvPr/>
        </p:nvGrpSpPr>
        <p:grpSpPr>
          <a:xfrm>
            <a:off x="908358" y="3201866"/>
            <a:ext cx="304576" cy="218499"/>
            <a:chOff x="3112825" y="3463650"/>
            <a:chExt cx="531825" cy="381525"/>
          </a:xfrm>
        </p:grpSpPr>
        <p:sp>
          <p:nvSpPr>
            <p:cNvPr id="2704" name="Google Shape;2704;p21"/>
            <p:cNvSpPr/>
            <p:nvPr/>
          </p:nvSpPr>
          <p:spPr>
            <a:xfrm>
              <a:off x="3112825" y="3463650"/>
              <a:ext cx="531825" cy="381525"/>
            </a:xfrm>
            <a:custGeom>
              <a:rect b="b" l="l" r="r" t="t"/>
              <a:pathLst>
                <a:path extrusionOk="0" h="15261" w="21273">
                  <a:moveTo>
                    <a:pt x="5087" y="1"/>
                  </a:moveTo>
                  <a:lnTo>
                    <a:pt x="5087" y="6937"/>
                  </a:lnTo>
                  <a:lnTo>
                    <a:pt x="0" y="6937"/>
                  </a:lnTo>
                  <a:lnTo>
                    <a:pt x="0" y="13874"/>
                  </a:lnTo>
                  <a:lnTo>
                    <a:pt x="0" y="14336"/>
                  </a:lnTo>
                  <a:lnTo>
                    <a:pt x="0" y="15261"/>
                  </a:lnTo>
                  <a:lnTo>
                    <a:pt x="21273" y="15261"/>
                  </a:lnTo>
                  <a:lnTo>
                    <a:pt x="21273" y="14798"/>
                  </a:lnTo>
                  <a:lnTo>
                    <a:pt x="21273" y="13874"/>
                  </a:lnTo>
                  <a:lnTo>
                    <a:pt x="21273" y="6937"/>
                  </a:lnTo>
                  <a:lnTo>
                    <a:pt x="16186" y="6937"/>
                  </a:lnTo>
                  <a:lnTo>
                    <a:pt x="16186"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21"/>
            <p:cNvSpPr/>
            <p:nvPr/>
          </p:nvSpPr>
          <p:spPr>
            <a:xfrm>
              <a:off x="3112825" y="3463650"/>
              <a:ext cx="404675" cy="242800"/>
            </a:xfrm>
            <a:custGeom>
              <a:rect b="b" l="l" r="r" t="t"/>
              <a:pathLst>
                <a:path extrusionOk="0" h="9712" w="16187">
                  <a:moveTo>
                    <a:pt x="5087" y="1"/>
                  </a:moveTo>
                  <a:lnTo>
                    <a:pt x="5087" y="1387"/>
                  </a:lnTo>
                  <a:lnTo>
                    <a:pt x="5087" y="6937"/>
                  </a:lnTo>
                  <a:lnTo>
                    <a:pt x="0" y="6937"/>
                  </a:lnTo>
                  <a:lnTo>
                    <a:pt x="0" y="9712"/>
                  </a:lnTo>
                  <a:lnTo>
                    <a:pt x="7863" y="9712"/>
                  </a:lnTo>
                  <a:lnTo>
                    <a:pt x="7863" y="8324"/>
                  </a:lnTo>
                  <a:lnTo>
                    <a:pt x="7863" y="2775"/>
                  </a:lnTo>
                  <a:lnTo>
                    <a:pt x="16186" y="2775"/>
                  </a:lnTo>
                  <a:lnTo>
                    <a:pt x="16186"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21"/>
            <p:cNvSpPr/>
            <p:nvPr/>
          </p:nvSpPr>
          <p:spPr>
            <a:xfrm>
              <a:off x="3482800" y="3637075"/>
              <a:ext cx="161850" cy="69375"/>
            </a:xfrm>
            <a:custGeom>
              <a:rect b="b" l="l" r="r" t="t"/>
              <a:pathLst>
                <a:path extrusionOk="0" h="2775" w="6474">
                  <a:moveTo>
                    <a:pt x="1" y="0"/>
                  </a:moveTo>
                  <a:lnTo>
                    <a:pt x="1" y="2775"/>
                  </a:lnTo>
                  <a:lnTo>
                    <a:pt x="6474" y="2775"/>
                  </a:lnTo>
                  <a:lnTo>
                    <a:pt x="6474"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21"/>
            <p:cNvSpPr/>
            <p:nvPr/>
          </p:nvSpPr>
          <p:spPr>
            <a:xfrm>
              <a:off x="3332500" y="3567725"/>
              <a:ext cx="69375" cy="138725"/>
            </a:xfrm>
            <a:custGeom>
              <a:rect b="b" l="l" r="r" t="t"/>
              <a:pathLst>
                <a:path extrusionOk="0" h="5549" w="2775">
                  <a:moveTo>
                    <a:pt x="1388" y="0"/>
                  </a:moveTo>
                  <a:lnTo>
                    <a:pt x="1388" y="924"/>
                  </a:lnTo>
                  <a:lnTo>
                    <a:pt x="0" y="924"/>
                  </a:lnTo>
                  <a:lnTo>
                    <a:pt x="0" y="2312"/>
                  </a:lnTo>
                  <a:lnTo>
                    <a:pt x="1388" y="2312"/>
                  </a:lnTo>
                  <a:lnTo>
                    <a:pt x="1388" y="5549"/>
                  </a:lnTo>
                  <a:lnTo>
                    <a:pt x="2775" y="5549"/>
                  </a:lnTo>
                  <a:lnTo>
                    <a:pt x="2775"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21"/>
            <p:cNvSpPr/>
            <p:nvPr/>
          </p:nvSpPr>
          <p:spPr>
            <a:xfrm>
              <a:off x="3112825" y="3463650"/>
              <a:ext cx="531825" cy="381525"/>
            </a:xfrm>
            <a:custGeom>
              <a:rect b="b" l="l" r="r" t="t"/>
              <a:pathLst>
                <a:path extrusionOk="0" h="15261" w="21273">
                  <a:moveTo>
                    <a:pt x="14801" y="1387"/>
                  </a:moveTo>
                  <a:lnTo>
                    <a:pt x="14801" y="8324"/>
                  </a:lnTo>
                  <a:lnTo>
                    <a:pt x="19888" y="8324"/>
                  </a:lnTo>
                  <a:lnTo>
                    <a:pt x="19888" y="13873"/>
                  </a:lnTo>
                  <a:lnTo>
                    <a:pt x="19887" y="13874"/>
                  </a:lnTo>
                  <a:lnTo>
                    <a:pt x="1390" y="13874"/>
                  </a:lnTo>
                  <a:lnTo>
                    <a:pt x="1390" y="8324"/>
                  </a:lnTo>
                  <a:lnTo>
                    <a:pt x="6477" y="8324"/>
                  </a:lnTo>
                  <a:lnTo>
                    <a:pt x="6477" y="1387"/>
                  </a:lnTo>
                  <a:close/>
                  <a:moveTo>
                    <a:pt x="5087" y="1"/>
                  </a:moveTo>
                  <a:lnTo>
                    <a:pt x="5087" y="6937"/>
                  </a:lnTo>
                  <a:lnTo>
                    <a:pt x="0" y="6937"/>
                  </a:lnTo>
                  <a:lnTo>
                    <a:pt x="0" y="15261"/>
                  </a:lnTo>
                  <a:lnTo>
                    <a:pt x="21273" y="15261"/>
                  </a:lnTo>
                  <a:lnTo>
                    <a:pt x="21273" y="6937"/>
                  </a:lnTo>
                  <a:lnTo>
                    <a:pt x="16186" y="6937"/>
                  </a:lnTo>
                  <a:lnTo>
                    <a:pt x="16186"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9" name="Google Shape;2709;p21"/>
          <p:cNvGrpSpPr/>
          <p:nvPr/>
        </p:nvGrpSpPr>
        <p:grpSpPr>
          <a:xfrm>
            <a:off x="908349" y="3632502"/>
            <a:ext cx="304576" cy="304576"/>
            <a:chOff x="1030300" y="3387550"/>
            <a:chExt cx="531825" cy="531825"/>
          </a:xfrm>
        </p:grpSpPr>
        <p:sp>
          <p:nvSpPr>
            <p:cNvPr id="2710" name="Google Shape;2710;p21"/>
            <p:cNvSpPr/>
            <p:nvPr/>
          </p:nvSpPr>
          <p:spPr>
            <a:xfrm>
              <a:off x="1030300" y="3387550"/>
              <a:ext cx="531825" cy="531825"/>
            </a:xfrm>
            <a:custGeom>
              <a:rect b="b" l="l" r="r" t="t"/>
              <a:pathLst>
                <a:path extrusionOk="0" h="21273" w="21273">
                  <a:moveTo>
                    <a:pt x="6474" y="0"/>
                  </a:moveTo>
                  <a:lnTo>
                    <a:pt x="6474" y="1387"/>
                  </a:lnTo>
                  <a:lnTo>
                    <a:pt x="4163" y="1387"/>
                  </a:lnTo>
                  <a:lnTo>
                    <a:pt x="4163" y="2775"/>
                  </a:lnTo>
                  <a:lnTo>
                    <a:pt x="2775" y="2775"/>
                  </a:lnTo>
                  <a:lnTo>
                    <a:pt x="2775" y="4161"/>
                  </a:lnTo>
                  <a:lnTo>
                    <a:pt x="1387" y="4161"/>
                  </a:lnTo>
                  <a:lnTo>
                    <a:pt x="1387" y="6474"/>
                  </a:lnTo>
                  <a:lnTo>
                    <a:pt x="0" y="6475"/>
                  </a:lnTo>
                  <a:lnTo>
                    <a:pt x="0" y="14798"/>
                  </a:lnTo>
                  <a:lnTo>
                    <a:pt x="1387" y="14798"/>
                  </a:lnTo>
                  <a:lnTo>
                    <a:pt x="1387" y="17111"/>
                  </a:lnTo>
                  <a:lnTo>
                    <a:pt x="2775" y="17111"/>
                  </a:lnTo>
                  <a:lnTo>
                    <a:pt x="2775" y="17573"/>
                  </a:lnTo>
                  <a:lnTo>
                    <a:pt x="2775" y="18497"/>
                  </a:lnTo>
                  <a:lnTo>
                    <a:pt x="4163" y="18497"/>
                  </a:lnTo>
                  <a:lnTo>
                    <a:pt x="4163" y="18961"/>
                  </a:lnTo>
                  <a:lnTo>
                    <a:pt x="4163" y="19885"/>
                  </a:lnTo>
                  <a:lnTo>
                    <a:pt x="6474" y="19885"/>
                  </a:lnTo>
                  <a:lnTo>
                    <a:pt x="6474" y="20347"/>
                  </a:lnTo>
                  <a:lnTo>
                    <a:pt x="6474" y="21273"/>
                  </a:lnTo>
                  <a:lnTo>
                    <a:pt x="14798" y="21273"/>
                  </a:lnTo>
                  <a:lnTo>
                    <a:pt x="14798" y="20347"/>
                  </a:lnTo>
                  <a:lnTo>
                    <a:pt x="14798" y="19885"/>
                  </a:lnTo>
                  <a:lnTo>
                    <a:pt x="17111" y="19885"/>
                  </a:lnTo>
                  <a:lnTo>
                    <a:pt x="17111" y="18961"/>
                  </a:lnTo>
                  <a:lnTo>
                    <a:pt x="17111" y="18497"/>
                  </a:lnTo>
                  <a:lnTo>
                    <a:pt x="18497" y="18497"/>
                  </a:lnTo>
                  <a:lnTo>
                    <a:pt x="18497" y="17573"/>
                  </a:lnTo>
                  <a:lnTo>
                    <a:pt x="18497" y="17111"/>
                  </a:lnTo>
                  <a:lnTo>
                    <a:pt x="19885" y="17111"/>
                  </a:lnTo>
                  <a:lnTo>
                    <a:pt x="19885" y="14798"/>
                  </a:lnTo>
                  <a:lnTo>
                    <a:pt x="21273" y="14798"/>
                  </a:lnTo>
                  <a:lnTo>
                    <a:pt x="21273" y="6474"/>
                  </a:lnTo>
                  <a:lnTo>
                    <a:pt x="19885" y="6474"/>
                  </a:lnTo>
                  <a:lnTo>
                    <a:pt x="19885" y="4161"/>
                  </a:lnTo>
                  <a:lnTo>
                    <a:pt x="18497" y="4161"/>
                  </a:lnTo>
                  <a:lnTo>
                    <a:pt x="18497" y="2775"/>
                  </a:lnTo>
                  <a:lnTo>
                    <a:pt x="17111" y="2775"/>
                  </a:lnTo>
                  <a:lnTo>
                    <a:pt x="17111" y="1387"/>
                  </a:lnTo>
                  <a:lnTo>
                    <a:pt x="14798" y="1387"/>
                  </a:lnTo>
                  <a:lnTo>
                    <a:pt x="14798"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21"/>
            <p:cNvSpPr/>
            <p:nvPr/>
          </p:nvSpPr>
          <p:spPr>
            <a:xfrm>
              <a:off x="1030300" y="3387550"/>
              <a:ext cx="265900" cy="265900"/>
            </a:xfrm>
            <a:custGeom>
              <a:rect b="b" l="l" r="r" t="t"/>
              <a:pathLst>
                <a:path extrusionOk="0" h="10636" w="10636">
                  <a:moveTo>
                    <a:pt x="6474" y="0"/>
                  </a:moveTo>
                  <a:lnTo>
                    <a:pt x="6474" y="1387"/>
                  </a:lnTo>
                  <a:lnTo>
                    <a:pt x="4163" y="1387"/>
                  </a:lnTo>
                  <a:lnTo>
                    <a:pt x="4163" y="2775"/>
                  </a:lnTo>
                  <a:lnTo>
                    <a:pt x="2775" y="2775"/>
                  </a:lnTo>
                  <a:lnTo>
                    <a:pt x="2775" y="4161"/>
                  </a:lnTo>
                  <a:lnTo>
                    <a:pt x="1387" y="4161"/>
                  </a:lnTo>
                  <a:lnTo>
                    <a:pt x="1387" y="6474"/>
                  </a:lnTo>
                  <a:lnTo>
                    <a:pt x="0" y="6474"/>
                  </a:lnTo>
                  <a:lnTo>
                    <a:pt x="0" y="10636"/>
                  </a:lnTo>
                  <a:lnTo>
                    <a:pt x="2775" y="10636"/>
                  </a:lnTo>
                  <a:lnTo>
                    <a:pt x="2775" y="6474"/>
                  </a:lnTo>
                  <a:lnTo>
                    <a:pt x="4163" y="6474"/>
                  </a:lnTo>
                  <a:lnTo>
                    <a:pt x="4163" y="4161"/>
                  </a:lnTo>
                  <a:lnTo>
                    <a:pt x="6474" y="4161"/>
                  </a:lnTo>
                  <a:lnTo>
                    <a:pt x="6474" y="2775"/>
                  </a:lnTo>
                  <a:lnTo>
                    <a:pt x="10636" y="2775"/>
                  </a:lnTo>
                  <a:lnTo>
                    <a:pt x="10636" y="1387"/>
                  </a:lnTo>
                  <a:lnTo>
                    <a:pt x="10636"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21"/>
            <p:cNvSpPr/>
            <p:nvPr/>
          </p:nvSpPr>
          <p:spPr>
            <a:xfrm>
              <a:off x="1330875" y="3387550"/>
              <a:ext cx="34700" cy="69375"/>
            </a:xfrm>
            <a:custGeom>
              <a:rect b="b" l="l" r="r" t="t"/>
              <a:pathLst>
                <a:path extrusionOk="0" h="2775" w="1388">
                  <a:moveTo>
                    <a:pt x="1" y="0"/>
                  </a:moveTo>
                  <a:lnTo>
                    <a:pt x="1" y="1387"/>
                  </a:lnTo>
                  <a:lnTo>
                    <a:pt x="1" y="2775"/>
                  </a:lnTo>
                  <a:lnTo>
                    <a:pt x="1387" y="2775"/>
                  </a:lnTo>
                  <a:lnTo>
                    <a:pt x="1387" y="1387"/>
                  </a:lnTo>
                  <a:lnTo>
                    <a:pt x="1387"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21"/>
            <p:cNvSpPr/>
            <p:nvPr/>
          </p:nvSpPr>
          <p:spPr>
            <a:xfrm>
              <a:off x="1030300" y="3688125"/>
              <a:ext cx="69375" cy="34700"/>
            </a:xfrm>
            <a:custGeom>
              <a:rect b="b" l="l" r="r" t="t"/>
              <a:pathLst>
                <a:path extrusionOk="0" h="1388" w="2775">
                  <a:moveTo>
                    <a:pt x="0" y="1"/>
                  </a:moveTo>
                  <a:lnTo>
                    <a:pt x="0" y="1387"/>
                  </a:lnTo>
                  <a:lnTo>
                    <a:pt x="2775" y="1387"/>
                  </a:lnTo>
                  <a:lnTo>
                    <a:pt x="2775"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21"/>
            <p:cNvSpPr/>
            <p:nvPr/>
          </p:nvSpPr>
          <p:spPr>
            <a:xfrm>
              <a:off x="1134325" y="3422200"/>
              <a:ext cx="57825" cy="34725"/>
            </a:xfrm>
            <a:custGeom>
              <a:rect b="b" l="l" r="r" t="t"/>
              <a:pathLst>
                <a:path extrusionOk="0" h="1389" w="2313">
                  <a:moveTo>
                    <a:pt x="0" y="1"/>
                  </a:moveTo>
                  <a:lnTo>
                    <a:pt x="0"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21"/>
            <p:cNvSpPr/>
            <p:nvPr/>
          </p:nvSpPr>
          <p:spPr>
            <a:xfrm>
              <a:off x="1099650" y="3456900"/>
              <a:ext cx="34725" cy="34725"/>
            </a:xfrm>
            <a:custGeom>
              <a:rect b="b" l="l" r="r" t="t"/>
              <a:pathLst>
                <a:path extrusionOk="0" h="1389" w="1389">
                  <a:moveTo>
                    <a:pt x="1" y="1"/>
                  </a:moveTo>
                  <a:lnTo>
                    <a:pt x="1" y="1389"/>
                  </a:lnTo>
                  <a:lnTo>
                    <a:pt x="1389" y="1389"/>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21"/>
            <p:cNvSpPr/>
            <p:nvPr/>
          </p:nvSpPr>
          <p:spPr>
            <a:xfrm>
              <a:off x="1064950" y="3491575"/>
              <a:ext cx="34725" cy="57825"/>
            </a:xfrm>
            <a:custGeom>
              <a:rect b="b" l="l" r="r" t="t"/>
              <a:pathLst>
                <a:path extrusionOk="0" h="2313" w="1389">
                  <a:moveTo>
                    <a:pt x="1" y="0"/>
                  </a:moveTo>
                  <a:lnTo>
                    <a:pt x="1" y="2313"/>
                  </a:lnTo>
                  <a:lnTo>
                    <a:pt x="1389" y="2313"/>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21"/>
            <p:cNvSpPr/>
            <p:nvPr/>
          </p:nvSpPr>
          <p:spPr>
            <a:xfrm>
              <a:off x="1064950" y="3757500"/>
              <a:ext cx="34725" cy="57825"/>
            </a:xfrm>
            <a:custGeom>
              <a:rect b="b" l="l" r="r" t="t"/>
              <a:pathLst>
                <a:path extrusionOk="0" h="2313" w="1389">
                  <a:moveTo>
                    <a:pt x="1" y="0"/>
                  </a:moveTo>
                  <a:lnTo>
                    <a:pt x="1" y="2313"/>
                  </a:lnTo>
                  <a:lnTo>
                    <a:pt x="1389" y="2313"/>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21"/>
            <p:cNvSpPr/>
            <p:nvPr/>
          </p:nvSpPr>
          <p:spPr>
            <a:xfrm>
              <a:off x="1099650" y="3815300"/>
              <a:ext cx="34725" cy="34675"/>
            </a:xfrm>
            <a:custGeom>
              <a:rect b="b" l="l" r="r" t="t"/>
              <a:pathLst>
                <a:path extrusionOk="0" h="1387" w="1389">
                  <a:moveTo>
                    <a:pt x="1" y="1"/>
                  </a:moveTo>
                  <a:lnTo>
                    <a:pt x="1" y="1387"/>
                  </a:lnTo>
                  <a:lnTo>
                    <a:pt x="1389" y="1387"/>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21"/>
            <p:cNvSpPr/>
            <p:nvPr/>
          </p:nvSpPr>
          <p:spPr>
            <a:xfrm>
              <a:off x="1134325" y="3849950"/>
              <a:ext cx="57825" cy="34725"/>
            </a:xfrm>
            <a:custGeom>
              <a:rect b="b" l="l" r="r" t="t"/>
              <a:pathLst>
                <a:path extrusionOk="0" h="1389" w="2313">
                  <a:moveTo>
                    <a:pt x="0" y="1"/>
                  </a:moveTo>
                  <a:lnTo>
                    <a:pt x="0"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21"/>
            <p:cNvSpPr/>
            <p:nvPr/>
          </p:nvSpPr>
          <p:spPr>
            <a:xfrm>
              <a:off x="1192125" y="3387550"/>
              <a:ext cx="208150" cy="34675"/>
            </a:xfrm>
            <a:custGeom>
              <a:rect b="b" l="l" r="r" t="t"/>
              <a:pathLst>
                <a:path extrusionOk="0" h="1387" w="8326">
                  <a:moveTo>
                    <a:pt x="1" y="0"/>
                  </a:moveTo>
                  <a:lnTo>
                    <a:pt x="1" y="1387"/>
                  </a:lnTo>
                  <a:lnTo>
                    <a:pt x="8325" y="1387"/>
                  </a:lnTo>
                  <a:lnTo>
                    <a:pt x="8325"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21"/>
            <p:cNvSpPr/>
            <p:nvPr/>
          </p:nvSpPr>
          <p:spPr>
            <a:xfrm>
              <a:off x="1192125" y="3884650"/>
              <a:ext cx="208150" cy="34725"/>
            </a:xfrm>
            <a:custGeom>
              <a:rect b="b" l="l" r="r" t="t"/>
              <a:pathLst>
                <a:path extrusionOk="0" h="1389" w="8326">
                  <a:moveTo>
                    <a:pt x="1" y="1"/>
                  </a:moveTo>
                  <a:lnTo>
                    <a:pt x="1" y="1389"/>
                  </a:lnTo>
                  <a:lnTo>
                    <a:pt x="8325" y="1389"/>
                  </a:lnTo>
                  <a:lnTo>
                    <a:pt x="832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21"/>
            <p:cNvSpPr/>
            <p:nvPr/>
          </p:nvSpPr>
          <p:spPr>
            <a:xfrm>
              <a:off x="1030300" y="3549375"/>
              <a:ext cx="34675" cy="208150"/>
            </a:xfrm>
            <a:custGeom>
              <a:rect b="b" l="l" r="r" t="t"/>
              <a:pathLst>
                <a:path extrusionOk="0" h="8326" w="1387">
                  <a:moveTo>
                    <a:pt x="0" y="1"/>
                  </a:moveTo>
                  <a:lnTo>
                    <a:pt x="0" y="8325"/>
                  </a:lnTo>
                  <a:lnTo>
                    <a:pt x="1387" y="8325"/>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21"/>
            <p:cNvSpPr/>
            <p:nvPr/>
          </p:nvSpPr>
          <p:spPr>
            <a:xfrm>
              <a:off x="1400250" y="3422200"/>
              <a:ext cx="57825" cy="34725"/>
            </a:xfrm>
            <a:custGeom>
              <a:rect b="b" l="l" r="r" t="t"/>
              <a:pathLst>
                <a:path extrusionOk="0" h="1389" w="2313">
                  <a:moveTo>
                    <a:pt x="0" y="1"/>
                  </a:moveTo>
                  <a:lnTo>
                    <a:pt x="0"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21"/>
            <p:cNvSpPr/>
            <p:nvPr/>
          </p:nvSpPr>
          <p:spPr>
            <a:xfrm>
              <a:off x="1458050" y="3456900"/>
              <a:ext cx="34725" cy="34725"/>
            </a:xfrm>
            <a:custGeom>
              <a:rect b="b" l="l" r="r" t="t"/>
              <a:pathLst>
                <a:path extrusionOk="0" h="1389" w="1389">
                  <a:moveTo>
                    <a:pt x="1" y="1"/>
                  </a:moveTo>
                  <a:lnTo>
                    <a:pt x="1" y="1389"/>
                  </a:lnTo>
                  <a:lnTo>
                    <a:pt x="1388" y="1389"/>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21"/>
            <p:cNvSpPr/>
            <p:nvPr/>
          </p:nvSpPr>
          <p:spPr>
            <a:xfrm>
              <a:off x="1492750" y="3491575"/>
              <a:ext cx="34675" cy="57825"/>
            </a:xfrm>
            <a:custGeom>
              <a:rect b="b" l="l" r="r" t="t"/>
              <a:pathLst>
                <a:path extrusionOk="0" h="2313" w="1387">
                  <a:moveTo>
                    <a:pt x="0" y="0"/>
                  </a:moveTo>
                  <a:lnTo>
                    <a:pt x="0" y="2313"/>
                  </a:lnTo>
                  <a:lnTo>
                    <a:pt x="1387" y="2313"/>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21"/>
            <p:cNvSpPr/>
            <p:nvPr/>
          </p:nvSpPr>
          <p:spPr>
            <a:xfrm>
              <a:off x="1492750" y="3757500"/>
              <a:ext cx="34675" cy="57825"/>
            </a:xfrm>
            <a:custGeom>
              <a:rect b="b" l="l" r="r" t="t"/>
              <a:pathLst>
                <a:path extrusionOk="0" h="2313" w="1387">
                  <a:moveTo>
                    <a:pt x="0" y="0"/>
                  </a:moveTo>
                  <a:lnTo>
                    <a:pt x="0" y="2313"/>
                  </a:lnTo>
                  <a:lnTo>
                    <a:pt x="1387" y="2313"/>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21"/>
            <p:cNvSpPr/>
            <p:nvPr/>
          </p:nvSpPr>
          <p:spPr>
            <a:xfrm>
              <a:off x="1458050" y="3815300"/>
              <a:ext cx="34725" cy="34675"/>
            </a:xfrm>
            <a:custGeom>
              <a:rect b="b" l="l" r="r" t="t"/>
              <a:pathLst>
                <a:path extrusionOk="0" h="1387" w="1389">
                  <a:moveTo>
                    <a:pt x="1" y="1"/>
                  </a:moveTo>
                  <a:lnTo>
                    <a:pt x="1" y="1387"/>
                  </a:lnTo>
                  <a:lnTo>
                    <a:pt x="1388" y="1387"/>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21"/>
            <p:cNvSpPr/>
            <p:nvPr/>
          </p:nvSpPr>
          <p:spPr>
            <a:xfrm>
              <a:off x="1400250" y="3849950"/>
              <a:ext cx="57825" cy="34725"/>
            </a:xfrm>
            <a:custGeom>
              <a:rect b="b" l="l" r="r" t="t"/>
              <a:pathLst>
                <a:path extrusionOk="0" h="1389" w="2313">
                  <a:moveTo>
                    <a:pt x="0" y="1"/>
                  </a:moveTo>
                  <a:lnTo>
                    <a:pt x="0"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21"/>
            <p:cNvSpPr/>
            <p:nvPr/>
          </p:nvSpPr>
          <p:spPr>
            <a:xfrm>
              <a:off x="1527400" y="3549375"/>
              <a:ext cx="34725" cy="208150"/>
            </a:xfrm>
            <a:custGeom>
              <a:rect b="b" l="l" r="r" t="t"/>
              <a:pathLst>
                <a:path extrusionOk="0" h="8326" w="1389">
                  <a:moveTo>
                    <a:pt x="1" y="1"/>
                  </a:moveTo>
                  <a:lnTo>
                    <a:pt x="1" y="8325"/>
                  </a:lnTo>
                  <a:lnTo>
                    <a:pt x="1389" y="8325"/>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21"/>
            <p:cNvSpPr/>
            <p:nvPr/>
          </p:nvSpPr>
          <p:spPr>
            <a:xfrm>
              <a:off x="1157475" y="3514725"/>
              <a:ext cx="277500" cy="265900"/>
            </a:xfrm>
            <a:custGeom>
              <a:rect b="b" l="l" r="r" t="t"/>
              <a:pathLst>
                <a:path extrusionOk="0" h="10636" w="11100">
                  <a:moveTo>
                    <a:pt x="0" y="0"/>
                  </a:moveTo>
                  <a:lnTo>
                    <a:pt x="0" y="1850"/>
                  </a:lnTo>
                  <a:lnTo>
                    <a:pt x="1387" y="1850"/>
                  </a:lnTo>
                  <a:lnTo>
                    <a:pt x="1387" y="3237"/>
                  </a:lnTo>
                  <a:lnTo>
                    <a:pt x="2774" y="3237"/>
                  </a:lnTo>
                  <a:lnTo>
                    <a:pt x="2774" y="4625"/>
                  </a:lnTo>
                  <a:lnTo>
                    <a:pt x="4162" y="4625"/>
                  </a:lnTo>
                  <a:lnTo>
                    <a:pt x="4162" y="6011"/>
                  </a:lnTo>
                  <a:lnTo>
                    <a:pt x="2774" y="6011"/>
                  </a:lnTo>
                  <a:lnTo>
                    <a:pt x="2774" y="7399"/>
                  </a:lnTo>
                  <a:lnTo>
                    <a:pt x="1387" y="7399"/>
                  </a:lnTo>
                  <a:lnTo>
                    <a:pt x="1387" y="8787"/>
                  </a:lnTo>
                  <a:lnTo>
                    <a:pt x="0" y="8787"/>
                  </a:lnTo>
                  <a:lnTo>
                    <a:pt x="0" y="9249"/>
                  </a:lnTo>
                  <a:lnTo>
                    <a:pt x="0" y="10636"/>
                  </a:lnTo>
                  <a:lnTo>
                    <a:pt x="3237" y="10636"/>
                  </a:lnTo>
                  <a:lnTo>
                    <a:pt x="3237" y="9249"/>
                  </a:lnTo>
                  <a:lnTo>
                    <a:pt x="4625" y="9249"/>
                  </a:lnTo>
                  <a:lnTo>
                    <a:pt x="4625" y="7861"/>
                  </a:lnTo>
                  <a:lnTo>
                    <a:pt x="6475" y="7861"/>
                  </a:lnTo>
                  <a:lnTo>
                    <a:pt x="6475" y="9249"/>
                  </a:lnTo>
                  <a:lnTo>
                    <a:pt x="7861" y="9249"/>
                  </a:lnTo>
                  <a:lnTo>
                    <a:pt x="7861" y="10636"/>
                  </a:lnTo>
                  <a:lnTo>
                    <a:pt x="11099" y="10636"/>
                  </a:lnTo>
                  <a:lnTo>
                    <a:pt x="11099" y="8787"/>
                  </a:lnTo>
                  <a:lnTo>
                    <a:pt x="9711" y="8787"/>
                  </a:lnTo>
                  <a:lnTo>
                    <a:pt x="9711" y="7399"/>
                  </a:lnTo>
                  <a:lnTo>
                    <a:pt x="8323" y="7399"/>
                  </a:lnTo>
                  <a:lnTo>
                    <a:pt x="8323" y="6011"/>
                  </a:lnTo>
                  <a:lnTo>
                    <a:pt x="6937" y="6011"/>
                  </a:lnTo>
                  <a:lnTo>
                    <a:pt x="6937" y="4625"/>
                  </a:lnTo>
                  <a:lnTo>
                    <a:pt x="8323" y="4625"/>
                  </a:lnTo>
                  <a:lnTo>
                    <a:pt x="8323" y="3237"/>
                  </a:lnTo>
                  <a:lnTo>
                    <a:pt x="9711" y="3237"/>
                  </a:lnTo>
                  <a:lnTo>
                    <a:pt x="9711" y="1850"/>
                  </a:lnTo>
                  <a:lnTo>
                    <a:pt x="11099" y="1850"/>
                  </a:lnTo>
                  <a:lnTo>
                    <a:pt x="11099" y="1387"/>
                  </a:lnTo>
                  <a:lnTo>
                    <a:pt x="11099" y="0"/>
                  </a:lnTo>
                  <a:lnTo>
                    <a:pt x="7861" y="0"/>
                  </a:lnTo>
                  <a:lnTo>
                    <a:pt x="7861" y="1387"/>
                  </a:lnTo>
                  <a:lnTo>
                    <a:pt x="6475" y="1387"/>
                  </a:lnTo>
                  <a:lnTo>
                    <a:pt x="6475" y="2774"/>
                  </a:lnTo>
                  <a:lnTo>
                    <a:pt x="4625" y="2774"/>
                  </a:lnTo>
                  <a:lnTo>
                    <a:pt x="4625" y="1387"/>
                  </a:lnTo>
                  <a:lnTo>
                    <a:pt x="3237" y="1387"/>
                  </a:lnTo>
                  <a:lnTo>
                    <a:pt x="3237" y="0"/>
                  </a:lnTo>
                  <a:close/>
                </a:path>
              </a:pathLst>
            </a:cu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4" name="Shape 2734"/>
        <p:cNvGrpSpPr/>
        <p:nvPr/>
      </p:nvGrpSpPr>
      <p:grpSpPr>
        <a:xfrm>
          <a:off x="0" y="0"/>
          <a:ext cx="0" cy="0"/>
          <a:chOff x="0" y="0"/>
          <a:chExt cx="0" cy="0"/>
        </a:xfrm>
      </p:grpSpPr>
      <p:sp>
        <p:nvSpPr>
          <p:cNvPr id="2735" name="Google Shape;2735;p22"/>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RETRO VIDEO GAMES NEWSLETTER INFOGRAPHICS</a:t>
            </a:r>
            <a:endParaRPr/>
          </a:p>
        </p:txBody>
      </p:sp>
      <p:grpSp>
        <p:nvGrpSpPr>
          <p:cNvPr id="2736" name="Google Shape;2736;p22"/>
          <p:cNvGrpSpPr/>
          <p:nvPr/>
        </p:nvGrpSpPr>
        <p:grpSpPr>
          <a:xfrm rot="-5400000">
            <a:off x="271246" y="535371"/>
            <a:ext cx="242781" cy="161857"/>
            <a:chOff x="2500050" y="3730175"/>
            <a:chExt cx="2619000" cy="1746025"/>
          </a:xfrm>
        </p:grpSpPr>
        <p:sp>
          <p:nvSpPr>
            <p:cNvPr id="2737" name="Google Shape;2737;p22"/>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22"/>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22"/>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22"/>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1" name="Google Shape;2741;p22"/>
          <p:cNvGrpSpPr/>
          <p:nvPr/>
        </p:nvGrpSpPr>
        <p:grpSpPr>
          <a:xfrm rot="5400000">
            <a:off x="8691846" y="535371"/>
            <a:ext cx="242781" cy="161857"/>
            <a:chOff x="2500050" y="3730175"/>
            <a:chExt cx="2619000" cy="1746025"/>
          </a:xfrm>
        </p:grpSpPr>
        <p:sp>
          <p:nvSpPr>
            <p:cNvPr id="2742" name="Google Shape;2742;p22"/>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22"/>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22"/>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22"/>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6" name="Google Shape;2746;p22"/>
          <p:cNvSpPr txBox="1"/>
          <p:nvPr/>
        </p:nvSpPr>
        <p:spPr>
          <a:xfrm>
            <a:off x="713225" y="2356100"/>
            <a:ext cx="1690500" cy="1102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TARGETS OF THE CAMPAIGN</a:t>
            </a:r>
            <a:endParaRPr sz="1300">
              <a:solidFill>
                <a:schemeClr val="accent1"/>
              </a:solidFill>
              <a:latin typeface="Orbitron ExtraBold"/>
              <a:ea typeface="Orbitron ExtraBold"/>
              <a:cs typeface="Orbitron ExtraBold"/>
              <a:sym typeface="Orbitron ExtraBold"/>
            </a:endParaRPr>
          </a:p>
        </p:txBody>
      </p:sp>
      <p:grpSp>
        <p:nvGrpSpPr>
          <p:cNvPr id="2747" name="Google Shape;2747;p22"/>
          <p:cNvGrpSpPr/>
          <p:nvPr/>
        </p:nvGrpSpPr>
        <p:grpSpPr>
          <a:xfrm>
            <a:off x="3079577" y="1376725"/>
            <a:ext cx="5351048" cy="613500"/>
            <a:chOff x="3079577" y="1376725"/>
            <a:chExt cx="5351048" cy="613500"/>
          </a:xfrm>
        </p:grpSpPr>
        <p:sp>
          <p:nvSpPr>
            <p:cNvPr id="2748" name="Google Shape;2748;p22"/>
            <p:cNvSpPr txBox="1"/>
            <p:nvPr/>
          </p:nvSpPr>
          <p:spPr>
            <a:xfrm>
              <a:off x="6740125" y="1376725"/>
              <a:ext cx="1690500" cy="613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1600"/>
                </a:spcAft>
                <a:buNone/>
              </a:pPr>
              <a:r>
                <a:rPr lang="en">
                  <a:solidFill>
                    <a:schemeClr val="lt1"/>
                  </a:solidFill>
                  <a:latin typeface="Advent Pro Medium"/>
                  <a:ea typeface="Advent Pro Medium"/>
                  <a:cs typeface="Advent Pro Medium"/>
                  <a:sym typeface="Advent Pro Medium"/>
                </a:rPr>
                <a:t>Mercury is the closest planet to the Sun</a:t>
              </a:r>
              <a:endParaRPr>
                <a:solidFill>
                  <a:schemeClr val="lt1"/>
                </a:solidFill>
                <a:latin typeface="Advent Pro Medium"/>
                <a:ea typeface="Advent Pro Medium"/>
                <a:cs typeface="Advent Pro Medium"/>
                <a:sym typeface="Advent Pro Medium"/>
              </a:endParaRPr>
            </a:p>
          </p:txBody>
        </p:sp>
        <p:sp>
          <p:nvSpPr>
            <p:cNvPr id="2749" name="Google Shape;2749;p22"/>
            <p:cNvSpPr txBox="1"/>
            <p:nvPr/>
          </p:nvSpPr>
          <p:spPr>
            <a:xfrm>
              <a:off x="3079577" y="1515775"/>
              <a:ext cx="1584000" cy="335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MERCURY</a:t>
              </a:r>
              <a:endParaRPr sz="1300">
                <a:solidFill>
                  <a:schemeClr val="accent1"/>
                </a:solidFill>
                <a:latin typeface="Orbitron ExtraBold"/>
                <a:ea typeface="Orbitron ExtraBold"/>
                <a:cs typeface="Orbitron ExtraBold"/>
                <a:sym typeface="Orbitron ExtraBold"/>
              </a:endParaRPr>
            </a:p>
          </p:txBody>
        </p:sp>
        <p:sp>
          <p:nvSpPr>
            <p:cNvPr id="2750" name="Google Shape;2750;p22"/>
            <p:cNvSpPr txBox="1"/>
            <p:nvPr/>
          </p:nvSpPr>
          <p:spPr>
            <a:xfrm>
              <a:off x="5350810" y="1479038"/>
              <a:ext cx="698400" cy="40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solidFill>
                    <a:schemeClr val="accent1"/>
                  </a:solidFill>
                  <a:latin typeface="Orbitron ExtraBold"/>
                  <a:ea typeface="Orbitron ExtraBold"/>
                  <a:cs typeface="Orbitron ExtraBold"/>
                  <a:sym typeface="Orbitron ExtraBold"/>
                </a:rPr>
                <a:t>A</a:t>
              </a:r>
              <a:endParaRPr sz="2400">
                <a:solidFill>
                  <a:schemeClr val="accent1"/>
                </a:solidFill>
                <a:latin typeface="Orbitron ExtraBold"/>
                <a:ea typeface="Orbitron ExtraBold"/>
                <a:cs typeface="Orbitron ExtraBold"/>
                <a:sym typeface="Orbitron ExtraBold"/>
              </a:endParaRPr>
            </a:p>
          </p:txBody>
        </p:sp>
      </p:grpSp>
      <p:grpSp>
        <p:nvGrpSpPr>
          <p:cNvPr id="2751" name="Google Shape;2751;p22"/>
          <p:cNvGrpSpPr/>
          <p:nvPr/>
        </p:nvGrpSpPr>
        <p:grpSpPr>
          <a:xfrm>
            <a:off x="3095777" y="2600548"/>
            <a:ext cx="5334848" cy="613500"/>
            <a:chOff x="3095777" y="2600548"/>
            <a:chExt cx="5334848" cy="613500"/>
          </a:xfrm>
        </p:grpSpPr>
        <p:sp>
          <p:nvSpPr>
            <p:cNvPr id="2752" name="Google Shape;2752;p22"/>
            <p:cNvSpPr txBox="1"/>
            <p:nvPr/>
          </p:nvSpPr>
          <p:spPr>
            <a:xfrm>
              <a:off x="6740125" y="2600548"/>
              <a:ext cx="1690500" cy="613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1600"/>
                </a:spcAft>
                <a:buNone/>
              </a:pPr>
              <a:r>
                <a:rPr lang="en">
                  <a:solidFill>
                    <a:schemeClr val="lt1"/>
                  </a:solidFill>
                  <a:latin typeface="Advent Pro Medium"/>
                  <a:ea typeface="Advent Pro Medium"/>
                  <a:cs typeface="Advent Pro Medium"/>
                  <a:sym typeface="Advent Pro Medium"/>
                </a:rPr>
                <a:t>Saturn is the ringed one. It’s a gas giant</a:t>
              </a:r>
              <a:endParaRPr>
                <a:solidFill>
                  <a:schemeClr val="lt1"/>
                </a:solidFill>
                <a:latin typeface="Advent Pro Medium"/>
                <a:ea typeface="Advent Pro Medium"/>
                <a:cs typeface="Advent Pro Medium"/>
                <a:sym typeface="Advent Pro Medium"/>
              </a:endParaRPr>
            </a:p>
          </p:txBody>
        </p:sp>
        <p:sp>
          <p:nvSpPr>
            <p:cNvPr id="2753" name="Google Shape;2753;p22"/>
            <p:cNvSpPr txBox="1"/>
            <p:nvPr/>
          </p:nvSpPr>
          <p:spPr>
            <a:xfrm>
              <a:off x="3095777" y="2739600"/>
              <a:ext cx="1551600" cy="335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SATURN</a:t>
              </a:r>
              <a:endParaRPr sz="1300">
                <a:solidFill>
                  <a:schemeClr val="accent1"/>
                </a:solidFill>
                <a:latin typeface="Orbitron ExtraBold"/>
                <a:ea typeface="Orbitron ExtraBold"/>
                <a:cs typeface="Orbitron ExtraBold"/>
                <a:sym typeface="Orbitron ExtraBold"/>
              </a:endParaRPr>
            </a:p>
          </p:txBody>
        </p:sp>
        <p:sp>
          <p:nvSpPr>
            <p:cNvPr id="2754" name="Google Shape;2754;p22"/>
            <p:cNvSpPr txBox="1"/>
            <p:nvPr/>
          </p:nvSpPr>
          <p:spPr>
            <a:xfrm>
              <a:off x="5350810" y="2702838"/>
              <a:ext cx="698400" cy="40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solidFill>
                    <a:schemeClr val="accent1"/>
                  </a:solidFill>
                  <a:latin typeface="Orbitron ExtraBold"/>
                  <a:ea typeface="Orbitron ExtraBold"/>
                  <a:cs typeface="Orbitron ExtraBold"/>
                  <a:sym typeface="Orbitron ExtraBold"/>
                </a:rPr>
                <a:t>B</a:t>
              </a:r>
              <a:endParaRPr sz="2400">
                <a:solidFill>
                  <a:schemeClr val="accent1"/>
                </a:solidFill>
                <a:latin typeface="Orbitron ExtraBold"/>
                <a:ea typeface="Orbitron ExtraBold"/>
                <a:cs typeface="Orbitron ExtraBold"/>
                <a:sym typeface="Orbitron ExtraBold"/>
              </a:endParaRPr>
            </a:p>
          </p:txBody>
        </p:sp>
      </p:grpSp>
      <p:grpSp>
        <p:nvGrpSpPr>
          <p:cNvPr id="2755" name="Google Shape;2755;p22"/>
          <p:cNvGrpSpPr/>
          <p:nvPr/>
        </p:nvGrpSpPr>
        <p:grpSpPr>
          <a:xfrm>
            <a:off x="3095777" y="3824350"/>
            <a:ext cx="5334848" cy="613500"/>
            <a:chOff x="3095777" y="3824350"/>
            <a:chExt cx="5334848" cy="613500"/>
          </a:xfrm>
        </p:grpSpPr>
        <p:sp>
          <p:nvSpPr>
            <p:cNvPr id="2756" name="Google Shape;2756;p22"/>
            <p:cNvSpPr txBox="1"/>
            <p:nvPr/>
          </p:nvSpPr>
          <p:spPr>
            <a:xfrm>
              <a:off x="6740125" y="3824350"/>
              <a:ext cx="1690500" cy="613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1600"/>
                </a:spcAft>
                <a:buNone/>
              </a:pPr>
              <a:r>
                <a:rPr lang="en">
                  <a:solidFill>
                    <a:schemeClr val="lt1"/>
                  </a:solidFill>
                  <a:latin typeface="Advent Pro Medium"/>
                  <a:ea typeface="Advent Pro Medium"/>
                  <a:cs typeface="Advent Pro Medium"/>
                  <a:sym typeface="Advent Pro Medium"/>
                </a:rPr>
                <a:t>Despite being red, Mars is a cold place</a:t>
              </a:r>
              <a:endParaRPr>
                <a:solidFill>
                  <a:schemeClr val="lt1"/>
                </a:solidFill>
                <a:latin typeface="Advent Pro Medium"/>
                <a:ea typeface="Advent Pro Medium"/>
                <a:cs typeface="Advent Pro Medium"/>
                <a:sym typeface="Advent Pro Medium"/>
              </a:endParaRPr>
            </a:p>
          </p:txBody>
        </p:sp>
        <p:sp>
          <p:nvSpPr>
            <p:cNvPr id="2757" name="Google Shape;2757;p22"/>
            <p:cNvSpPr txBox="1"/>
            <p:nvPr/>
          </p:nvSpPr>
          <p:spPr>
            <a:xfrm>
              <a:off x="3095777" y="3963402"/>
              <a:ext cx="1551600" cy="335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MARS</a:t>
              </a:r>
              <a:endParaRPr sz="1300">
                <a:solidFill>
                  <a:schemeClr val="accent1"/>
                </a:solidFill>
                <a:latin typeface="Orbitron ExtraBold"/>
                <a:ea typeface="Orbitron ExtraBold"/>
                <a:cs typeface="Orbitron ExtraBold"/>
                <a:sym typeface="Orbitron ExtraBold"/>
              </a:endParaRPr>
            </a:p>
          </p:txBody>
        </p:sp>
        <p:sp>
          <p:nvSpPr>
            <p:cNvPr id="2758" name="Google Shape;2758;p22"/>
            <p:cNvSpPr txBox="1"/>
            <p:nvPr/>
          </p:nvSpPr>
          <p:spPr>
            <a:xfrm>
              <a:off x="5350810" y="3926650"/>
              <a:ext cx="698400" cy="40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solidFill>
                    <a:schemeClr val="accent1"/>
                  </a:solidFill>
                  <a:latin typeface="Orbitron ExtraBold"/>
                  <a:ea typeface="Orbitron ExtraBold"/>
                  <a:cs typeface="Orbitron ExtraBold"/>
                  <a:sym typeface="Orbitron ExtraBold"/>
                </a:rPr>
                <a:t>C</a:t>
              </a:r>
              <a:endParaRPr sz="2400">
                <a:solidFill>
                  <a:schemeClr val="accent1"/>
                </a:solidFill>
                <a:latin typeface="Orbitron ExtraBold"/>
                <a:ea typeface="Orbitron ExtraBold"/>
                <a:cs typeface="Orbitron ExtraBold"/>
                <a:sym typeface="Orbitron ExtraBold"/>
              </a:endParaRPr>
            </a:p>
          </p:txBody>
        </p:sp>
      </p:grpSp>
      <p:cxnSp>
        <p:nvCxnSpPr>
          <p:cNvPr id="2759" name="Google Shape;2759;p22"/>
          <p:cNvCxnSpPr>
            <a:stCxn id="2749" idx="3"/>
            <a:endCxn id="2750" idx="1"/>
          </p:cNvCxnSpPr>
          <p:nvPr/>
        </p:nvCxnSpPr>
        <p:spPr>
          <a:xfrm>
            <a:off x="4663577" y="1683475"/>
            <a:ext cx="687300" cy="0"/>
          </a:xfrm>
          <a:prstGeom prst="straightConnector1">
            <a:avLst/>
          </a:prstGeom>
          <a:noFill/>
          <a:ln cap="flat" cmpd="sng" w="19050">
            <a:solidFill>
              <a:schemeClr val="accent1"/>
            </a:solidFill>
            <a:prstDash val="solid"/>
            <a:round/>
            <a:headEnd len="med" w="med" type="oval"/>
            <a:tailEnd len="med" w="med" type="oval"/>
          </a:ln>
        </p:spPr>
      </p:cxnSp>
      <p:cxnSp>
        <p:nvCxnSpPr>
          <p:cNvPr id="2760" name="Google Shape;2760;p22"/>
          <p:cNvCxnSpPr>
            <a:stCxn id="2750" idx="3"/>
            <a:endCxn id="2748" idx="1"/>
          </p:cNvCxnSpPr>
          <p:nvPr/>
        </p:nvCxnSpPr>
        <p:spPr>
          <a:xfrm>
            <a:off x="6049210" y="1683488"/>
            <a:ext cx="690900" cy="0"/>
          </a:xfrm>
          <a:prstGeom prst="straightConnector1">
            <a:avLst/>
          </a:prstGeom>
          <a:noFill/>
          <a:ln cap="flat" cmpd="sng" w="19050">
            <a:solidFill>
              <a:schemeClr val="accent1"/>
            </a:solidFill>
            <a:prstDash val="solid"/>
            <a:round/>
            <a:headEnd len="med" w="med" type="oval"/>
            <a:tailEnd len="med" w="med" type="oval"/>
          </a:ln>
        </p:spPr>
      </p:cxnSp>
      <p:cxnSp>
        <p:nvCxnSpPr>
          <p:cNvPr id="2761" name="Google Shape;2761;p22"/>
          <p:cNvCxnSpPr>
            <a:stCxn id="2753" idx="3"/>
            <a:endCxn id="2754" idx="1"/>
          </p:cNvCxnSpPr>
          <p:nvPr/>
        </p:nvCxnSpPr>
        <p:spPr>
          <a:xfrm>
            <a:off x="4647377" y="2907300"/>
            <a:ext cx="703500" cy="0"/>
          </a:xfrm>
          <a:prstGeom prst="straightConnector1">
            <a:avLst/>
          </a:prstGeom>
          <a:noFill/>
          <a:ln cap="flat" cmpd="sng" w="19050">
            <a:solidFill>
              <a:schemeClr val="accent1"/>
            </a:solidFill>
            <a:prstDash val="solid"/>
            <a:round/>
            <a:headEnd len="med" w="med" type="oval"/>
            <a:tailEnd len="med" w="med" type="oval"/>
          </a:ln>
        </p:spPr>
      </p:cxnSp>
      <p:cxnSp>
        <p:nvCxnSpPr>
          <p:cNvPr id="2762" name="Google Shape;2762;p22"/>
          <p:cNvCxnSpPr>
            <a:stCxn id="2754" idx="3"/>
            <a:endCxn id="2752" idx="1"/>
          </p:cNvCxnSpPr>
          <p:nvPr/>
        </p:nvCxnSpPr>
        <p:spPr>
          <a:xfrm>
            <a:off x="6049210" y="2907288"/>
            <a:ext cx="690900" cy="0"/>
          </a:xfrm>
          <a:prstGeom prst="straightConnector1">
            <a:avLst/>
          </a:prstGeom>
          <a:noFill/>
          <a:ln cap="flat" cmpd="sng" w="19050">
            <a:solidFill>
              <a:schemeClr val="accent1"/>
            </a:solidFill>
            <a:prstDash val="solid"/>
            <a:round/>
            <a:headEnd len="med" w="med" type="oval"/>
            <a:tailEnd len="med" w="med" type="oval"/>
          </a:ln>
        </p:spPr>
      </p:cxnSp>
      <p:cxnSp>
        <p:nvCxnSpPr>
          <p:cNvPr id="2763" name="Google Shape;2763;p22"/>
          <p:cNvCxnSpPr>
            <a:stCxn id="2757" idx="3"/>
            <a:endCxn id="2758" idx="1"/>
          </p:cNvCxnSpPr>
          <p:nvPr/>
        </p:nvCxnSpPr>
        <p:spPr>
          <a:xfrm>
            <a:off x="4647377" y="4131102"/>
            <a:ext cx="703500" cy="0"/>
          </a:xfrm>
          <a:prstGeom prst="straightConnector1">
            <a:avLst/>
          </a:prstGeom>
          <a:noFill/>
          <a:ln cap="flat" cmpd="sng" w="19050">
            <a:solidFill>
              <a:schemeClr val="accent1"/>
            </a:solidFill>
            <a:prstDash val="solid"/>
            <a:round/>
            <a:headEnd len="med" w="med" type="oval"/>
            <a:tailEnd len="med" w="med" type="oval"/>
          </a:ln>
        </p:spPr>
      </p:cxnSp>
      <p:cxnSp>
        <p:nvCxnSpPr>
          <p:cNvPr id="2764" name="Google Shape;2764;p22"/>
          <p:cNvCxnSpPr>
            <a:stCxn id="2758" idx="3"/>
            <a:endCxn id="2756" idx="1"/>
          </p:cNvCxnSpPr>
          <p:nvPr/>
        </p:nvCxnSpPr>
        <p:spPr>
          <a:xfrm>
            <a:off x="6049210" y="4131100"/>
            <a:ext cx="690900" cy="0"/>
          </a:xfrm>
          <a:prstGeom prst="straightConnector1">
            <a:avLst/>
          </a:prstGeom>
          <a:noFill/>
          <a:ln cap="flat" cmpd="sng" w="19050">
            <a:solidFill>
              <a:schemeClr val="accent1"/>
            </a:solidFill>
            <a:prstDash val="solid"/>
            <a:round/>
            <a:headEnd len="med" w="med" type="oval"/>
            <a:tailEnd len="med" w="med" type="oval"/>
          </a:ln>
        </p:spPr>
      </p:cxnSp>
      <p:cxnSp>
        <p:nvCxnSpPr>
          <p:cNvPr id="2765" name="Google Shape;2765;p22"/>
          <p:cNvCxnSpPr>
            <a:stCxn id="2746" idx="3"/>
            <a:endCxn id="2749" idx="1"/>
          </p:cNvCxnSpPr>
          <p:nvPr/>
        </p:nvCxnSpPr>
        <p:spPr>
          <a:xfrm flipH="1" rot="10800000">
            <a:off x="2403725" y="1683350"/>
            <a:ext cx="675900" cy="1224000"/>
          </a:xfrm>
          <a:prstGeom prst="bentConnector3">
            <a:avLst>
              <a:gd fmla="val 49996" name="adj1"/>
            </a:avLst>
          </a:prstGeom>
          <a:noFill/>
          <a:ln cap="flat" cmpd="sng" w="19050">
            <a:solidFill>
              <a:schemeClr val="accent1"/>
            </a:solidFill>
            <a:prstDash val="solid"/>
            <a:round/>
            <a:headEnd len="med" w="med" type="oval"/>
            <a:tailEnd len="med" w="med" type="oval"/>
          </a:ln>
        </p:spPr>
      </p:cxnSp>
      <p:cxnSp>
        <p:nvCxnSpPr>
          <p:cNvPr id="2766" name="Google Shape;2766;p22"/>
          <p:cNvCxnSpPr>
            <a:stCxn id="2746" idx="3"/>
            <a:endCxn id="2757" idx="1"/>
          </p:cNvCxnSpPr>
          <p:nvPr/>
        </p:nvCxnSpPr>
        <p:spPr>
          <a:xfrm>
            <a:off x="2403725" y="2907350"/>
            <a:ext cx="692100" cy="1223700"/>
          </a:xfrm>
          <a:prstGeom prst="bentConnector3">
            <a:avLst>
              <a:gd fmla="val 49997" name="adj1"/>
            </a:avLst>
          </a:prstGeom>
          <a:noFill/>
          <a:ln cap="flat" cmpd="sng" w="19050">
            <a:solidFill>
              <a:schemeClr val="accent1"/>
            </a:solidFill>
            <a:prstDash val="solid"/>
            <a:round/>
            <a:headEnd len="med" w="med" type="oval"/>
            <a:tailEnd len="med" w="med" type="oval"/>
          </a:ln>
        </p:spPr>
      </p:cxnSp>
      <p:cxnSp>
        <p:nvCxnSpPr>
          <p:cNvPr id="2767" name="Google Shape;2767;p22"/>
          <p:cNvCxnSpPr>
            <a:stCxn id="2746" idx="3"/>
            <a:endCxn id="2753" idx="1"/>
          </p:cNvCxnSpPr>
          <p:nvPr/>
        </p:nvCxnSpPr>
        <p:spPr>
          <a:xfrm>
            <a:off x="2403725" y="2907350"/>
            <a:ext cx="692100" cy="600"/>
          </a:xfrm>
          <a:prstGeom prst="bentConnector3">
            <a:avLst>
              <a:gd fmla="val 49997" name="adj1"/>
            </a:avLst>
          </a:prstGeom>
          <a:noFill/>
          <a:ln cap="flat" cmpd="sng" w="19050">
            <a:solidFill>
              <a:schemeClr val="accent1"/>
            </a:solidFill>
            <a:prstDash val="solid"/>
            <a:round/>
            <a:headEnd len="med" w="med" type="oval"/>
            <a:tailEnd len="med" w="med" type="oval"/>
          </a:ln>
        </p:spPr>
      </p:cxnSp>
      <p:sp>
        <p:nvSpPr>
          <p:cNvPr id="2768" name="Google Shape;2768;p22"/>
          <p:cNvSpPr/>
          <p:nvPr/>
        </p:nvSpPr>
        <p:spPr>
          <a:xfrm>
            <a:off x="1215571" y="1683350"/>
            <a:ext cx="685800" cy="685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69" name="Google Shape;2769;p22"/>
          <p:cNvGrpSpPr/>
          <p:nvPr/>
        </p:nvGrpSpPr>
        <p:grpSpPr>
          <a:xfrm>
            <a:off x="1317921" y="1822303"/>
            <a:ext cx="481112" cy="407907"/>
            <a:chOff x="5611625" y="1889950"/>
            <a:chExt cx="531850" cy="450925"/>
          </a:xfrm>
        </p:grpSpPr>
        <p:sp>
          <p:nvSpPr>
            <p:cNvPr id="2770" name="Google Shape;2770;p22"/>
            <p:cNvSpPr/>
            <p:nvPr/>
          </p:nvSpPr>
          <p:spPr>
            <a:xfrm>
              <a:off x="5611625" y="1924650"/>
              <a:ext cx="346825" cy="416225"/>
            </a:xfrm>
            <a:custGeom>
              <a:rect b="b" l="l" r="r" t="t"/>
              <a:pathLst>
                <a:path extrusionOk="0" h="16649" w="13873">
                  <a:moveTo>
                    <a:pt x="4161" y="0"/>
                  </a:moveTo>
                  <a:lnTo>
                    <a:pt x="4161" y="1388"/>
                  </a:lnTo>
                  <a:lnTo>
                    <a:pt x="2775" y="1388"/>
                  </a:lnTo>
                  <a:lnTo>
                    <a:pt x="2775" y="2775"/>
                  </a:lnTo>
                  <a:lnTo>
                    <a:pt x="1387" y="2775"/>
                  </a:lnTo>
                  <a:lnTo>
                    <a:pt x="1387" y="8324"/>
                  </a:lnTo>
                  <a:lnTo>
                    <a:pt x="2775" y="8324"/>
                  </a:lnTo>
                  <a:lnTo>
                    <a:pt x="2775" y="9249"/>
                  </a:lnTo>
                  <a:lnTo>
                    <a:pt x="2775" y="9712"/>
                  </a:lnTo>
                  <a:lnTo>
                    <a:pt x="2775" y="11099"/>
                  </a:lnTo>
                  <a:lnTo>
                    <a:pt x="1387" y="11099"/>
                  </a:lnTo>
                  <a:lnTo>
                    <a:pt x="1387" y="12486"/>
                  </a:lnTo>
                  <a:lnTo>
                    <a:pt x="1" y="12486"/>
                  </a:lnTo>
                  <a:lnTo>
                    <a:pt x="1" y="15260"/>
                  </a:lnTo>
                  <a:lnTo>
                    <a:pt x="1" y="16648"/>
                  </a:lnTo>
                  <a:lnTo>
                    <a:pt x="13873" y="16648"/>
                  </a:lnTo>
                  <a:lnTo>
                    <a:pt x="13873" y="15260"/>
                  </a:lnTo>
                  <a:lnTo>
                    <a:pt x="13873" y="12486"/>
                  </a:lnTo>
                  <a:lnTo>
                    <a:pt x="12486" y="12486"/>
                  </a:lnTo>
                  <a:lnTo>
                    <a:pt x="12486" y="11099"/>
                  </a:lnTo>
                  <a:lnTo>
                    <a:pt x="11098" y="11099"/>
                  </a:lnTo>
                  <a:lnTo>
                    <a:pt x="11098" y="9712"/>
                  </a:lnTo>
                  <a:lnTo>
                    <a:pt x="11098" y="9249"/>
                  </a:lnTo>
                  <a:lnTo>
                    <a:pt x="11098" y="8324"/>
                  </a:lnTo>
                  <a:lnTo>
                    <a:pt x="12486" y="8324"/>
                  </a:lnTo>
                  <a:lnTo>
                    <a:pt x="12486" y="2775"/>
                  </a:lnTo>
                  <a:lnTo>
                    <a:pt x="11098" y="2775"/>
                  </a:lnTo>
                  <a:lnTo>
                    <a:pt x="11098" y="1388"/>
                  </a:lnTo>
                  <a:lnTo>
                    <a:pt x="9712" y="1388"/>
                  </a:lnTo>
                  <a:lnTo>
                    <a:pt x="971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22"/>
            <p:cNvSpPr/>
            <p:nvPr/>
          </p:nvSpPr>
          <p:spPr>
            <a:xfrm>
              <a:off x="5646275" y="1924650"/>
              <a:ext cx="104100" cy="104075"/>
            </a:xfrm>
            <a:custGeom>
              <a:rect b="b" l="l" r="r" t="t"/>
              <a:pathLst>
                <a:path extrusionOk="0" h="4163" w="4164">
                  <a:moveTo>
                    <a:pt x="2775" y="0"/>
                  </a:moveTo>
                  <a:lnTo>
                    <a:pt x="2775" y="1388"/>
                  </a:lnTo>
                  <a:lnTo>
                    <a:pt x="1389" y="1388"/>
                  </a:lnTo>
                  <a:lnTo>
                    <a:pt x="1389" y="2775"/>
                  </a:lnTo>
                  <a:lnTo>
                    <a:pt x="1" y="2775"/>
                  </a:lnTo>
                  <a:lnTo>
                    <a:pt x="1" y="4163"/>
                  </a:lnTo>
                  <a:lnTo>
                    <a:pt x="2775" y="4163"/>
                  </a:lnTo>
                  <a:lnTo>
                    <a:pt x="2775" y="2775"/>
                  </a:lnTo>
                  <a:lnTo>
                    <a:pt x="4163" y="2775"/>
                  </a:lnTo>
                  <a:lnTo>
                    <a:pt x="4163" y="1388"/>
                  </a:lnTo>
                  <a:lnTo>
                    <a:pt x="4163"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22"/>
            <p:cNvSpPr/>
            <p:nvPr/>
          </p:nvSpPr>
          <p:spPr>
            <a:xfrm>
              <a:off x="5611625" y="2167425"/>
              <a:ext cx="104050" cy="104075"/>
            </a:xfrm>
            <a:custGeom>
              <a:rect b="b" l="l" r="r" t="t"/>
              <a:pathLst>
                <a:path extrusionOk="0" h="4163" w="4162">
                  <a:moveTo>
                    <a:pt x="2775" y="1"/>
                  </a:moveTo>
                  <a:lnTo>
                    <a:pt x="2775" y="1388"/>
                  </a:lnTo>
                  <a:lnTo>
                    <a:pt x="1387" y="1388"/>
                  </a:lnTo>
                  <a:lnTo>
                    <a:pt x="1387" y="2775"/>
                  </a:lnTo>
                  <a:lnTo>
                    <a:pt x="1" y="2775"/>
                  </a:lnTo>
                  <a:lnTo>
                    <a:pt x="1" y="4163"/>
                  </a:lnTo>
                  <a:lnTo>
                    <a:pt x="2775" y="4163"/>
                  </a:lnTo>
                  <a:lnTo>
                    <a:pt x="2775" y="2775"/>
                  </a:lnTo>
                  <a:lnTo>
                    <a:pt x="4161" y="2775"/>
                  </a:lnTo>
                  <a:lnTo>
                    <a:pt x="4161" y="1388"/>
                  </a:lnTo>
                  <a:lnTo>
                    <a:pt x="4161"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22"/>
            <p:cNvSpPr/>
            <p:nvPr/>
          </p:nvSpPr>
          <p:spPr>
            <a:xfrm>
              <a:off x="5900625" y="1889950"/>
              <a:ext cx="242850" cy="416225"/>
            </a:xfrm>
            <a:custGeom>
              <a:rect b="b" l="l" r="r" t="t"/>
              <a:pathLst>
                <a:path extrusionOk="0" h="16649" w="9714">
                  <a:moveTo>
                    <a:pt x="0" y="0"/>
                  </a:moveTo>
                  <a:lnTo>
                    <a:pt x="0" y="1388"/>
                  </a:lnTo>
                  <a:lnTo>
                    <a:pt x="1388" y="1388"/>
                  </a:lnTo>
                  <a:lnTo>
                    <a:pt x="1388" y="2776"/>
                  </a:lnTo>
                  <a:lnTo>
                    <a:pt x="2776" y="2776"/>
                  </a:lnTo>
                  <a:lnTo>
                    <a:pt x="2776" y="12487"/>
                  </a:lnTo>
                  <a:lnTo>
                    <a:pt x="3701" y="12487"/>
                  </a:lnTo>
                  <a:lnTo>
                    <a:pt x="3701" y="15262"/>
                  </a:lnTo>
                  <a:lnTo>
                    <a:pt x="3701" y="16186"/>
                  </a:lnTo>
                  <a:lnTo>
                    <a:pt x="3701" y="16648"/>
                  </a:lnTo>
                  <a:lnTo>
                    <a:pt x="9713" y="16648"/>
                  </a:lnTo>
                  <a:lnTo>
                    <a:pt x="9713" y="15262"/>
                  </a:lnTo>
                  <a:lnTo>
                    <a:pt x="9713" y="12487"/>
                  </a:lnTo>
                  <a:lnTo>
                    <a:pt x="8325" y="12487"/>
                  </a:lnTo>
                  <a:lnTo>
                    <a:pt x="8325" y="11100"/>
                  </a:lnTo>
                  <a:lnTo>
                    <a:pt x="6937" y="11100"/>
                  </a:lnTo>
                  <a:lnTo>
                    <a:pt x="6937" y="9712"/>
                  </a:lnTo>
                  <a:lnTo>
                    <a:pt x="6937" y="8787"/>
                  </a:lnTo>
                  <a:lnTo>
                    <a:pt x="6937" y="8325"/>
                  </a:lnTo>
                  <a:lnTo>
                    <a:pt x="8325" y="8325"/>
                  </a:lnTo>
                  <a:lnTo>
                    <a:pt x="8325" y="2776"/>
                  </a:lnTo>
                  <a:lnTo>
                    <a:pt x="6937" y="2776"/>
                  </a:lnTo>
                  <a:lnTo>
                    <a:pt x="6937" y="1388"/>
                  </a:lnTo>
                  <a:lnTo>
                    <a:pt x="5551" y="1388"/>
                  </a:lnTo>
                  <a:lnTo>
                    <a:pt x="5551"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22"/>
            <p:cNvSpPr/>
            <p:nvPr/>
          </p:nvSpPr>
          <p:spPr>
            <a:xfrm>
              <a:off x="5646275" y="1994000"/>
              <a:ext cx="34725" cy="138750"/>
            </a:xfrm>
            <a:custGeom>
              <a:rect b="b" l="l" r="r" t="t"/>
              <a:pathLst>
                <a:path extrusionOk="0" h="5550" w="1389">
                  <a:moveTo>
                    <a:pt x="1" y="1"/>
                  </a:moveTo>
                  <a:lnTo>
                    <a:pt x="1" y="5550"/>
                  </a:lnTo>
                  <a:lnTo>
                    <a:pt x="1389" y="5550"/>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22"/>
            <p:cNvSpPr/>
            <p:nvPr/>
          </p:nvSpPr>
          <p:spPr>
            <a:xfrm>
              <a:off x="5889075" y="1994000"/>
              <a:ext cx="34725" cy="138750"/>
            </a:xfrm>
            <a:custGeom>
              <a:rect b="b" l="l" r="r" t="t"/>
              <a:pathLst>
                <a:path extrusionOk="0" h="5550" w="1389">
                  <a:moveTo>
                    <a:pt x="0" y="1"/>
                  </a:moveTo>
                  <a:lnTo>
                    <a:pt x="0" y="5550"/>
                  </a:lnTo>
                  <a:lnTo>
                    <a:pt x="1388" y="5550"/>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22"/>
            <p:cNvSpPr/>
            <p:nvPr/>
          </p:nvSpPr>
          <p:spPr>
            <a:xfrm>
              <a:off x="5715650" y="1924650"/>
              <a:ext cx="138775" cy="34675"/>
            </a:xfrm>
            <a:custGeom>
              <a:rect b="b" l="l" r="r" t="t"/>
              <a:pathLst>
                <a:path extrusionOk="0" h="1387" w="5551">
                  <a:moveTo>
                    <a:pt x="0" y="0"/>
                  </a:moveTo>
                  <a:lnTo>
                    <a:pt x="0" y="1387"/>
                  </a:lnTo>
                  <a:lnTo>
                    <a:pt x="5551" y="1387"/>
                  </a:lnTo>
                  <a:lnTo>
                    <a:pt x="5551"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22"/>
            <p:cNvSpPr/>
            <p:nvPr/>
          </p:nvSpPr>
          <p:spPr>
            <a:xfrm>
              <a:off x="5680975" y="1959350"/>
              <a:ext cx="34700" cy="34675"/>
            </a:xfrm>
            <a:custGeom>
              <a:rect b="b" l="l" r="r" t="t"/>
              <a:pathLst>
                <a:path extrusionOk="0" h="1387" w="1388">
                  <a:moveTo>
                    <a:pt x="1" y="0"/>
                  </a:moveTo>
                  <a:lnTo>
                    <a:pt x="1" y="1387"/>
                  </a:lnTo>
                  <a:lnTo>
                    <a:pt x="1387" y="1387"/>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22"/>
            <p:cNvSpPr/>
            <p:nvPr/>
          </p:nvSpPr>
          <p:spPr>
            <a:xfrm>
              <a:off x="5854400" y="1959350"/>
              <a:ext cx="34700" cy="34675"/>
            </a:xfrm>
            <a:custGeom>
              <a:rect b="b" l="l" r="r" t="t"/>
              <a:pathLst>
                <a:path extrusionOk="0" h="1387" w="1388">
                  <a:moveTo>
                    <a:pt x="1" y="0"/>
                  </a:moveTo>
                  <a:lnTo>
                    <a:pt x="1" y="1387"/>
                  </a:lnTo>
                  <a:lnTo>
                    <a:pt x="1387" y="1387"/>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22"/>
            <p:cNvSpPr/>
            <p:nvPr/>
          </p:nvSpPr>
          <p:spPr>
            <a:xfrm>
              <a:off x="5819700" y="2132725"/>
              <a:ext cx="69400" cy="69425"/>
            </a:xfrm>
            <a:custGeom>
              <a:rect b="b" l="l" r="r" t="t"/>
              <a:pathLst>
                <a:path extrusionOk="0" h="2777" w="2776">
                  <a:moveTo>
                    <a:pt x="1389" y="1"/>
                  </a:moveTo>
                  <a:lnTo>
                    <a:pt x="1389" y="1389"/>
                  </a:lnTo>
                  <a:lnTo>
                    <a:pt x="1" y="1389"/>
                  </a:lnTo>
                  <a:lnTo>
                    <a:pt x="1" y="2776"/>
                  </a:lnTo>
                  <a:lnTo>
                    <a:pt x="2775" y="2776"/>
                  </a:lnTo>
                  <a:lnTo>
                    <a:pt x="2775" y="1389"/>
                  </a:lnTo>
                  <a:lnTo>
                    <a:pt x="2775"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22"/>
            <p:cNvSpPr/>
            <p:nvPr/>
          </p:nvSpPr>
          <p:spPr>
            <a:xfrm>
              <a:off x="5646275" y="2202125"/>
              <a:ext cx="34725" cy="34675"/>
            </a:xfrm>
            <a:custGeom>
              <a:rect b="b" l="l" r="r" t="t"/>
              <a:pathLst>
                <a:path extrusionOk="0" h="1387" w="1389">
                  <a:moveTo>
                    <a:pt x="1" y="0"/>
                  </a:moveTo>
                  <a:lnTo>
                    <a:pt x="1" y="1387"/>
                  </a:lnTo>
                  <a:lnTo>
                    <a:pt x="1389" y="1387"/>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22"/>
            <p:cNvSpPr/>
            <p:nvPr/>
          </p:nvSpPr>
          <p:spPr>
            <a:xfrm>
              <a:off x="5889075" y="2202125"/>
              <a:ext cx="34725" cy="34675"/>
            </a:xfrm>
            <a:custGeom>
              <a:rect b="b" l="l" r="r" t="t"/>
              <a:pathLst>
                <a:path extrusionOk="0" h="1387" w="1389">
                  <a:moveTo>
                    <a:pt x="0" y="0"/>
                  </a:moveTo>
                  <a:lnTo>
                    <a:pt x="0" y="1387"/>
                  </a:lnTo>
                  <a:lnTo>
                    <a:pt x="1388" y="1387"/>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22"/>
            <p:cNvSpPr/>
            <p:nvPr/>
          </p:nvSpPr>
          <p:spPr>
            <a:xfrm>
              <a:off x="5611625" y="2236775"/>
              <a:ext cx="346825" cy="104100"/>
            </a:xfrm>
            <a:custGeom>
              <a:rect b="b" l="l" r="r" t="t"/>
              <a:pathLst>
                <a:path extrusionOk="0" h="4164" w="13873">
                  <a:moveTo>
                    <a:pt x="1" y="1"/>
                  </a:moveTo>
                  <a:lnTo>
                    <a:pt x="1" y="2775"/>
                  </a:lnTo>
                  <a:lnTo>
                    <a:pt x="1" y="4163"/>
                  </a:lnTo>
                  <a:lnTo>
                    <a:pt x="13873" y="4163"/>
                  </a:lnTo>
                  <a:lnTo>
                    <a:pt x="13873" y="2775"/>
                  </a:lnTo>
                  <a:lnTo>
                    <a:pt x="13873" y="1"/>
                  </a:lnTo>
                  <a:lnTo>
                    <a:pt x="12486" y="1"/>
                  </a:lnTo>
                  <a:lnTo>
                    <a:pt x="12486" y="2775"/>
                  </a:lnTo>
                  <a:lnTo>
                    <a:pt x="1387" y="2775"/>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22"/>
            <p:cNvSpPr/>
            <p:nvPr/>
          </p:nvSpPr>
          <p:spPr>
            <a:xfrm>
              <a:off x="5680975" y="2132725"/>
              <a:ext cx="69400" cy="69425"/>
            </a:xfrm>
            <a:custGeom>
              <a:rect b="b" l="l" r="r" t="t"/>
              <a:pathLst>
                <a:path extrusionOk="0" h="2777" w="2776">
                  <a:moveTo>
                    <a:pt x="1" y="1"/>
                  </a:moveTo>
                  <a:lnTo>
                    <a:pt x="1" y="1389"/>
                  </a:lnTo>
                  <a:lnTo>
                    <a:pt x="1" y="2776"/>
                  </a:lnTo>
                  <a:lnTo>
                    <a:pt x="2775" y="2776"/>
                  </a:lnTo>
                  <a:lnTo>
                    <a:pt x="2775" y="1389"/>
                  </a:lnTo>
                  <a:lnTo>
                    <a:pt x="1387" y="1389"/>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22"/>
            <p:cNvSpPr/>
            <p:nvPr/>
          </p:nvSpPr>
          <p:spPr>
            <a:xfrm>
              <a:off x="6074050" y="1959350"/>
              <a:ext cx="34725" cy="138750"/>
            </a:xfrm>
            <a:custGeom>
              <a:rect b="b" l="l" r="r" t="t"/>
              <a:pathLst>
                <a:path extrusionOk="0" h="5550" w="1389">
                  <a:moveTo>
                    <a:pt x="0" y="0"/>
                  </a:moveTo>
                  <a:lnTo>
                    <a:pt x="0" y="5549"/>
                  </a:lnTo>
                  <a:lnTo>
                    <a:pt x="1388" y="5549"/>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22"/>
            <p:cNvSpPr/>
            <p:nvPr/>
          </p:nvSpPr>
          <p:spPr>
            <a:xfrm>
              <a:off x="5900625" y="1889950"/>
              <a:ext cx="138775" cy="34725"/>
            </a:xfrm>
            <a:custGeom>
              <a:rect b="b" l="l" r="r" t="t"/>
              <a:pathLst>
                <a:path extrusionOk="0" h="1389" w="5551">
                  <a:moveTo>
                    <a:pt x="0" y="0"/>
                  </a:moveTo>
                  <a:lnTo>
                    <a:pt x="0" y="1388"/>
                  </a:lnTo>
                  <a:lnTo>
                    <a:pt x="5551" y="1388"/>
                  </a:lnTo>
                  <a:lnTo>
                    <a:pt x="5551"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22"/>
            <p:cNvSpPr/>
            <p:nvPr/>
          </p:nvSpPr>
          <p:spPr>
            <a:xfrm>
              <a:off x="6039375" y="1924650"/>
              <a:ext cx="34700" cy="34675"/>
            </a:xfrm>
            <a:custGeom>
              <a:rect b="b" l="l" r="r" t="t"/>
              <a:pathLst>
                <a:path extrusionOk="0" h="1387" w="1388">
                  <a:moveTo>
                    <a:pt x="1" y="0"/>
                  </a:moveTo>
                  <a:lnTo>
                    <a:pt x="1" y="1387"/>
                  </a:lnTo>
                  <a:lnTo>
                    <a:pt x="1387" y="1387"/>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22"/>
            <p:cNvSpPr/>
            <p:nvPr/>
          </p:nvSpPr>
          <p:spPr>
            <a:xfrm>
              <a:off x="6004675" y="2098075"/>
              <a:ext cx="69400" cy="69375"/>
            </a:xfrm>
            <a:custGeom>
              <a:rect b="b" l="l" r="r" t="t"/>
              <a:pathLst>
                <a:path extrusionOk="0" h="2775" w="2776">
                  <a:moveTo>
                    <a:pt x="1389" y="0"/>
                  </a:moveTo>
                  <a:lnTo>
                    <a:pt x="1389" y="1387"/>
                  </a:lnTo>
                  <a:lnTo>
                    <a:pt x="1" y="1387"/>
                  </a:lnTo>
                  <a:lnTo>
                    <a:pt x="1" y="2775"/>
                  </a:lnTo>
                  <a:lnTo>
                    <a:pt x="2775" y="2775"/>
                  </a:lnTo>
                  <a:lnTo>
                    <a:pt x="2775" y="1387"/>
                  </a:lnTo>
                  <a:lnTo>
                    <a:pt x="2775"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22"/>
            <p:cNvSpPr/>
            <p:nvPr/>
          </p:nvSpPr>
          <p:spPr>
            <a:xfrm>
              <a:off x="6074050" y="2167425"/>
              <a:ext cx="34725" cy="34725"/>
            </a:xfrm>
            <a:custGeom>
              <a:rect b="b" l="l" r="r" t="t"/>
              <a:pathLst>
                <a:path extrusionOk="0" h="1389" w="1389">
                  <a:moveTo>
                    <a:pt x="0" y="1"/>
                  </a:moveTo>
                  <a:lnTo>
                    <a:pt x="0" y="1388"/>
                  </a:lnTo>
                  <a:lnTo>
                    <a:pt x="1388" y="1388"/>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22"/>
            <p:cNvSpPr/>
            <p:nvPr/>
          </p:nvSpPr>
          <p:spPr>
            <a:xfrm>
              <a:off x="5993125" y="2202125"/>
              <a:ext cx="150350" cy="104050"/>
            </a:xfrm>
            <a:custGeom>
              <a:rect b="b" l="l" r="r" t="t"/>
              <a:pathLst>
                <a:path extrusionOk="0" h="4162" w="6014">
                  <a:moveTo>
                    <a:pt x="4625" y="0"/>
                  </a:moveTo>
                  <a:lnTo>
                    <a:pt x="4625" y="2775"/>
                  </a:lnTo>
                  <a:lnTo>
                    <a:pt x="1" y="2775"/>
                  </a:lnTo>
                  <a:lnTo>
                    <a:pt x="1" y="4161"/>
                  </a:lnTo>
                  <a:lnTo>
                    <a:pt x="6013" y="4161"/>
                  </a:lnTo>
                  <a:lnTo>
                    <a:pt x="6013" y="2775"/>
                  </a:lnTo>
                  <a:lnTo>
                    <a:pt x="6013"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0" name="Google Shape;2790;p22"/>
          <p:cNvSpPr/>
          <p:nvPr/>
        </p:nvSpPr>
        <p:spPr>
          <a:xfrm>
            <a:off x="1215571" y="3458600"/>
            <a:ext cx="685800" cy="685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1" name="Google Shape;2791;p22"/>
          <p:cNvGrpSpPr/>
          <p:nvPr/>
        </p:nvGrpSpPr>
        <p:grpSpPr>
          <a:xfrm>
            <a:off x="1317935" y="3560950"/>
            <a:ext cx="481089" cy="481089"/>
            <a:chOff x="238125" y="4135050"/>
            <a:chExt cx="531825" cy="531825"/>
          </a:xfrm>
        </p:grpSpPr>
        <p:sp>
          <p:nvSpPr>
            <p:cNvPr id="2792" name="Google Shape;2792;p22"/>
            <p:cNvSpPr/>
            <p:nvPr/>
          </p:nvSpPr>
          <p:spPr>
            <a:xfrm>
              <a:off x="238125" y="4135050"/>
              <a:ext cx="531825" cy="531825"/>
            </a:xfrm>
            <a:custGeom>
              <a:rect b="b" l="l" r="r" t="t"/>
              <a:pathLst>
                <a:path extrusionOk="0" h="21273" w="21273">
                  <a:moveTo>
                    <a:pt x="8325" y="0"/>
                  </a:moveTo>
                  <a:lnTo>
                    <a:pt x="8325" y="1388"/>
                  </a:lnTo>
                  <a:lnTo>
                    <a:pt x="6937" y="1388"/>
                  </a:lnTo>
                  <a:lnTo>
                    <a:pt x="6937" y="2775"/>
                  </a:lnTo>
                  <a:lnTo>
                    <a:pt x="5549" y="2775"/>
                  </a:lnTo>
                  <a:lnTo>
                    <a:pt x="5549" y="4163"/>
                  </a:lnTo>
                  <a:lnTo>
                    <a:pt x="4162" y="4163"/>
                  </a:lnTo>
                  <a:lnTo>
                    <a:pt x="4162" y="14336"/>
                  </a:lnTo>
                  <a:lnTo>
                    <a:pt x="2774" y="14336"/>
                  </a:lnTo>
                  <a:lnTo>
                    <a:pt x="2774" y="15724"/>
                  </a:lnTo>
                  <a:lnTo>
                    <a:pt x="1388" y="15724"/>
                  </a:lnTo>
                  <a:lnTo>
                    <a:pt x="1388" y="17110"/>
                  </a:lnTo>
                  <a:lnTo>
                    <a:pt x="0" y="17110"/>
                  </a:lnTo>
                  <a:lnTo>
                    <a:pt x="0" y="19886"/>
                  </a:lnTo>
                  <a:lnTo>
                    <a:pt x="1388" y="19886"/>
                  </a:lnTo>
                  <a:lnTo>
                    <a:pt x="1388" y="21273"/>
                  </a:lnTo>
                  <a:lnTo>
                    <a:pt x="4162" y="21273"/>
                  </a:lnTo>
                  <a:lnTo>
                    <a:pt x="4162" y="19886"/>
                  </a:lnTo>
                  <a:lnTo>
                    <a:pt x="5549" y="19886"/>
                  </a:lnTo>
                  <a:lnTo>
                    <a:pt x="5549" y="18498"/>
                  </a:lnTo>
                  <a:lnTo>
                    <a:pt x="6937" y="18498"/>
                  </a:lnTo>
                  <a:lnTo>
                    <a:pt x="6937" y="17110"/>
                  </a:lnTo>
                  <a:lnTo>
                    <a:pt x="17110" y="17110"/>
                  </a:lnTo>
                  <a:lnTo>
                    <a:pt x="17110" y="15724"/>
                  </a:lnTo>
                  <a:lnTo>
                    <a:pt x="18498" y="15724"/>
                  </a:lnTo>
                  <a:lnTo>
                    <a:pt x="18498" y="14336"/>
                  </a:lnTo>
                  <a:lnTo>
                    <a:pt x="19885" y="14336"/>
                  </a:lnTo>
                  <a:lnTo>
                    <a:pt x="19885" y="12949"/>
                  </a:lnTo>
                  <a:lnTo>
                    <a:pt x="21273" y="12949"/>
                  </a:lnTo>
                  <a:lnTo>
                    <a:pt x="21273" y="4163"/>
                  </a:lnTo>
                  <a:lnTo>
                    <a:pt x="19885" y="4163"/>
                  </a:lnTo>
                  <a:lnTo>
                    <a:pt x="19885" y="2775"/>
                  </a:lnTo>
                  <a:lnTo>
                    <a:pt x="18498" y="2775"/>
                  </a:lnTo>
                  <a:lnTo>
                    <a:pt x="18498" y="1388"/>
                  </a:lnTo>
                  <a:lnTo>
                    <a:pt x="17110" y="1388"/>
                  </a:lnTo>
                  <a:lnTo>
                    <a:pt x="17110"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22"/>
            <p:cNvSpPr/>
            <p:nvPr/>
          </p:nvSpPr>
          <p:spPr>
            <a:xfrm>
              <a:off x="342175" y="4135050"/>
              <a:ext cx="138750" cy="138775"/>
            </a:xfrm>
            <a:custGeom>
              <a:rect b="b" l="l" r="r" t="t"/>
              <a:pathLst>
                <a:path extrusionOk="0" h="5551" w="5550">
                  <a:moveTo>
                    <a:pt x="4163" y="0"/>
                  </a:moveTo>
                  <a:lnTo>
                    <a:pt x="4163" y="1388"/>
                  </a:lnTo>
                  <a:lnTo>
                    <a:pt x="2775" y="1388"/>
                  </a:lnTo>
                  <a:lnTo>
                    <a:pt x="2775" y="2775"/>
                  </a:lnTo>
                  <a:lnTo>
                    <a:pt x="1387" y="2775"/>
                  </a:lnTo>
                  <a:lnTo>
                    <a:pt x="1387" y="4163"/>
                  </a:lnTo>
                  <a:lnTo>
                    <a:pt x="0" y="4163"/>
                  </a:lnTo>
                  <a:lnTo>
                    <a:pt x="0" y="5551"/>
                  </a:lnTo>
                  <a:lnTo>
                    <a:pt x="2775" y="5551"/>
                  </a:lnTo>
                  <a:lnTo>
                    <a:pt x="2775" y="4163"/>
                  </a:lnTo>
                  <a:lnTo>
                    <a:pt x="4163" y="4163"/>
                  </a:lnTo>
                  <a:lnTo>
                    <a:pt x="4163" y="2775"/>
                  </a:lnTo>
                  <a:lnTo>
                    <a:pt x="5549" y="2775"/>
                  </a:lnTo>
                  <a:lnTo>
                    <a:pt x="5549" y="1388"/>
                  </a:lnTo>
                  <a:lnTo>
                    <a:pt x="55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22"/>
            <p:cNvSpPr/>
            <p:nvPr/>
          </p:nvSpPr>
          <p:spPr>
            <a:xfrm>
              <a:off x="238125" y="4458775"/>
              <a:ext cx="138725" cy="138750"/>
            </a:xfrm>
            <a:custGeom>
              <a:rect b="b" l="l" r="r" t="t"/>
              <a:pathLst>
                <a:path extrusionOk="0" h="5550" w="5549">
                  <a:moveTo>
                    <a:pt x="4162" y="0"/>
                  </a:moveTo>
                  <a:lnTo>
                    <a:pt x="4162" y="1387"/>
                  </a:lnTo>
                  <a:lnTo>
                    <a:pt x="2774" y="1387"/>
                  </a:lnTo>
                  <a:lnTo>
                    <a:pt x="2774" y="2775"/>
                  </a:lnTo>
                  <a:lnTo>
                    <a:pt x="1388" y="2775"/>
                  </a:lnTo>
                  <a:lnTo>
                    <a:pt x="1388" y="4161"/>
                  </a:lnTo>
                  <a:lnTo>
                    <a:pt x="0" y="4161"/>
                  </a:lnTo>
                  <a:lnTo>
                    <a:pt x="0" y="5549"/>
                  </a:lnTo>
                  <a:lnTo>
                    <a:pt x="2774" y="5549"/>
                  </a:lnTo>
                  <a:lnTo>
                    <a:pt x="2774" y="4161"/>
                  </a:lnTo>
                  <a:lnTo>
                    <a:pt x="4162" y="4161"/>
                  </a:lnTo>
                  <a:lnTo>
                    <a:pt x="4162" y="2775"/>
                  </a:lnTo>
                  <a:lnTo>
                    <a:pt x="5549" y="2775"/>
                  </a:lnTo>
                  <a:lnTo>
                    <a:pt x="5549" y="1387"/>
                  </a:lnTo>
                  <a:lnTo>
                    <a:pt x="55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22"/>
            <p:cNvSpPr/>
            <p:nvPr/>
          </p:nvSpPr>
          <p:spPr>
            <a:xfrm>
              <a:off x="238125" y="4562800"/>
              <a:ext cx="34700" cy="69375"/>
            </a:xfrm>
            <a:custGeom>
              <a:rect b="b" l="l" r="r" t="t"/>
              <a:pathLst>
                <a:path extrusionOk="0" h="2775" w="1388">
                  <a:moveTo>
                    <a:pt x="0" y="0"/>
                  </a:moveTo>
                  <a:lnTo>
                    <a:pt x="0" y="2775"/>
                  </a:lnTo>
                  <a:lnTo>
                    <a:pt x="1388" y="2775"/>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22"/>
            <p:cNvSpPr/>
            <p:nvPr/>
          </p:nvSpPr>
          <p:spPr>
            <a:xfrm>
              <a:off x="342175" y="4239100"/>
              <a:ext cx="34675" cy="254350"/>
            </a:xfrm>
            <a:custGeom>
              <a:rect b="b" l="l" r="r" t="t"/>
              <a:pathLst>
                <a:path extrusionOk="0" h="10174" w="1387">
                  <a:moveTo>
                    <a:pt x="0" y="1"/>
                  </a:moveTo>
                  <a:lnTo>
                    <a:pt x="0" y="8787"/>
                  </a:lnTo>
                  <a:lnTo>
                    <a:pt x="0" y="10174"/>
                  </a:lnTo>
                  <a:lnTo>
                    <a:pt x="1387" y="10174"/>
                  </a:lnTo>
                  <a:lnTo>
                    <a:pt x="1387" y="87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22"/>
            <p:cNvSpPr/>
            <p:nvPr/>
          </p:nvSpPr>
          <p:spPr>
            <a:xfrm>
              <a:off x="307475" y="4493425"/>
              <a:ext cx="34725" cy="34725"/>
            </a:xfrm>
            <a:custGeom>
              <a:rect b="b" l="l" r="r" t="t"/>
              <a:pathLst>
                <a:path extrusionOk="0" h="1389" w="1389">
                  <a:moveTo>
                    <a:pt x="0" y="1"/>
                  </a:moveTo>
                  <a:lnTo>
                    <a:pt x="0" y="1389"/>
                  </a:lnTo>
                  <a:lnTo>
                    <a:pt x="1388" y="1389"/>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22"/>
            <p:cNvSpPr/>
            <p:nvPr/>
          </p:nvSpPr>
          <p:spPr>
            <a:xfrm>
              <a:off x="272800" y="4528125"/>
              <a:ext cx="34700" cy="34725"/>
            </a:xfrm>
            <a:custGeom>
              <a:rect b="b" l="l" r="r" t="t"/>
              <a:pathLst>
                <a:path extrusionOk="0" h="1389" w="1388">
                  <a:moveTo>
                    <a:pt x="1" y="1"/>
                  </a:moveTo>
                  <a:lnTo>
                    <a:pt x="1" y="1389"/>
                  </a:lnTo>
                  <a:lnTo>
                    <a:pt x="1387" y="1389"/>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22"/>
            <p:cNvSpPr/>
            <p:nvPr/>
          </p:nvSpPr>
          <p:spPr>
            <a:xfrm>
              <a:off x="272800" y="4632200"/>
              <a:ext cx="69400" cy="34675"/>
            </a:xfrm>
            <a:custGeom>
              <a:rect b="b" l="l" r="r" t="t"/>
              <a:pathLst>
                <a:path extrusionOk="0" h="1387" w="2776">
                  <a:moveTo>
                    <a:pt x="1" y="0"/>
                  </a:moveTo>
                  <a:lnTo>
                    <a:pt x="1" y="1387"/>
                  </a:lnTo>
                  <a:lnTo>
                    <a:pt x="2775" y="1387"/>
                  </a:lnTo>
                  <a:lnTo>
                    <a:pt x="2775"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22"/>
            <p:cNvSpPr/>
            <p:nvPr/>
          </p:nvSpPr>
          <p:spPr>
            <a:xfrm>
              <a:off x="411525" y="4528125"/>
              <a:ext cx="254375" cy="34700"/>
            </a:xfrm>
            <a:custGeom>
              <a:rect b="b" l="l" r="r" t="t"/>
              <a:pathLst>
                <a:path extrusionOk="0" h="1388" w="10175">
                  <a:moveTo>
                    <a:pt x="1" y="1"/>
                  </a:moveTo>
                  <a:lnTo>
                    <a:pt x="1" y="1387"/>
                  </a:lnTo>
                  <a:lnTo>
                    <a:pt x="10174" y="1387"/>
                  </a:lnTo>
                  <a:lnTo>
                    <a:pt x="10174"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22"/>
            <p:cNvSpPr/>
            <p:nvPr/>
          </p:nvSpPr>
          <p:spPr>
            <a:xfrm>
              <a:off x="376825" y="4562800"/>
              <a:ext cx="34725" cy="34725"/>
            </a:xfrm>
            <a:custGeom>
              <a:rect b="b" l="l" r="r" t="t"/>
              <a:pathLst>
                <a:path extrusionOk="0" h="1389" w="1389">
                  <a:moveTo>
                    <a:pt x="1" y="0"/>
                  </a:moveTo>
                  <a:lnTo>
                    <a:pt x="1" y="1388"/>
                  </a:lnTo>
                  <a:lnTo>
                    <a:pt x="1389" y="1388"/>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22"/>
            <p:cNvSpPr/>
            <p:nvPr/>
          </p:nvSpPr>
          <p:spPr>
            <a:xfrm>
              <a:off x="342175" y="4597500"/>
              <a:ext cx="34675" cy="34725"/>
            </a:xfrm>
            <a:custGeom>
              <a:rect b="b" l="l" r="r" t="t"/>
              <a:pathLst>
                <a:path extrusionOk="0" h="1389" w="1387">
                  <a:moveTo>
                    <a:pt x="0" y="0"/>
                  </a:moveTo>
                  <a:lnTo>
                    <a:pt x="0" y="1388"/>
                  </a:lnTo>
                  <a:lnTo>
                    <a:pt x="1387" y="1388"/>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22"/>
            <p:cNvSpPr/>
            <p:nvPr/>
          </p:nvSpPr>
          <p:spPr>
            <a:xfrm>
              <a:off x="735225" y="4239100"/>
              <a:ext cx="34725" cy="219700"/>
            </a:xfrm>
            <a:custGeom>
              <a:rect b="b" l="l" r="r" t="t"/>
              <a:pathLst>
                <a:path extrusionOk="0" h="8788" w="1389">
                  <a:moveTo>
                    <a:pt x="1" y="1"/>
                  </a:moveTo>
                  <a:lnTo>
                    <a:pt x="1" y="8787"/>
                  </a:lnTo>
                  <a:lnTo>
                    <a:pt x="1389" y="8787"/>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22"/>
            <p:cNvSpPr/>
            <p:nvPr/>
          </p:nvSpPr>
          <p:spPr>
            <a:xfrm>
              <a:off x="446200" y="4135050"/>
              <a:ext cx="219700" cy="34725"/>
            </a:xfrm>
            <a:custGeom>
              <a:rect b="b" l="l" r="r" t="t"/>
              <a:pathLst>
                <a:path extrusionOk="0" h="1389" w="8788">
                  <a:moveTo>
                    <a:pt x="0" y="0"/>
                  </a:moveTo>
                  <a:lnTo>
                    <a:pt x="0" y="1388"/>
                  </a:lnTo>
                  <a:lnTo>
                    <a:pt x="8787" y="1388"/>
                  </a:lnTo>
                  <a:lnTo>
                    <a:pt x="87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22"/>
            <p:cNvSpPr/>
            <p:nvPr/>
          </p:nvSpPr>
          <p:spPr>
            <a:xfrm>
              <a:off x="376825" y="4204400"/>
              <a:ext cx="34725" cy="34725"/>
            </a:xfrm>
            <a:custGeom>
              <a:rect b="b" l="l" r="r" t="t"/>
              <a:pathLst>
                <a:path extrusionOk="0" h="1389" w="1389">
                  <a:moveTo>
                    <a:pt x="1" y="1"/>
                  </a:moveTo>
                  <a:lnTo>
                    <a:pt x="1" y="1389"/>
                  </a:lnTo>
                  <a:lnTo>
                    <a:pt x="1389" y="1389"/>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22"/>
            <p:cNvSpPr/>
            <p:nvPr/>
          </p:nvSpPr>
          <p:spPr>
            <a:xfrm>
              <a:off x="411525" y="4169750"/>
              <a:ext cx="34725" cy="34675"/>
            </a:xfrm>
            <a:custGeom>
              <a:rect b="b" l="l" r="r" t="t"/>
              <a:pathLst>
                <a:path extrusionOk="0" h="1387" w="1389">
                  <a:moveTo>
                    <a:pt x="1" y="0"/>
                  </a:moveTo>
                  <a:lnTo>
                    <a:pt x="1" y="1387"/>
                  </a:lnTo>
                  <a:lnTo>
                    <a:pt x="1389" y="1387"/>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22"/>
            <p:cNvSpPr/>
            <p:nvPr/>
          </p:nvSpPr>
          <p:spPr>
            <a:xfrm>
              <a:off x="665875" y="4169750"/>
              <a:ext cx="34725" cy="34675"/>
            </a:xfrm>
            <a:custGeom>
              <a:rect b="b" l="l" r="r" t="t"/>
              <a:pathLst>
                <a:path extrusionOk="0" h="1387" w="1389">
                  <a:moveTo>
                    <a:pt x="0" y="0"/>
                  </a:moveTo>
                  <a:lnTo>
                    <a:pt x="0" y="1387"/>
                  </a:lnTo>
                  <a:lnTo>
                    <a:pt x="1388" y="1387"/>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22"/>
            <p:cNvSpPr/>
            <p:nvPr/>
          </p:nvSpPr>
          <p:spPr>
            <a:xfrm>
              <a:off x="700575" y="4204400"/>
              <a:ext cx="34675" cy="34725"/>
            </a:xfrm>
            <a:custGeom>
              <a:rect b="b" l="l" r="r" t="t"/>
              <a:pathLst>
                <a:path extrusionOk="0" h="1389" w="1387">
                  <a:moveTo>
                    <a:pt x="0" y="1"/>
                  </a:moveTo>
                  <a:lnTo>
                    <a:pt x="0" y="1389"/>
                  </a:lnTo>
                  <a:lnTo>
                    <a:pt x="1387" y="1389"/>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22"/>
            <p:cNvSpPr/>
            <p:nvPr/>
          </p:nvSpPr>
          <p:spPr>
            <a:xfrm>
              <a:off x="700575" y="4458775"/>
              <a:ext cx="34675" cy="34675"/>
            </a:xfrm>
            <a:custGeom>
              <a:rect b="b" l="l" r="r" t="t"/>
              <a:pathLst>
                <a:path extrusionOk="0" h="1387" w="1387">
                  <a:moveTo>
                    <a:pt x="0" y="0"/>
                  </a:moveTo>
                  <a:lnTo>
                    <a:pt x="0" y="1387"/>
                  </a:lnTo>
                  <a:lnTo>
                    <a:pt x="1387" y="1387"/>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22"/>
            <p:cNvSpPr/>
            <p:nvPr/>
          </p:nvSpPr>
          <p:spPr>
            <a:xfrm>
              <a:off x="665875" y="4493425"/>
              <a:ext cx="34725" cy="34725"/>
            </a:xfrm>
            <a:custGeom>
              <a:rect b="b" l="l" r="r" t="t"/>
              <a:pathLst>
                <a:path extrusionOk="0" h="1389" w="1389">
                  <a:moveTo>
                    <a:pt x="0" y="1"/>
                  </a:moveTo>
                  <a:lnTo>
                    <a:pt x="0" y="1389"/>
                  </a:lnTo>
                  <a:lnTo>
                    <a:pt x="1388" y="1389"/>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22"/>
            <p:cNvSpPr/>
            <p:nvPr/>
          </p:nvSpPr>
          <p:spPr>
            <a:xfrm>
              <a:off x="411525" y="4204400"/>
              <a:ext cx="289075" cy="289050"/>
            </a:xfrm>
            <a:custGeom>
              <a:rect b="b" l="l" r="r" t="t"/>
              <a:pathLst>
                <a:path extrusionOk="0" h="11562" w="11563">
                  <a:moveTo>
                    <a:pt x="2775" y="1"/>
                  </a:moveTo>
                  <a:lnTo>
                    <a:pt x="2775" y="1389"/>
                  </a:lnTo>
                  <a:lnTo>
                    <a:pt x="1389" y="1389"/>
                  </a:lnTo>
                  <a:lnTo>
                    <a:pt x="1389" y="2777"/>
                  </a:lnTo>
                  <a:lnTo>
                    <a:pt x="1" y="2777"/>
                  </a:lnTo>
                  <a:lnTo>
                    <a:pt x="1" y="8788"/>
                  </a:lnTo>
                  <a:lnTo>
                    <a:pt x="1389" y="8788"/>
                  </a:lnTo>
                  <a:lnTo>
                    <a:pt x="1389" y="10175"/>
                  </a:lnTo>
                  <a:lnTo>
                    <a:pt x="2775" y="10175"/>
                  </a:lnTo>
                  <a:lnTo>
                    <a:pt x="2775" y="11562"/>
                  </a:lnTo>
                  <a:lnTo>
                    <a:pt x="8788" y="11562"/>
                  </a:lnTo>
                  <a:lnTo>
                    <a:pt x="8788" y="10175"/>
                  </a:lnTo>
                  <a:lnTo>
                    <a:pt x="10174" y="10175"/>
                  </a:lnTo>
                  <a:lnTo>
                    <a:pt x="10174" y="8788"/>
                  </a:lnTo>
                  <a:lnTo>
                    <a:pt x="11562" y="8788"/>
                  </a:lnTo>
                  <a:lnTo>
                    <a:pt x="11562" y="2777"/>
                  </a:lnTo>
                  <a:lnTo>
                    <a:pt x="10174" y="2777"/>
                  </a:lnTo>
                  <a:lnTo>
                    <a:pt x="10174" y="1389"/>
                  </a:lnTo>
                  <a:lnTo>
                    <a:pt x="8788" y="1389"/>
                  </a:lnTo>
                  <a:lnTo>
                    <a:pt x="8788"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22"/>
            <p:cNvSpPr/>
            <p:nvPr/>
          </p:nvSpPr>
          <p:spPr>
            <a:xfrm>
              <a:off x="411525" y="4204400"/>
              <a:ext cx="104100" cy="104075"/>
            </a:xfrm>
            <a:custGeom>
              <a:rect b="b" l="l" r="r" t="t"/>
              <a:pathLst>
                <a:path extrusionOk="0" h="4163" w="4164">
                  <a:moveTo>
                    <a:pt x="2775" y="1"/>
                  </a:moveTo>
                  <a:lnTo>
                    <a:pt x="2775" y="1389"/>
                  </a:lnTo>
                  <a:lnTo>
                    <a:pt x="1389" y="1389"/>
                  </a:lnTo>
                  <a:lnTo>
                    <a:pt x="1389" y="2777"/>
                  </a:lnTo>
                  <a:lnTo>
                    <a:pt x="1" y="2777"/>
                  </a:lnTo>
                  <a:lnTo>
                    <a:pt x="1" y="4163"/>
                  </a:lnTo>
                  <a:lnTo>
                    <a:pt x="2775" y="4163"/>
                  </a:lnTo>
                  <a:lnTo>
                    <a:pt x="2775" y="2777"/>
                  </a:lnTo>
                  <a:lnTo>
                    <a:pt x="4163" y="2777"/>
                  </a:lnTo>
                  <a:lnTo>
                    <a:pt x="4163" y="1389"/>
                  </a:lnTo>
                  <a:lnTo>
                    <a:pt x="4163"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22"/>
            <p:cNvSpPr/>
            <p:nvPr/>
          </p:nvSpPr>
          <p:spPr>
            <a:xfrm>
              <a:off x="411525" y="4273775"/>
              <a:ext cx="34725" cy="150325"/>
            </a:xfrm>
            <a:custGeom>
              <a:rect b="b" l="l" r="r" t="t"/>
              <a:pathLst>
                <a:path extrusionOk="0" h="6013" w="1389">
                  <a:moveTo>
                    <a:pt x="1" y="0"/>
                  </a:moveTo>
                  <a:lnTo>
                    <a:pt x="1" y="6013"/>
                  </a:lnTo>
                  <a:lnTo>
                    <a:pt x="1389" y="6013"/>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22"/>
            <p:cNvSpPr/>
            <p:nvPr/>
          </p:nvSpPr>
          <p:spPr>
            <a:xfrm>
              <a:off x="480900" y="4204400"/>
              <a:ext cx="150325" cy="34725"/>
            </a:xfrm>
            <a:custGeom>
              <a:rect b="b" l="l" r="r" t="t"/>
              <a:pathLst>
                <a:path extrusionOk="0" h="1389" w="6013">
                  <a:moveTo>
                    <a:pt x="0" y="1"/>
                  </a:moveTo>
                  <a:lnTo>
                    <a:pt x="0" y="1389"/>
                  </a:lnTo>
                  <a:lnTo>
                    <a:pt x="6013" y="1389"/>
                  </a:lnTo>
                  <a:lnTo>
                    <a:pt x="6013"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22"/>
            <p:cNvSpPr/>
            <p:nvPr/>
          </p:nvSpPr>
          <p:spPr>
            <a:xfrm>
              <a:off x="480900" y="4458775"/>
              <a:ext cx="150325" cy="34675"/>
            </a:xfrm>
            <a:custGeom>
              <a:rect b="b" l="l" r="r" t="t"/>
              <a:pathLst>
                <a:path extrusionOk="0" h="1387" w="6013">
                  <a:moveTo>
                    <a:pt x="0" y="0"/>
                  </a:moveTo>
                  <a:lnTo>
                    <a:pt x="0" y="1387"/>
                  </a:lnTo>
                  <a:lnTo>
                    <a:pt x="6013" y="1387"/>
                  </a:lnTo>
                  <a:lnTo>
                    <a:pt x="6013"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22"/>
            <p:cNvSpPr/>
            <p:nvPr/>
          </p:nvSpPr>
          <p:spPr>
            <a:xfrm>
              <a:off x="665875" y="4273775"/>
              <a:ext cx="34725" cy="150325"/>
            </a:xfrm>
            <a:custGeom>
              <a:rect b="b" l="l" r="r" t="t"/>
              <a:pathLst>
                <a:path extrusionOk="0" h="6013" w="1389">
                  <a:moveTo>
                    <a:pt x="0" y="0"/>
                  </a:moveTo>
                  <a:lnTo>
                    <a:pt x="0" y="6013"/>
                  </a:lnTo>
                  <a:lnTo>
                    <a:pt x="1388" y="6013"/>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22"/>
            <p:cNvSpPr/>
            <p:nvPr/>
          </p:nvSpPr>
          <p:spPr>
            <a:xfrm>
              <a:off x="446200" y="4239100"/>
              <a:ext cx="34725" cy="34725"/>
            </a:xfrm>
            <a:custGeom>
              <a:rect b="b" l="l" r="r" t="t"/>
              <a:pathLst>
                <a:path extrusionOk="0" h="1389" w="1389">
                  <a:moveTo>
                    <a:pt x="0" y="1"/>
                  </a:moveTo>
                  <a:lnTo>
                    <a:pt x="0" y="1389"/>
                  </a:lnTo>
                  <a:lnTo>
                    <a:pt x="1388" y="1389"/>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22"/>
            <p:cNvSpPr/>
            <p:nvPr/>
          </p:nvSpPr>
          <p:spPr>
            <a:xfrm>
              <a:off x="446200" y="4424075"/>
              <a:ext cx="34725" cy="34725"/>
            </a:xfrm>
            <a:custGeom>
              <a:rect b="b" l="l" r="r" t="t"/>
              <a:pathLst>
                <a:path extrusionOk="0" h="1389" w="1389">
                  <a:moveTo>
                    <a:pt x="0" y="1"/>
                  </a:moveTo>
                  <a:lnTo>
                    <a:pt x="0" y="1388"/>
                  </a:lnTo>
                  <a:lnTo>
                    <a:pt x="1388" y="1388"/>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22"/>
            <p:cNvSpPr/>
            <p:nvPr/>
          </p:nvSpPr>
          <p:spPr>
            <a:xfrm>
              <a:off x="631200" y="4239100"/>
              <a:ext cx="34700" cy="34725"/>
            </a:xfrm>
            <a:custGeom>
              <a:rect b="b" l="l" r="r" t="t"/>
              <a:pathLst>
                <a:path extrusionOk="0" h="1389" w="1388">
                  <a:moveTo>
                    <a:pt x="1" y="1"/>
                  </a:moveTo>
                  <a:lnTo>
                    <a:pt x="1" y="1389"/>
                  </a:lnTo>
                  <a:lnTo>
                    <a:pt x="1387" y="1389"/>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22"/>
            <p:cNvSpPr/>
            <p:nvPr/>
          </p:nvSpPr>
          <p:spPr>
            <a:xfrm>
              <a:off x="631200" y="4424075"/>
              <a:ext cx="34700" cy="34725"/>
            </a:xfrm>
            <a:custGeom>
              <a:rect b="b" l="l" r="r" t="t"/>
              <a:pathLst>
                <a:path extrusionOk="0" h="1389" w="1388">
                  <a:moveTo>
                    <a:pt x="1" y="1"/>
                  </a:moveTo>
                  <a:lnTo>
                    <a:pt x="1" y="1388"/>
                  </a:lnTo>
                  <a:lnTo>
                    <a:pt x="1387" y="1388"/>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4" name="Shape 2824"/>
        <p:cNvGrpSpPr/>
        <p:nvPr/>
      </p:nvGrpSpPr>
      <p:grpSpPr>
        <a:xfrm>
          <a:off x="0" y="0"/>
          <a:ext cx="0" cy="0"/>
          <a:chOff x="0" y="0"/>
          <a:chExt cx="0" cy="0"/>
        </a:xfrm>
      </p:grpSpPr>
      <p:sp>
        <p:nvSpPr>
          <p:cNvPr id="2825" name="Google Shape;2825;p23"/>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RETRO VIDEO GAMES NEWSLETTER INFOGRAPHICS</a:t>
            </a:r>
            <a:endParaRPr/>
          </a:p>
        </p:txBody>
      </p:sp>
      <p:grpSp>
        <p:nvGrpSpPr>
          <p:cNvPr id="2826" name="Google Shape;2826;p23"/>
          <p:cNvGrpSpPr/>
          <p:nvPr/>
        </p:nvGrpSpPr>
        <p:grpSpPr>
          <a:xfrm rot="-5400000">
            <a:off x="271246" y="535371"/>
            <a:ext cx="242781" cy="161857"/>
            <a:chOff x="2500050" y="3730175"/>
            <a:chExt cx="2619000" cy="1746025"/>
          </a:xfrm>
        </p:grpSpPr>
        <p:sp>
          <p:nvSpPr>
            <p:cNvPr id="2827" name="Google Shape;2827;p23"/>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23"/>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23"/>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23"/>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1" name="Google Shape;2831;p23"/>
          <p:cNvGrpSpPr/>
          <p:nvPr/>
        </p:nvGrpSpPr>
        <p:grpSpPr>
          <a:xfrm rot="5400000">
            <a:off x="8691846" y="535371"/>
            <a:ext cx="242781" cy="161857"/>
            <a:chOff x="2500050" y="3730175"/>
            <a:chExt cx="2619000" cy="1746025"/>
          </a:xfrm>
        </p:grpSpPr>
        <p:sp>
          <p:nvSpPr>
            <p:cNvPr id="2832" name="Google Shape;2832;p23"/>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23"/>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23"/>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23"/>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2836" name="Google Shape;2836;p23"/>
          <p:cNvGraphicFramePr/>
          <p:nvPr/>
        </p:nvGraphicFramePr>
        <p:xfrm>
          <a:off x="719925" y="1315140"/>
          <a:ext cx="3000000" cy="3000000"/>
        </p:xfrm>
        <a:graphic>
          <a:graphicData uri="http://schemas.openxmlformats.org/drawingml/2006/table">
            <a:tbl>
              <a:tblPr>
                <a:noFill/>
                <a:tableStyleId>{88DE8978-1B7F-4263-84BC-C1956A274098}</a:tableStyleId>
              </a:tblPr>
              <a:tblGrid>
                <a:gridCol w="1718525"/>
                <a:gridCol w="1197075"/>
                <a:gridCol w="1197075"/>
                <a:gridCol w="1197075"/>
                <a:gridCol w="1197075"/>
                <a:gridCol w="1197075"/>
              </a:tblGrid>
              <a:tr h="379400">
                <a:tc>
                  <a:txBody>
                    <a:bodyPr/>
                    <a:lstStyle/>
                    <a:p>
                      <a:pPr indent="0" lvl="0" marL="0" marR="0" rtl="0" algn="ctr">
                        <a:lnSpc>
                          <a:spcPct val="100000"/>
                        </a:lnSpc>
                        <a:spcBef>
                          <a:spcPts val="0"/>
                        </a:spcBef>
                        <a:spcAft>
                          <a:spcPts val="0"/>
                        </a:spcAft>
                        <a:buNone/>
                      </a:pPr>
                      <a:r>
                        <a:rPr lang="en" sz="1300">
                          <a:solidFill>
                            <a:schemeClr val="accent1"/>
                          </a:solidFill>
                          <a:latin typeface="Orbitron ExtraBold"/>
                          <a:ea typeface="Orbitron ExtraBold"/>
                          <a:cs typeface="Orbitron ExtraBold"/>
                          <a:sym typeface="Orbitron ExtraBold"/>
                        </a:rPr>
                        <a:t>SCHEDULE</a:t>
                      </a:r>
                      <a:endParaRPr sz="1300">
                        <a:solidFill>
                          <a:schemeClr val="accent1"/>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solidFill>
                      <a:prstDash val="solid"/>
                      <a:round/>
                      <a:headEnd len="sm" w="sm" type="none"/>
                      <a:tailEnd len="sm" w="sm" type="none"/>
                    </a:lnL>
                    <a:lnR cap="flat" cmpd="sng" w="9525">
                      <a:solidFill>
                        <a:schemeClr val="accent6"/>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6"/>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chemeClr val="accent6"/>
                          </a:solidFill>
                          <a:latin typeface="Orbitron ExtraBold"/>
                          <a:ea typeface="Orbitron ExtraBold"/>
                          <a:cs typeface="Orbitron ExtraBold"/>
                          <a:sym typeface="Orbitron ExtraBold"/>
                        </a:rPr>
                        <a:t>08:00</a:t>
                      </a:r>
                      <a:endParaRPr sz="1300">
                        <a:solidFill>
                          <a:schemeClr val="accent6"/>
                        </a:solidFill>
                        <a:latin typeface="Orbitron ExtraBold"/>
                        <a:ea typeface="Orbitron ExtraBold"/>
                        <a:cs typeface="Orbitron ExtraBold"/>
                        <a:sym typeface="Orbitron ExtraBold"/>
                      </a:endParaRPr>
                    </a:p>
                  </a:txBody>
                  <a:tcPr marT="91425" marB="91425" marR="91425" marL="91425" anchor="ctr">
                    <a:lnL cap="flat" cmpd="sng" w="9525">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6"/>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lang="en" sz="1300">
                          <a:solidFill>
                            <a:schemeClr val="accent6"/>
                          </a:solidFill>
                          <a:latin typeface="Orbitron ExtraBold"/>
                          <a:ea typeface="Orbitron ExtraBold"/>
                          <a:cs typeface="Orbitron ExtraBold"/>
                          <a:sym typeface="Orbitron ExtraBold"/>
                        </a:rPr>
                        <a:t>09:00</a:t>
                      </a:r>
                      <a:endParaRPr sz="1300">
                        <a:solidFill>
                          <a:schemeClr val="accent6"/>
                        </a:solidFill>
                        <a:latin typeface="Orbitron ExtraBold"/>
                        <a:ea typeface="Orbitron ExtraBold"/>
                        <a:cs typeface="Orbitron ExtraBold"/>
                        <a:sym typeface="Orbitron ExtraBold"/>
                      </a:endParaRPr>
                    </a:p>
                  </a:txBody>
                  <a:tcPr marT="91425" marB="91425" marR="91425" marL="91425" anchor="ctr">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6"/>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lang="en" sz="1300">
                          <a:solidFill>
                            <a:schemeClr val="accent6"/>
                          </a:solidFill>
                          <a:latin typeface="Orbitron ExtraBold"/>
                          <a:ea typeface="Orbitron ExtraBold"/>
                          <a:cs typeface="Orbitron ExtraBold"/>
                          <a:sym typeface="Orbitron ExtraBold"/>
                        </a:rPr>
                        <a:t>10:00</a:t>
                      </a:r>
                      <a:endParaRPr sz="1300">
                        <a:solidFill>
                          <a:schemeClr val="accent6"/>
                        </a:solidFill>
                        <a:latin typeface="Orbitron ExtraBold"/>
                        <a:ea typeface="Orbitron ExtraBold"/>
                        <a:cs typeface="Orbitron ExtraBold"/>
                        <a:sym typeface="Orbitron ExtraBold"/>
                      </a:endParaRPr>
                    </a:p>
                  </a:txBody>
                  <a:tcPr marT="91425" marB="91425" marR="91425" marL="91425" anchor="ctr">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6"/>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lang="en" sz="1300">
                          <a:solidFill>
                            <a:schemeClr val="accent6"/>
                          </a:solidFill>
                          <a:latin typeface="Orbitron ExtraBold"/>
                          <a:ea typeface="Orbitron ExtraBold"/>
                          <a:cs typeface="Orbitron ExtraBold"/>
                          <a:sym typeface="Orbitron ExtraBold"/>
                        </a:rPr>
                        <a:t>11:00</a:t>
                      </a:r>
                      <a:endParaRPr sz="1300">
                        <a:solidFill>
                          <a:schemeClr val="accent6"/>
                        </a:solidFill>
                        <a:latin typeface="Orbitron ExtraBold"/>
                        <a:ea typeface="Orbitron ExtraBold"/>
                        <a:cs typeface="Orbitron ExtraBold"/>
                        <a:sym typeface="Orbitron ExtraBold"/>
                      </a:endParaRPr>
                    </a:p>
                  </a:txBody>
                  <a:tcPr marT="91425" marB="91425" marR="91425" marL="91425" anchor="ctr">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6"/>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lang="en" sz="1300">
                          <a:solidFill>
                            <a:schemeClr val="accent6"/>
                          </a:solidFill>
                          <a:latin typeface="Orbitron ExtraBold"/>
                          <a:ea typeface="Orbitron ExtraBold"/>
                          <a:cs typeface="Orbitron ExtraBold"/>
                          <a:sym typeface="Orbitron ExtraBold"/>
                        </a:rPr>
                        <a:t>12:00</a:t>
                      </a:r>
                      <a:endParaRPr sz="1300">
                        <a:solidFill>
                          <a:schemeClr val="accent6"/>
                        </a:solidFill>
                        <a:latin typeface="Orbitron ExtraBold"/>
                        <a:ea typeface="Orbitron ExtraBold"/>
                        <a:cs typeface="Orbitron ExtraBold"/>
                        <a:sym typeface="Orbitron ExtraBold"/>
                      </a:endParaRPr>
                    </a:p>
                  </a:txBody>
                  <a:tcPr marT="91425" marB="91425" marR="91425" marL="91425" anchor="ctr">
                    <a:lnL cap="flat" cmpd="sng" w="19050">
                      <a:solidFill>
                        <a:schemeClr val="accent6"/>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6"/>
                      </a:solidFill>
                      <a:prstDash val="solid"/>
                      <a:round/>
                      <a:headEnd len="sm" w="sm" type="none"/>
                      <a:tailEnd len="sm" w="sm" type="none"/>
                    </a:lnB>
                    <a:solidFill>
                      <a:schemeClr val="accent1"/>
                    </a:solidFill>
                  </a:tcPr>
                </a:tc>
              </a:tr>
              <a:tr h="788000">
                <a:tc>
                  <a:txBody>
                    <a:bodyPr/>
                    <a:lstStyle/>
                    <a:p>
                      <a:pPr indent="0" lvl="0" marL="0" marR="0" rtl="0" algn="ctr">
                        <a:lnSpc>
                          <a:spcPct val="100000"/>
                        </a:lnSpc>
                        <a:spcBef>
                          <a:spcPts val="0"/>
                        </a:spcBef>
                        <a:spcAft>
                          <a:spcPts val="0"/>
                        </a:spcAft>
                        <a:buNone/>
                      </a:pPr>
                      <a:r>
                        <a:rPr lang="en" sz="1300">
                          <a:solidFill>
                            <a:schemeClr val="accent6"/>
                          </a:solidFill>
                          <a:latin typeface="Orbitron ExtraBold"/>
                          <a:ea typeface="Orbitron ExtraBold"/>
                          <a:cs typeface="Orbitron ExtraBold"/>
                          <a:sym typeface="Orbitron ExtraBold"/>
                        </a:rPr>
                        <a:t>CONTENT</a:t>
                      </a:r>
                      <a:endParaRPr sz="1300">
                        <a:solidFill>
                          <a:schemeClr val="accent6"/>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solidFill>
                      <a:schemeClr val="accent1"/>
                    </a:solidFill>
                  </a:tcPr>
                </a:tc>
                <a:tc gridSpan="2">
                  <a:txBody>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Earth is the third planet from the Sun and harbours life</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6"/>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1"/>
                      </a:solidFill>
                      <a:prstDash val="solid"/>
                      <a:round/>
                      <a:headEnd len="sm" w="sm" type="none"/>
                      <a:tailEnd len="sm" w="sm" type="none"/>
                    </a:lnB>
                  </a:tcPr>
                </a:tc>
                <a:tc hMerge="1"/>
                <a:tc>
                  <a:txBody>
                    <a:bodyPr/>
                    <a:lstStyle/>
                    <a:p>
                      <a:pPr indent="0" lvl="0" marL="0" marR="0" rtl="0" algn="ctr">
                        <a:lnSpc>
                          <a:spcPct val="100000"/>
                        </a:lnSpc>
                        <a:spcBef>
                          <a:spcPts val="0"/>
                        </a:spcBef>
                        <a:spcAft>
                          <a:spcPts val="0"/>
                        </a:spcAft>
                        <a:buNone/>
                      </a:pPr>
                      <a:r>
                        <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1"/>
                      </a:solidFill>
                      <a:prstDash val="solid"/>
                      <a:round/>
                      <a:headEnd len="sm" w="sm" type="none"/>
                      <a:tailEnd len="sm" w="sm" type="none"/>
                    </a:lnB>
                  </a:tcPr>
                </a:tc>
              </a:tr>
              <a:tr h="658575">
                <a:tc>
                  <a:txBody>
                    <a:bodyPr/>
                    <a:lstStyle/>
                    <a:p>
                      <a:pPr indent="0" lvl="0" marL="0" marR="0" rtl="0" algn="ctr">
                        <a:lnSpc>
                          <a:spcPct val="100000"/>
                        </a:lnSpc>
                        <a:spcBef>
                          <a:spcPts val="0"/>
                        </a:spcBef>
                        <a:spcAft>
                          <a:spcPts val="0"/>
                        </a:spcAft>
                        <a:buNone/>
                      </a:pPr>
                      <a:r>
                        <a:rPr lang="en" sz="1300">
                          <a:solidFill>
                            <a:schemeClr val="accent6"/>
                          </a:solidFill>
                          <a:latin typeface="Orbitron ExtraBold"/>
                          <a:ea typeface="Orbitron ExtraBold"/>
                          <a:cs typeface="Orbitron ExtraBold"/>
                          <a:sym typeface="Orbitron ExtraBold"/>
                        </a:rPr>
                        <a:t>DESIGN</a:t>
                      </a:r>
                      <a:endParaRPr sz="1300">
                        <a:solidFill>
                          <a:schemeClr val="accent6"/>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6"/>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gridSpan="2">
                  <a:txBody>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Venus has a beautiful name but is a hot planet</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hMerge="1"/>
                <a:tc>
                  <a:txBody>
                    <a:bodyPr/>
                    <a:lstStyle/>
                    <a:p>
                      <a:pPr indent="0" lvl="0" marL="0" marR="0" rtl="0" algn="ctr">
                        <a:lnSpc>
                          <a:spcPct val="100000"/>
                        </a:lnSpc>
                        <a:spcBef>
                          <a:spcPts val="0"/>
                        </a:spcBef>
                        <a:spcAft>
                          <a:spcPts val="0"/>
                        </a:spcAft>
                        <a:buNone/>
                      </a:pPr>
                      <a:r>
                        <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658575">
                <a:tc>
                  <a:txBody>
                    <a:bodyPr/>
                    <a:lstStyle/>
                    <a:p>
                      <a:pPr indent="0" lvl="0" marL="0" marR="0" rtl="0" algn="ctr">
                        <a:lnSpc>
                          <a:spcPct val="100000"/>
                        </a:lnSpc>
                        <a:spcBef>
                          <a:spcPts val="0"/>
                        </a:spcBef>
                        <a:spcAft>
                          <a:spcPts val="0"/>
                        </a:spcAft>
                        <a:buNone/>
                      </a:pPr>
                      <a:r>
                        <a:rPr lang="en" sz="1300">
                          <a:solidFill>
                            <a:schemeClr val="accent6"/>
                          </a:solidFill>
                          <a:latin typeface="Orbitron ExtraBold"/>
                          <a:ea typeface="Orbitron ExtraBold"/>
                          <a:cs typeface="Orbitron ExtraBold"/>
                          <a:sym typeface="Orbitron ExtraBold"/>
                        </a:rPr>
                        <a:t>TEST</a:t>
                      </a:r>
                      <a:endParaRPr sz="1300">
                        <a:solidFill>
                          <a:schemeClr val="accent6"/>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6"/>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Mercury  is the closest planet to the Sun and the smallest one</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hMerge="1"/>
                <a:tc hMerge="1"/>
                <a:tc>
                  <a:txBody>
                    <a:bodyPr/>
                    <a:lstStyle/>
                    <a:p>
                      <a:pPr indent="0" lvl="0" marL="0" marR="0" rtl="0" algn="ctr">
                        <a:lnSpc>
                          <a:spcPct val="100000"/>
                        </a:lnSpc>
                        <a:spcBef>
                          <a:spcPts val="0"/>
                        </a:spcBef>
                        <a:spcAft>
                          <a:spcPts val="0"/>
                        </a:spcAft>
                        <a:buNone/>
                      </a:pPr>
                      <a:r>
                        <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658575">
                <a:tc>
                  <a:txBody>
                    <a:bodyPr/>
                    <a:lstStyle/>
                    <a:p>
                      <a:pPr indent="0" lvl="0" marL="0" marR="0" rtl="0" algn="ctr">
                        <a:lnSpc>
                          <a:spcPct val="100000"/>
                        </a:lnSpc>
                        <a:spcBef>
                          <a:spcPts val="0"/>
                        </a:spcBef>
                        <a:spcAft>
                          <a:spcPts val="0"/>
                        </a:spcAft>
                        <a:buNone/>
                      </a:pPr>
                      <a:r>
                        <a:rPr lang="en" sz="1300">
                          <a:solidFill>
                            <a:schemeClr val="accent6"/>
                          </a:solidFill>
                          <a:latin typeface="Orbitron ExtraBold"/>
                          <a:ea typeface="Orbitron ExtraBold"/>
                          <a:cs typeface="Orbitron ExtraBold"/>
                          <a:sym typeface="Orbitron ExtraBold"/>
                        </a:rPr>
                        <a:t>SEND</a:t>
                      </a:r>
                      <a:endParaRPr sz="1300">
                        <a:solidFill>
                          <a:schemeClr val="accent6"/>
                        </a:solidFill>
                        <a:latin typeface="Orbitron ExtraBold"/>
                        <a:ea typeface="Orbitron ExtraBold"/>
                        <a:cs typeface="Orbitron ExtraBold"/>
                        <a:sym typeface="Orbitron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6"/>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None/>
                      </a:pPr>
                      <a:r>
                        <a:rPr lang="en">
                          <a:solidFill>
                            <a:schemeClr val="lt1"/>
                          </a:solidFill>
                          <a:latin typeface="Advent Pro Medium"/>
                          <a:ea typeface="Advent Pro Medium"/>
                          <a:cs typeface="Advent Pro Medium"/>
                          <a:sym typeface="Advent Pro Medium"/>
                        </a:rPr>
                        <a:t>Despite being red, Mars is actually a very cold place full of iron oxide dust</a:t>
                      </a:r>
                      <a:endParaRPr>
                        <a:solidFill>
                          <a:schemeClr val="lt1"/>
                        </a:solidFill>
                        <a:latin typeface="Advent Pro Medium"/>
                        <a:ea typeface="Advent Pro Medium"/>
                        <a:cs typeface="Advent Pro Medium"/>
                        <a:sym typeface="Advent Pro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hMerge="1"/>
                <a:tc hMerge="1"/>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 Video Games Newsletter Infographics by Slidesgo">
  <a:themeElements>
    <a:clrScheme name="Simple Light">
      <a:dk1>
        <a:srgbClr val="000000"/>
      </a:dk1>
      <a:lt1>
        <a:srgbClr val="FFFFFF"/>
      </a:lt1>
      <a:dk2>
        <a:srgbClr val="595959"/>
      </a:dk2>
      <a:lt2>
        <a:srgbClr val="EEEEEE"/>
      </a:lt2>
      <a:accent1>
        <a:srgbClr val="FFD966"/>
      </a:accent1>
      <a:accent2>
        <a:srgbClr val="C9741B"/>
      </a:accent2>
      <a:accent3>
        <a:srgbClr val="F1C232"/>
      </a:accent3>
      <a:accent4>
        <a:srgbClr val="FFE599"/>
      </a:accent4>
      <a:accent5>
        <a:srgbClr val="BF9000"/>
      </a:accent5>
      <a:accent6>
        <a:srgbClr val="1C4587"/>
      </a:accent6>
      <a:hlink>
        <a:srgbClr val="FFD9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