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75" r:id="rId11"/>
    <p:sldId id="263" r:id="rId12"/>
    <p:sldId id="277" r:id="rId13"/>
    <p:sldId id="264" r:id="rId14"/>
    <p:sldId id="265" r:id="rId15"/>
    <p:sldId id="27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84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1C78C-4B19-442A-AD8A-CA59F920537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1BAC-FB2D-4FD6-B467-ADFFFAEE43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58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1BAC-FB2D-4FD6-B467-ADFFFAEE436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03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CSS - </a:t>
            </a:r>
            <a:r>
              <a:rPr lang="pt-BR" i="1" dirty="0" err="1"/>
              <a:t>Cascading</a:t>
            </a:r>
            <a:r>
              <a:rPr lang="pt-BR" i="1" dirty="0"/>
              <a:t> Style </a:t>
            </a:r>
            <a:r>
              <a:rPr lang="pt-BR" i="1" dirty="0" err="1"/>
              <a:t>Sheet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Folha de Estilo em Cascata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E2550-D4AB-47E8-8EAC-1314AC68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 de Estilo incorporada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E48690-2313-230E-BC24-28796F7A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7C1B27-55F7-79FA-0203-D324C113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7638"/>
            <a:ext cx="8712968" cy="140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Folha de Estilo importada ou </a:t>
            </a:r>
            <a:r>
              <a:rPr lang="pt-BR" dirty="0" err="1"/>
              <a:t>linkada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Permite usar uma única folha de estilo para vários documentos HTML.</a:t>
            </a:r>
          </a:p>
          <a:p>
            <a:pPr algn="just"/>
            <a:r>
              <a:rPr lang="pt-BR" dirty="0"/>
              <a:t>Neste caso, os estilos são definidos em um arquivo separado com a extensão .CSS, e faz uma referência a ele por meio de uma </a:t>
            </a:r>
            <a:r>
              <a:rPr lang="pt-BR" i="1" dirty="0" err="1"/>
              <a:t>tag</a:t>
            </a:r>
            <a:r>
              <a:rPr lang="pt-BR" dirty="0"/>
              <a:t> de </a:t>
            </a:r>
            <a:r>
              <a:rPr lang="pt-BR" i="1" dirty="0"/>
              <a:t>link</a:t>
            </a:r>
            <a:r>
              <a:rPr lang="pt-BR" dirty="0"/>
              <a:t>, que se posiciona entre as </a:t>
            </a:r>
            <a:r>
              <a:rPr lang="pt-BR" i="1" dirty="0" err="1"/>
              <a:t>tags</a:t>
            </a:r>
            <a:r>
              <a:rPr lang="pt-BR" dirty="0"/>
              <a:t> de cabeçalho de cada documento HTML que irá utilizá-lo.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Folha de Estilo importada ou </a:t>
            </a:r>
            <a:r>
              <a:rPr lang="pt-BR" dirty="0" err="1"/>
              <a:t>linkada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Fazendo referência do arquivo .</a:t>
            </a:r>
            <a:r>
              <a:rPr lang="pt-BR" sz="2800" dirty="0" err="1"/>
              <a:t>css</a:t>
            </a:r>
            <a:r>
              <a:rPr lang="pt-BR" sz="2800" dirty="0"/>
              <a:t> no arquivo .</a:t>
            </a:r>
            <a:r>
              <a:rPr lang="pt-BR" sz="2800" dirty="0" err="1"/>
              <a:t>html</a:t>
            </a:r>
            <a:endParaRPr lang="pt-BR" sz="2800" dirty="0"/>
          </a:p>
          <a:p>
            <a:pPr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7A048A-1022-7AF8-6A0A-E7775B65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047875"/>
            <a:ext cx="63246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Folha de Estilo importada ou linkada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No arquivo estilo.css</a:t>
            </a:r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B45110-6A7C-007A-DC49-3FA68FB3C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60848"/>
            <a:ext cx="4536504" cy="46629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Folha de Estilo importada ou </a:t>
            </a:r>
            <a:r>
              <a:rPr lang="pt-BR" dirty="0" err="1"/>
              <a:t>linkada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Corpo da página do arquivo .</a:t>
            </a:r>
            <a:r>
              <a:rPr lang="pt-BR" sz="2800" dirty="0" err="1"/>
              <a:t>html</a:t>
            </a:r>
            <a:endParaRPr lang="pt-BR" sz="2800" dirty="0"/>
          </a:p>
          <a:p>
            <a:pPr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72D9FB-5C73-7229-C2C9-D105360D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4" y="2204864"/>
            <a:ext cx="5184726" cy="45657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065FF-934F-4D89-8AF3-FF72B6CD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Folha de Estilo importada ou linkada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A71510-7C48-4ADD-AB83-2D2671E9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A5CD30-2316-314C-E8C0-6A14A6E8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128712"/>
            <a:ext cx="74485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1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C16BC-9F4F-4A58-9105-3BBB0D6B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CSS?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9290A-B07C-4E72-91C9-9DCEC4C3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CSS 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) é um padrão de formatação para </a:t>
            </a:r>
            <a:r>
              <a:rPr lang="pt-BR"/>
              <a:t>documentos HTML.</a:t>
            </a:r>
            <a:endParaRPr lang="pt-BR" dirty="0"/>
          </a:p>
          <a:p>
            <a:r>
              <a:rPr lang="pt-BR" dirty="0"/>
              <a:t>Este padrão por sua vez permite uma maior versatilidade no desenvolvimento de design para sites sem aumentar o seu tamanho.</a:t>
            </a:r>
          </a:p>
        </p:txBody>
      </p:sp>
    </p:spTree>
    <p:extLst>
      <p:ext uri="{BB962C8B-B14F-4D97-AF65-F5344CB8AC3E}">
        <p14:creationId xmlns:p14="http://schemas.microsoft.com/office/powerpoint/2010/main" val="402306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Uso das </a:t>
            </a:r>
            <a:r>
              <a:rPr lang="pt-BR" dirty="0" err="1"/>
              <a:t>tags</a:t>
            </a:r>
            <a:r>
              <a:rPr lang="pt-BR" dirty="0"/>
              <a:t> HTML exclusivamente para marcar e estruturar o conteúdo do documento</a:t>
            </a:r>
          </a:p>
          <a:p>
            <a:r>
              <a:rPr lang="pt-BR" dirty="0"/>
              <a:t>Nenhum atributo HTML será usado para alterar a apresentação, ou seja estilizar o conteúdo</a:t>
            </a:r>
          </a:p>
          <a:p>
            <a:r>
              <a:rPr lang="pt-BR" dirty="0"/>
              <a:t>A tarefa de estilização ficará a cargo da CSS que pode ser um arquivo independente do arquivo HTML no qual são declaradas propriedades e valores de estilização para os elementos da 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Formas de uso do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declarações de estilo podem ser feitas de formas distintas. Dentre elas:</a:t>
            </a:r>
          </a:p>
          <a:p>
            <a:pPr lvl="1"/>
            <a:r>
              <a:rPr lang="pt-BR" dirty="0" err="1"/>
              <a:t>Inline</a:t>
            </a:r>
            <a:endParaRPr lang="pt-BR" dirty="0"/>
          </a:p>
          <a:p>
            <a:pPr lvl="1"/>
            <a:r>
              <a:rPr lang="pt-BR" dirty="0"/>
              <a:t>Incorporadas</a:t>
            </a:r>
          </a:p>
          <a:p>
            <a:pPr lvl="1"/>
            <a:r>
              <a:rPr lang="pt-BR" dirty="0"/>
              <a:t>Importadas ou </a:t>
            </a:r>
            <a:r>
              <a:rPr lang="pt-BR" dirty="0" err="1"/>
              <a:t>linkadas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 de Estilo </a:t>
            </a:r>
            <a:r>
              <a:rPr lang="pt-BR" dirty="0" err="1"/>
              <a:t>inline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Uma folha de estilo é dita </a:t>
            </a:r>
            <a:r>
              <a:rPr lang="pt-BR" dirty="0" err="1"/>
              <a:t>inline</a:t>
            </a:r>
            <a:r>
              <a:rPr lang="pt-BR" dirty="0"/>
              <a:t>, quando as regras CSS estão declaradas dentro da </a:t>
            </a:r>
            <a:r>
              <a:rPr lang="pt-BR" dirty="0" err="1"/>
              <a:t>tag</a:t>
            </a:r>
            <a:r>
              <a:rPr lang="pt-BR" dirty="0"/>
              <a:t> do elemento HTML com uso do atributo style. </a:t>
            </a:r>
          </a:p>
          <a:p>
            <a:pPr algn="just"/>
            <a:r>
              <a:rPr lang="pt-BR" dirty="0"/>
              <a:t>Um estilo </a:t>
            </a:r>
            <a:r>
              <a:rPr lang="pt-BR" dirty="0" err="1"/>
              <a:t>inline</a:t>
            </a:r>
            <a:r>
              <a:rPr lang="pt-BR" dirty="0"/>
              <a:t> só se aplica a um elemento HTML.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 de Estilo </a:t>
            </a:r>
            <a:r>
              <a:rPr lang="pt-BR" dirty="0" err="1"/>
              <a:t>inline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07CB4B-7256-9F43-0407-21BCBF8A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243012"/>
            <a:ext cx="597217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A5B5D-417D-4EA1-8732-1B101B65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 de estilo </a:t>
            </a:r>
            <a:r>
              <a:rPr lang="pt-BR" dirty="0" err="1"/>
              <a:t>inline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F5671D-3ECB-2701-67D0-D52FED36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484784"/>
            <a:ext cx="6600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7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 de Estilo incorporada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Uma folha de estilo é dita incorporada ou interna, quando as regras CSS estão declaradas no próprio documento HTML.</a:t>
            </a:r>
          </a:p>
          <a:p>
            <a:pPr algn="just"/>
            <a:r>
              <a:rPr lang="pt-BR" dirty="0"/>
              <a:t>Uma folha de estilo incorporada ou interna, é ideal para ser aplicada a uma única página. Com uma folha de estilo incorporada ou interna, é possível mudar a aparência de somente um documento, aquele onde a folha de estilo está incorporada. </a:t>
            </a:r>
          </a:p>
          <a:p>
            <a:pPr algn="just"/>
            <a:r>
              <a:rPr lang="pt-BR" dirty="0"/>
              <a:t>As regras de estilo incorporadas são válidas para o documento e devem ser declaradas na seção </a:t>
            </a:r>
            <a:r>
              <a:rPr lang="pt-BR" dirty="0" err="1"/>
              <a:t>head</a:t>
            </a:r>
            <a:r>
              <a:rPr lang="pt-BR" dirty="0"/>
              <a:t> do documento com a </a:t>
            </a:r>
            <a:r>
              <a:rPr lang="pt-BR" dirty="0" err="1"/>
              <a:t>tag</a:t>
            </a:r>
            <a:r>
              <a:rPr lang="pt-BR" dirty="0"/>
              <a:t> de estilo &lt;style&gt;.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 de Estilo incorporada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6C326E-2AF3-13B8-9C54-FE73B42A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79411"/>
            <a:ext cx="6162675" cy="495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D574276374724ABBBEFA5033281D40" ma:contentTypeVersion="0" ma:contentTypeDescription="Crie um novo documento." ma:contentTypeScope="" ma:versionID="8f7c51ec9b9e888485b48c81f4df63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0084D1-1EB6-4D12-BC90-DA7F4F89180C}"/>
</file>

<file path=customXml/itemProps2.xml><?xml version="1.0" encoding="utf-8"?>
<ds:datastoreItem xmlns:ds="http://schemas.openxmlformats.org/officeDocument/2006/customXml" ds:itemID="{927D61DF-40A9-4D5A-B060-E47B58571CE2}"/>
</file>

<file path=customXml/itemProps3.xml><?xml version="1.0" encoding="utf-8"?>
<ds:datastoreItem xmlns:ds="http://schemas.openxmlformats.org/officeDocument/2006/customXml" ds:itemID="{752FB579-6670-42F0-B014-A4B70AFE4682}"/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406</Words>
  <Application>Microsoft Office PowerPoint</Application>
  <PresentationFormat>Apresentação na tela (4:3)</PresentationFormat>
  <Paragraphs>36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CSS - Cascading Style Sheet</vt:lpstr>
      <vt:lpstr>O que é CSS?</vt:lpstr>
      <vt:lpstr>Características do CSS</vt:lpstr>
      <vt:lpstr>Formas de uso do CSS</vt:lpstr>
      <vt:lpstr>Folha de Estilo inline</vt:lpstr>
      <vt:lpstr>Folha de Estilo inline</vt:lpstr>
      <vt:lpstr>Folha de estilo inline</vt:lpstr>
      <vt:lpstr>Folha de Estilo incorporada</vt:lpstr>
      <vt:lpstr>Folha de Estilo incorporada</vt:lpstr>
      <vt:lpstr>Folha de Estilo incorporada</vt:lpstr>
      <vt:lpstr>Folha de Estilo importada ou linkada </vt:lpstr>
      <vt:lpstr>Folha de Estilo importada ou linkada</vt:lpstr>
      <vt:lpstr>Folha de Estilo importada ou linkada</vt:lpstr>
      <vt:lpstr>Folha de Estilo importada ou linkada</vt:lpstr>
      <vt:lpstr>Folha de Estilo importada ou linkada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- Cascading Style Sheet</dc:title>
  <dc:creator>Rosana</dc:creator>
  <cp:lastModifiedBy>ROSANA REGIA GOMES MARCELINO</cp:lastModifiedBy>
  <cp:revision>110</cp:revision>
  <dcterms:created xsi:type="dcterms:W3CDTF">2013-04-03T16:19:12Z</dcterms:created>
  <dcterms:modified xsi:type="dcterms:W3CDTF">2024-05-20T23:22:15Z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0x010100E6D574276374724ABBBEFA5033281D40</vt:lpwstr>
  </property>
</Properties>
</file>