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0A5F-8053-4D18-BD39-C2703ECDA613}" type="datetimeFigureOut">
              <a:rPr lang="pt-BR" smtClean="0"/>
              <a:pPr/>
              <a:t>20/05/2024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BEEC-0B04-4A2C-A9B8-035FFD4AAE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CSS - </a:t>
            </a:r>
            <a:r>
              <a:rPr lang="pt-BR" i="1" dirty="0" err="1"/>
              <a:t>Cascading</a:t>
            </a:r>
            <a:r>
              <a:rPr lang="pt-BR" i="1" dirty="0"/>
              <a:t> Style </a:t>
            </a:r>
            <a:r>
              <a:rPr lang="pt-BR" i="1" dirty="0" err="1"/>
              <a:t>Sheet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Folha de Estilo em Cascata</a:t>
            </a:r>
          </a:p>
          <a:p>
            <a:r>
              <a:rPr lang="pt-BR" dirty="0"/>
              <a:t>Parte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ED05-E8AA-493E-AD38-86BB9FC9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“id”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D864-EF0D-4010-80E8-3EC8FC18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HTML</a:t>
            </a:r>
          </a:p>
          <a:p>
            <a:pPr marL="400050" lvl="1" indent="0"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id=“primeira"&gt; </a:t>
            </a:r>
            <a:r>
              <a:rPr lang="pt-BR" dirty="0" err="1"/>
              <a:t>div</a:t>
            </a:r>
            <a:r>
              <a:rPr lang="pt-BR" dirty="0"/>
              <a:t> 1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400050" lvl="1" indent="0">
              <a:buNone/>
            </a:pPr>
            <a:r>
              <a:rPr lang="pt-BR" dirty="0"/>
              <a:t> &lt;</a:t>
            </a:r>
            <a:r>
              <a:rPr lang="pt-BR" dirty="0" err="1"/>
              <a:t>div</a:t>
            </a:r>
            <a:r>
              <a:rPr lang="pt-BR" dirty="0"/>
              <a:t> id=“segunda"&gt; </a:t>
            </a:r>
            <a:r>
              <a:rPr lang="pt-BR" dirty="0" err="1"/>
              <a:t>div</a:t>
            </a:r>
            <a:r>
              <a:rPr lang="pt-BR" dirty="0"/>
              <a:t> 2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400050" lvl="1" indent="0">
              <a:buNone/>
            </a:pPr>
            <a:r>
              <a:rPr lang="pt-BR" dirty="0"/>
              <a:t> &lt;</a:t>
            </a:r>
            <a:r>
              <a:rPr lang="pt-BR" dirty="0" err="1"/>
              <a:t>div</a:t>
            </a:r>
            <a:r>
              <a:rPr lang="pt-BR" dirty="0"/>
              <a:t> id=“terceira"&gt; </a:t>
            </a:r>
            <a:r>
              <a:rPr lang="pt-BR" dirty="0" err="1"/>
              <a:t>div</a:t>
            </a:r>
            <a:r>
              <a:rPr lang="pt-BR" dirty="0"/>
              <a:t> 3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5061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Seletores </a:t>
            </a:r>
            <a:r>
              <a:rPr lang="pt-BR"/>
              <a:t>em CSS 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55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Define o nome de uma </a:t>
            </a:r>
            <a:r>
              <a:rPr lang="pt-BR" dirty="0" err="1"/>
              <a:t>tag</a:t>
            </a:r>
            <a:r>
              <a:rPr lang="pt-BR" dirty="0"/>
              <a:t> HTML que receberá as informações sobre estilo</a:t>
            </a:r>
          </a:p>
          <a:p>
            <a:pPr marL="0" indent="0">
              <a:buNone/>
            </a:pPr>
            <a:r>
              <a:rPr lang="pt-BR" dirty="0"/>
              <a:t>Sintaxe: </a:t>
            </a:r>
          </a:p>
          <a:p>
            <a:pPr marL="0" indent="0">
              <a:buNone/>
            </a:pPr>
            <a:r>
              <a:rPr lang="pt-BR" dirty="0"/>
              <a:t>    h5 {</a:t>
            </a:r>
            <a:r>
              <a:rPr lang="pt-BR" dirty="0" err="1"/>
              <a:t>propriedade:valor</a:t>
            </a: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Será atribuído um estilo a todas as </a:t>
            </a:r>
            <a:r>
              <a:rPr lang="pt-BR" dirty="0" err="1"/>
              <a:t>tags</a:t>
            </a:r>
            <a:r>
              <a:rPr lang="pt-BR" dirty="0"/>
              <a:t> &lt;h5&gt;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      h5{</a:t>
            </a:r>
            <a:r>
              <a:rPr lang="pt-BR" dirty="0" err="1"/>
              <a:t>border-style:dotted</a:t>
            </a: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511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Define os nomes de várias </a:t>
            </a:r>
            <a:r>
              <a:rPr lang="pt-BR" dirty="0" err="1"/>
              <a:t>tags</a:t>
            </a:r>
            <a:r>
              <a:rPr lang="pt-BR" dirty="0"/>
              <a:t> HTML, separadas por vírgulas, que receberão as informações sobre estilos.</a:t>
            </a:r>
          </a:p>
          <a:p>
            <a:pPr marL="0" indent="0">
              <a:buNone/>
            </a:pPr>
            <a:r>
              <a:rPr lang="pt-BR" dirty="0"/>
              <a:t>Sintaxe: </a:t>
            </a:r>
          </a:p>
          <a:p>
            <a:pPr marL="0" indent="0">
              <a:buNone/>
            </a:pPr>
            <a:r>
              <a:rPr lang="pt-BR" dirty="0"/>
              <a:t>     h2,h3 {</a:t>
            </a:r>
            <a:r>
              <a:rPr lang="pt-BR" dirty="0" err="1"/>
              <a:t>propriedade:valor</a:t>
            </a: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Será atribuído um estilo a todas as </a:t>
            </a:r>
            <a:r>
              <a:rPr lang="pt-BR" dirty="0" err="1"/>
              <a:t>tags</a:t>
            </a:r>
            <a:r>
              <a:rPr lang="pt-BR" dirty="0"/>
              <a:t> &lt;h2&gt; &lt;h3&gt;.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   h2, h3 { background-color:#FC9}</a:t>
            </a:r>
          </a:p>
        </p:txBody>
      </p:sp>
    </p:spTree>
    <p:extLst>
      <p:ext uri="{BB962C8B-B14F-4D97-AF65-F5344CB8AC3E}">
        <p14:creationId xmlns:p14="http://schemas.microsoft.com/office/powerpoint/2010/main" val="41222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Define uma </a:t>
            </a:r>
            <a:r>
              <a:rPr lang="pt-BR" dirty="0" err="1"/>
              <a:t>tag</a:t>
            </a:r>
            <a:r>
              <a:rPr lang="pt-BR" dirty="0"/>
              <a:t> HTML que receberá as informações sobre estilos, mas somente quando a mesma estiver subordinada a outra </a:t>
            </a:r>
            <a:r>
              <a:rPr lang="pt-BR" dirty="0" err="1"/>
              <a:t>tag</a:t>
            </a:r>
            <a:r>
              <a:rPr lang="pt-BR" dirty="0"/>
              <a:t> definida. </a:t>
            </a:r>
          </a:p>
          <a:p>
            <a:pPr marL="0" indent="0">
              <a:buNone/>
            </a:pPr>
            <a:r>
              <a:rPr lang="pt-BR" dirty="0"/>
              <a:t>Sintaxe: </a:t>
            </a:r>
          </a:p>
          <a:p>
            <a:pPr marL="0" indent="0">
              <a:buNone/>
            </a:pPr>
            <a:r>
              <a:rPr lang="pt-BR" dirty="0"/>
              <a:t>       h4 a {</a:t>
            </a:r>
            <a:r>
              <a:rPr lang="pt-BR" dirty="0" err="1"/>
              <a:t>propriedade:valor</a:t>
            </a: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Será atribuído um estilo a todas as </a:t>
            </a:r>
            <a:r>
              <a:rPr lang="pt-BR" dirty="0" err="1"/>
              <a:t>tags</a:t>
            </a:r>
            <a:r>
              <a:rPr lang="pt-BR" dirty="0"/>
              <a:t> &lt;a&gt; que estiverem dentro de uma </a:t>
            </a:r>
            <a:r>
              <a:rPr lang="pt-BR" dirty="0" err="1"/>
              <a:t>tag</a:t>
            </a:r>
            <a:r>
              <a:rPr lang="pt-BR" dirty="0"/>
              <a:t> &lt;h4&gt;</a:t>
            </a:r>
          </a:p>
          <a:p>
            <a:pPr marL="0" indent="0">
              <a:buNone/>
            </a:pPr>
            <a:r>
              <a:rPr lang="pt-BR" dirty="0"/>
              <a:t> Exemplo: </a:t>
            </a:r>
          </a:p>
          <a:p>
            <a:pPr marL="0" indent="0">
              <a:buNone/>
            </a:pPr>
            <a:r>
              <a:rPr lang="en-US" dirty="0"/>
              <a:t>      h4 a {background-color:#9CC;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border-style:double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font-family:"Courier</a:t>
            </a:r>
            <a:r>
              <a:rPr lang="en-US" dirty="0"/>
              <a:t> New", Courier, monospace;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45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“</a:t>
            </a:r>
            <a:r>
              <a:rPr lang="pt-BR" dirty="0" err="1"/>
              <a:t>class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As classes são uma forma de identificar um grupo de elementos. Através delas, pode-se atribuir formatação a VÁRIOS elementos de uma vez.</a:t>
            </a:r>
          </a:p>
          <a:p>
            <a:pPr algn="just"/>
            <a:r>
              <a:rPr lang="pt-BR" dirty="0"/>
              <a:t>Utiliza-se o valor do atributo em questão precedido de um ponto (.) como identificação do seletor. </a:t>
            </a:r>
          </a:p>
        </p:txBody>
      </p:sp>
    </p:spTree>
    <p:extLst>
      <p:ext uri="{BB962C8B-B14F-4D97-AF65-F5344CB8AC3E}">
        <p14:creationId xmlns:p14="http://schemas.microsoft.com/office/powerpoint/2010/main" val="301687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“</a:t>
            </a:r>
            <a:r>
              <a:rPr lang="pt-BR" dirty="0" err="1"/>
              <a:t>class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CSS</a:t>
            </a:r>
          </a:p>
          <a:p>
            <a:pPr marL="457200" lvl="1" indent="0">
              <a:buNone/>
            </a:pPr>
            <a:r>
              <a:rPr lang="pt-BR" sz="2400" dirty="0"/>
              <a:t>.</a:t>
            </a:r>
            <a:r>
              <a:rPr lang="pt-BR" sz="2400" dirty="0" err="1"/>
              <a:t>formatacao</a:t>
            </a:r>
            <a:r>
              <a:rPr lang="pt-BR" sz="2400" dirty="0"/>
              <a:t>{</a:t>
            </a:r>
          </a:p>
          <a:p>
            <a:pPr marL="457200" lvl="1" indent="0">
              <a:buNone/>
            </a:pPr>
            <a:r>
              <a:rPr lang="pt-BR" sz="2400" dirty="0"/>
              <a:t>	</a:t>
            </a:r>
            <a:r>
              <a:rPr lang="pt-BR" sz="2400" dirty="0" err="1"/>
              <a:t>background-color:blue</a:t>
            </a:r>
            <a:endParaRPr lang="pt-BR" sz="2400" dirty="0"/>
          </a:p>
          <a:p>
            <a:pPr marL="457200" lvl="1" indent="0">
              <a:buNone/>
            </a:pPr>
            <a:r>
              <a:rPr lang="pt-BR" sz="2400" dirty="0"/>
              <a:t>}</a:t>
            </a:r>
          </a:p>
          <a:p>
            <a:r>
              <a:rPr lang="pt-BR" sz="2800" dirty="0"/>
              <a:t>No HTML</a:t>
            </a:r>
          </a:p>
          <a:p>
            <a:pPr marL="400050" lvl="1" indent="0">
              <a:buNone/>
            </a:pPr>
            <a:r>
              <a:rPr lang="pt-BR" sz="2400" dirty="0"/>
              <a:t> </a:t>
            </a:r>
            <a:r>
              <a:rPr lang="pt-BR" sz="2000" dirty="0"/>
              <a:t>&lt;p </a:t>
            </a:r>
            <a:r>
              <a:rPr lang="pt-BR" sz="2000" dirty="0" err="1"/>
              <a:t>class</a:t>
            </a:r>
            <a:r>
              <a:rPr lang="pt-BR" sz="2000" dirty="0"/>
              <a:t>="</a:t>
            </a:r>
            <a:r>
              <a:rPr lang="pt-BR" sz="2000" dirty="0" err="1"/>
              <a:t>formatacao</a:t>
            </a:r>
            <a:r>
              <a:rPr lang="pt-BR" sz="2000" dirty="0"/>
              <a:t>"&gt;  parágrafo usando </a:t>
            </a:r>
            <a:r>
              <a:rPr lang="pt-BR" sz="2000" dirty="0" err="1"/>
              <a:t>formatacao</a:t>
            </a:r>
            <a:r>
              <a:rPr lang="pt-BR" sz="2000" dirty="0"/>
              <a:t> &lt;/p&gt;</a:t>
            </a:r>
          </a:p>
          <a:p>
            <a:pPr marL="400050" lvl="1" indent="0">
              <a:buNone/>
            </a:pPr>
            <a:r>
              <a:rPr lang="pt-BR" sz="2000" dirty="0"/>
              <a:t> &lt;</a:t>
            </a:r>
            <a:r>
              <a:rPr lang="pt-BR" sz="2000" dirty="0" err="1"/>
              <a:t>span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="formatacao1"&gt; </a:t>
            </a:r>
            <a:r>
              <a:rPr lang="pt-BR" sz="2000" dirty="0" err="1"/>
              <a:t>span</a:t>
            </a:r>
            <a:r>
              <a:rPr lang="pt-BR" sz="2000" dirty="0"/>
              <a:t> usando formataçao1&lt;/</a:t>
            </a:r>
            <a:r>
              <a:rPr lang="pt-BR" sz="2000" dirty="0" err="1"/>
              <a:t>span</a:t>
            </a:r>
            <a:r>
              <a:rPr lang="pt-B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0011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“id”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As ids são uma forma de identificar um elemento, e devem ser ÚNICAS para cada elemento. É como se fossem impressões digitais de nossos dedos ou </a:t>
            </a:r>
            <a:r>
              <a:rPr lang="pt-BR" dirty="0" err="1"/>
              <a:t>RGs</a:t>
            </a:r>
            <a:r>
              <a:rPr lang="pt-BR" dirty="0"/>
              <a:t>. Através delas, pode-se atribuir formatação a um elemento em especial.</a:t>
            </a:r>
          </a:p>
          <a:p>
            <a:pPr algn="just"/>
            <a:r>
              <a:rPr lang="pt-BR" dirty="0"/>
              <a:t>Utiliza-se o valor do atributo em questão precedido do </a:t>
            </a:r>
            <a:r>
              <a:rPr lang="pt-BR" dirty="0" err="1"/>
              <a:t>caracter</a:t>
            </a:r>
            <a:r>
              <a:rPr lang="pt-BR" dirty="0"/>
              <a:t> # como identificação do seletor. </a:t>
            </a:r>
          </a:p>
        </p:txBody>
      </p:sp>
    </p:spTree>
    <p:extLst>
      <p:ext uri="{BB962C8B-B14F-4D97-AF65-F5344CB8AC3E}">
        <p14:creationId xmlns:p14="http://schemas.microsoft.com/office/powerpoint/2010/main" val="121666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“id”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CSS</a:t>
            </a:r>
          </a:p>
          <a:p>
            <a:pPr marL="457200" lvl="1" indent="0">
              <a:buNone/>
            </a:pPr>
            <a:r>
              <a:rPr lang="pt-BR" dirty="0"/>
              <a:t>#primeira { </a:t>
            </a:r>
          </a:p>
          <a:p>
            <a:pPr marL="457200" lvl="1" indent="0">
              <a:buNone/>
            </a:pPr>
            <a:r>
              <a:rPr lang="pt-BR" dirty="0"/>
              <a:t>       </a:t>
            </a:r>
            <a:r>
              <a:rPr lang="pt-BR" dirty="0" err="1"/>
              <a:t>background-color:yellow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   }</a:t>
            </a:r>
          </a:p>
          <a:p>
            <a:pPr marL="457200" lvl="1" indent="0">
              <a:buNone/>
            </a:pPr>
            <a:r>
              <a:rPr lang="pt-BR" dirty="0"/>
              <a:t>   #segunda{</a:t>
            </a:r>
          </a:p>
          <a:p>
            <a:pPr marL="457200" lvl="1" indent="0">
              <a:buNone/>
            </a:pPr>
            <a:r>
              <a:rPr lang="pt-BR" dirty="0"/>
              <a:t>	   </a:t>
            </a:r>
            <a:r>
              <a:rPr lang="pt-BR" dirty="0" err="1"/>
              <a:t>background-color:red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   }</a:t>
            </a:r>
          </a:p>
          <a:p>
            <a:pPr marL="457200" lvl="1" indent="0">
              <a:buNone/>
            </a:pPr>
            <a:r>
              <a:rPr lang="pt-BR" dirty="0"/>
              <a:t>   #terceira{</a:t>
            </a:r>
          </a:p>
          <a:p>
            <a:pPr marL="457200" lvl="1" indent="0">
              <a:buNone/>
            </a:pPr>
            <a:r>
              <a:rPr lang="pt-BR" dirty="0"/>
              <a:t>	   </a:t>
            </a:r>
            <a:r>
              <a:rPr lang="pt-BR" dirty="0" err="1"/>
              <a:t>background-color:orange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   }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399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D574276374724ABBBEFA5033281D40" ma:contentTypeVersion="0" ma:contentTypeDescription="Crie um novo documento." ma:contentTypeScope="" ma:versionID="8f7c51ec9b9e888485b48c81f4df63a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518E42-C06B-4C7A-B736-48902B31CD7A}"/>
</file>

<file path=customXml/itemProps2.xml><?xml version="1.0" encoding="utf-8"?>
<ds:datastoreItem xmlns:ds="http://schemas.openxmlformats.org/officeDocument/2006/customXml" ds:itemID="{947DD61A-25CE-4102-AD47-29867477EC4E}"/>
</file>

<file path=customXml/itemProps3.xml><?xml version="1.0" encoding="utf-8"?>
<ds:datastoreItem xmlns:ds="http://schemas.openxmlformats.org/officeDocument/2006/customXml" ds:itemID="{B8E6A99C-CCFF-4BBF-975C-1445C3E3975F}"/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423</Words>
  <Application>Microsoft Office PowerPoint</Application>
  <PresentationFormat>Apresentação na tela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CSS - Cascading Style Sheet</vt:lpstr>
      <vt:lpstr>Seletores em CSS </vt:lpstr>
      <vt:lpstr>Simples</vt:lpstr>
      <vt:lpstr>Múltiplos</vt:lpstr>
      <vt:lpstr>Contextual</vt:lpstr>
      <vt:lpstr>Atributo “class”</vt:lpstr>
      <vt:lpstr>Atributo “class”</vt:lpstr>
      <vt:lpstr>Atributo “id”</vt:lpstr>
      <vt:lpstr>Atributo “id”</vt:lpstr>
      <vt:lpstr>Atributo “id”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- Cascading Style Sheet</dc:title>
  <dc:creator>Rosana</dc:creator>
  <cp:lastModifiedBy>ROSANA REGIA GOMES MARCELINO</cp:lastModifiedBy>
  <cp:revision>112</cp:revision>
  <dcterms:created xsi:type="dcterms:W3CDTF">2013-04-03T16:19:12Z</dcterms:created>
  <dcterms:modified xsi:type="dcterms:W3CDTF">2024-05-20T23:22:47Z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0x010100E6D574276374724ABBBEFA5033281D40</vt:lpwstr>
  </property>
</Properties>
</file>