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8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8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1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64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E2EB-EC35-4C7A-B13E-6CF0F50E7AE0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57E0-FD76-4615-A326-3AA19F2B1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9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0" i="0" dirty="0" smtClean="0">
                <a:solidFill>
                  <a:srgbClr val="FFFFFF"/>
                </a:solidFill>
                <a:effectLst/>
                <a:latin typeface="Roboto"/>
              </a:rPr>
              <a:t>Message</a:t>
            </a:r>
            <a:br>
              <a:rPr lang="en-US" b="0" i="0" dirty="0" smtClean="0">
                <a:solidFill>
                  <a:srgbClr val="FFFFFF"/>
                </a:solidFill>
                <a:effectLst/>
                <a:latin typeface="Roboto"/>
              </a:rPr>
            </a:br>
            <a:r>
              <a:rPr lang="en-US" b="0" i="0" dirty="0" smtClean="0">
                <a:solidFill>
                  <a:srgbClr val="FFFFFF"/>
                </a:solidFill>
                <a:effectLst/>
                <a:latin typeface="Roboto"/>
              </a:rPr>
              <a:t/>
            </a:r>
            <a:br>
              <a:rPr lang="en-US" b="0" i="0" dirty="0" smtClean="0">
                <a:solidFill>
                  <a:srgbClr val="FFFFFF"/>
                </a:solidFill>
                <a:effectLst/>
                <a:latin typeface="Roboto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Создатели:</a:t>
            </a:r>
          </a:p>
          <a:p>
            <a:r>
              <a:rPr lang="ru-RU" sz="5200" dirty="0" smtClean="0"/>
              <a:t>Егор Юркин</a:t>
            </a:r>
          </a:p>
          <a:p>
            <a:r>
              <a:rPr lang="ru-RU" sz="500" dirty="0" smtClean="0"/>
              <a:t>Вощикова Таисия</a:t>
            </a:r>
            <a:endParaRPr lang="ru-RU" sz="500" dirty="0"/>
          </a:p>
        </p:txBody>
      </p:sp>
      <p:sp>
        <p:nvSpPr>
          <p:cNvPr id="4" name="AutoShape 2" descr="blob:https://web.telegram.org/cb18ad4d-87b9-4e26-9d7e-a9b078cef9d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cb18ad4d-87b9-4e26-9d7e-a9b078cef9d2"/>
          <p:cNvSpPr>
            <a:spLocks noChangeAspect="1" noChangeArrowheads="1"/>
          </p:cNvSpPr>
          <p:nvPr/>
        </p:nvSpPr>
        <p:spPr bwMode="auto">
          <a:xfrm>
            <a:off x="307975" y="7937"/>
            <a:ext cx="7678344" cy="76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2" y="1173532"/>
            <a:ext cx="9533231" cy="2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.</a:t>
            </a:r>
            <a:r>
              <a:rPr lang="ru-RU" dirty="0" smtClean="0"/>
              <a:t>Создать игру с графическим интерфейсом на языке </a:t>
            </a:r>
            <a:r>
              <a:rPr lang="en-US" dirty="0" smtClean="0"/>
              <a:t>Python </a:t>
            </a:r>
            <a:r>
              <a:rPr lang="ru-RU" dirty="0" smtClean="0"/>
              <a:t>при использовании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/>
              <a:t>создания игры с графическим интерфейсом на языке </a:t>
            </a:r>
            <a:r>
              <a:rPr lang="ru-RU" dirty="0" err="1"/>
              <a:t>Python</a:t>
            </a:r>
            <a:r>
              <a:rPr lang="ru-RU" dirty="0"/>
              <a:t> при использовании библиотеки </a:t>
            </a:r>
            <a:r>
              <a:rPr lang="ru-RU" dirty="0" err="1"/>
              <a:t>Pygame</a:t>
            </a:r>
            <a:r>
              <a:rPr lang="ru-RU" dirty="0"/>
              <a:t> необходимо изучить основы работы с </a:t>
            </a:r>
            <a:r>
              <a:rPr lang="ru-RU" dirty="0" err="1"/>
              <a:t>Pygame</a:t>
            </a:r>
            <a:r>
              <a:rPr lang="ru-RU" dirty="0"/>
              <a:t>, такие как </a:t>
            </a:r>
            <a:r>
              <a:rPr lang="ru-RU" dirty="0" err="1"/>
              <a:t>отрисовка</a:t>
            </a:r>
            <a:r>
              <a:rPr lang="ru-RU" dirty="0"/>
              <a:t> графики, обработка событий (например, нажатия клавиш), управление спрайтами и коллизиями, а также создание игрового цикла.</a:t>
            </a:r>
          </a:p>
        </p:txBody>
      </p:sp>
    </p:spTree>
    <p:extLst>
      <p:ext uri="{BB962C8B-B14F-4D97-AF65-F5344CB8AC3E}">
        <p14:creationId xmlns:p14="http://schemas.microsoft.com/office/powerpoint/2010/main" val="40062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Пояснительная записка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199625"/>
            <a:ext cx="10515600" cy="532701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Игра представляет из себя змейку с возможностью изменить скорость перемещения, а также добавить некоторые функции, модифицирующие ванильную змейку</a:t>
            </a:r>
          </a:p>
          <a:p>
            <a:r>
              <a:rPr lang="ru-RU" dirty="0" smtClean="0"/>
              <a:t>В главном меню есть 3 кнопки: </a:t>
            </a:r>
            <a:r>
              <a:rPr lang="ru-RU" dirty="0" err="1" smtClean="0"/>
              <a:t>Play</a:t>
            </a:r>
            <a:r>
              <a:rPr lang="ru-RU" dirty="0" smtClean="0"/>
              <a:t>, </a:t>
            </a:r>
            <a:r>
              <a:rPr lang="ru-RU" dirty="0" err="1" smtClean="0"/>
              <a:t>Speed</a:t>
            </a:r>
            <a:r>
              <a:rPr lang="ru-RU" dirty="0" smtClean="0"/>
              <a:t> и </a:t>
            </a:r>
            <a:r>
              <a:rPr lang="ru-RU" dirty="0" err="1" smtClean="0"/>
              <a:t>Modifiers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нажатии на кнопку </a:t>
            </a:r>
            <a:r>
              <a:rPr lang="ru-RU" dirty="0" err="1" smtClean="0"/>
              <a:t>Speed</a:t>
            </a:r>
            <a:r>
              <a:rPr lang="ru-RU" dirty="0" smtClean="0"/>
              <a:t> появляется меню с выбором скорости. Всего 3 скорости - </a:t>
            </a:r>
            <a:r>
              <a:rPr lang="ru-RU" dirty="0" err="1" smtClean="0"/>
              <a:t>Slow</a:t>
            </a:r>
            <a:r>
              <a:rPr lang="ru-RU" dirty="0" smtClean="0"/>
              <a:t>, </a:t>
            </a:r>
            <a:r>
              <a:rPr lang="ru-RU" dirty="0" err="1" smtClean="0"/>
              <a:t>Normal</a:t>
            </a:r>
            <a:r>
              <a:rPr lang="ru-RU" dirty="0" smtClean="0"/>
              <a:t> и </a:t>
            </a:r>
            <a:r>
              <a:rPr lang="ru-RU" dirty="0" err="1" smtClean="0"/>
              <a:t>Fast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Нажимая на </a:t>
            </a:r>
            <a:r>
              <a:rPr lang="ru-RU" dirty="0" err="1" smtClean="0"/>
              <a:t>PLay</a:t>
            </a:r>
            <a:r>
              <a:rPr lang="ru-RU" dirty="0" smtClean="0"/>
              <a:t>, начинается новая игра.</a:t>
            </a:r>
          </a:p>
          <a:p>
            <a:r>
              <a:rPr lang="ru-RU" dirty="0" smtClean="0"/>
              <a:t>При нажатии на </a:t>
            </a:r>
            <a:r>
              <a:rPr lang="ru-RU" dirty="0" err="1" smtClean="0"/>
              <a:t>Modifiers</a:t>
            </a:r>
            <a:r>
              <a:rPr lang="ru-RU" dirty="0" smtClean="0"/>
              <a:t> появляется меню выбора модификатора для игры. Есть 3 модификатора - </a:t>
            </a:r>
            <a:r>
              <a:rPr lang="ru-RU" dirty="0" err="1" smtClean="0"/>
              <a:t>Apple</a:t>
            </a:r>
            <a:r>
              <a:rPr lang="ru-RU" dirty="0" smtClean="0"/>
              <a:t> </a:t>
            </a:r>
            <a:r>
              <a:rPr lang="ru-RU" dirty="0" err="1" smtClean="0"/>
              <a:t>Fly</a:t>
            </a:r>
            <a:r>
              <a:rPr lang="ru-RU" dirty="0" smtClean="0"/>
              <a:t>, </a:t>
            </a:r>
            <a:r>
              <a:rPr lang="ru-RU" dirty="0" err="1" smtClean="0"/>
              <a:t>More</a:t>
            </a:r>
            <a:r>
              <a:rPr lang="ru-RU" dirty="0" smtClean="0"/>
              <a:t> </a:t>
            </a:r>
            <a:r>
              <a:rPr lang="ru-RU" dirty="0" err="1" smtClean="0"/>
              <a:t>Apple</a:t>
            </a:r>
            <a:r>
              <a:rPr lang="ru-RU" dirty="0" smtClean="0"/>
              <a:t> и </a:t>
            </a:r>
            <a:r>
              <a:rPr lang="ru-RU" dirty="0" err="1" smtClean="0"/>
              <a:t>Toxic</a:t>
            </a:r>
            <a:r>
              <a:rPr lang="ru-RU" dirty="0" smtClean="0"/>
              <a:t> </a:t>
            </a:r>
            <a:r>
              <a:rPr lang="ru-RU" dirty="0" err="1" smtClean="0"/>
              <a:t>Apple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More</a:t>
            </a:r>
            <a:r>
              <a:rPr lang="ru-RU" dirty="0" smtClean="0"/>
              <a:t> </a:t>
            </a:r>
            <a:r>
              <a:rPr lang="ru-RU" dirty="0" err="1" smtClean="0"/>
              <a:t>Apple</a:t>
            </a:r>
            <a:r>
              <a:rPr lang="ru-RU" dirty="0" smtClean="0"/>
              <a:t> увеличивает количество яблок, которые в данный момент находятся на поле, до пяти штук.</a:t>
            </a:r>
          </a:p>
          <a:p>
            <a:r>
              <a:rPr lang="ru-RU" dirty="0" err="1" smtClean="0"/>
              <a:t>Apple</a:t>
            </a:r>
            <a:r>
              <a:rPr lang="ru-RU" dirty="0" smtClean="0"/>
              <a:t> </a:t>
            </a:r>
            <a:r>
              <a:rPr lang="ru-RU" dirty="0" err="1" smtClean="0"/>
              <a:t>Fly</a:t>
            </a:r>
            <a:r>
              <a:rPr lang="ru-RU" dirty="0" smtClean="0"/>
              <a:t> заставляет яблоки двигаться по полю в произвольном </a:t>
            </a:r>
            <a:r>
              <a:rPr lang="ru-RU" dirty="0" err="1" smtClean="0"/>
              <a:t>направлениии</a:t>
            </a:r>
            <a:r>
              <a:rPr lang="ru-RU" dirty="0" smtClean="0"/>
              <a:t> и с разной скоростью.</a:t>
            </a:r>
          </a:p>
          <a:p>
            <a:r>
              <a:rPr lang="ru-RU" dirty="0" err="1" smtClean="0"/>
              <a:t>Toxic</a:t>
            </a:r>
            <a:r>
              <a:rPr lang="ru-RU" dirty="0" smtClean="0"/>
              <a:t> </a:t>
            </a:r>
            <a:r>
              <a:rPr lang="ru-RU" dirty="0" err="1" smtClean="0"/>
              <a:t>Apple</a:t>
            </a:r>
            <a:r>
              <a:rPr lang="ru-RU" dirty="0" smtClean="0"/>
              <a:t> добавляет на поле токсичные яблоки, съев которые змейка на короткий промежуток времени начинает неконтролируемо двигаться в разные стороны.</a:t>
            </a:r>
          </a:p>
          <a:p>
            <a:r>
              <a:rPr lang="ru-RU" dirty="0" smtClean="0"/>
              <a:t>Также, если выбрать сразу несколько модификаторов, их эффекты будут скомбинированы.</a:t>
            </a:r>
          </a:p>
          <a:p>
            <a:r>
              <a:rPr lang="ru-RU" dirty="0" smtClean="0"/>
              <a:t>Игра начинается не сразу, а лишь тогда, когда игрок нажмёт кнопку, направляющую змейку в одну из сторон, не противоположных начальному состоянию.</a:t>
            </a:r>
          </a:p>
          <a:p>
            <a:r>
              <a:rPr lang="ru-RU" dirty="0" smtClean="0"/>
              <a:t>Как истинный </a:t>
            </a:r>
            <a:r>
              <a:rPr lang="ru-RU" dirty="0" err="1" smtClean="0"/>
              <a:t>True</a:t>
            </a:r>
            <a:r>
              <a:rPr lang="ru-RU" dirty="0" smtClean="0"/>
              <a:t> геймер, я настроил управление змейкой на клавиши WASD.</a:t>
            </a:r>
          </a:p>
          <a:p>
            <a:r>
              <a:rPr lang="ru-RU" dirty="0" smtClean="0"/>
              <a:t>В углу экрана есть счёт, отображающий, сколько яблок съел игрок, а значит, на сколько сегментов змейка удлинилась.</a:t>
            </a:r>
          </a:p>
          <a:p>
            <a:r>
              <a:rPr lang="ru-RU" dirty="0" smtClean="0"/>
              <a:t>Если по ходу игры нажать ESCAPE, то игра </a:t>
            </a:r>
            <a:r>
              <a:rPr lang="ru-RU" dirty="0" err="1" smtClean="0"/>
              <a:t>поставится</a:t>
            </a:r>
            <a:r>
              <a:rPr lang="ru-RU" dirty="0" smtClean="0"/>
              <a:t> на паузу. Из паузы можно выйти в главное меню по нажатию кнопки </a:t>
            </a:r>
            <a:r>
              <a:rPr lang="ru-RU" dirty="0" err="1" smtClean="0"/>
              <a:t>Main</a:t>
            </a:r>
            <a:r>
              <a:rPr lang="ru-RU" dirty="0" smtClean="0"/>
              <a:t> </a:t>
            </a:r>
            <a:r>
              <a:rPr lang="ru-RU" dirty="0" err="1" smtClean="0"/>
              <a:t>Menu</a:t>
            </a:r>
            <a:r>
              <a:rPr lang="ru-RU" dirty="0" smtClean="0"/>
              <a:t>, либо вернуться в игру, нажав на кнопку </a:t>
            </a:r>
            <a:r>
              <a:rPr lang="ru-RU" dirty="0" err="1" smtClean="0"/>
              <a:t>Resume</a:t>
            </a:r>
            <a:r>
              <a:rPr lang="ru-RU" dirty="0" smtClean="0"/>
              <a:t> или ещё одним нажатием ESCAPE.</a:t>
            </a:r>
          </a:p>
          <a:p>
            <a:r>
              <a:rPr lang="ru-RU" dirty="0" smtClean="0"/>
              <a:t>Если в игре вы съели хоть одно яблоко, то при новом заходе в главное меню ваш результат будет отображаться посередине снизу.</a:t>
            </a:r>
          </a:p>
          <a:p>
            <a:r>
              <a:rPr lang="ru-RU" dirty="0" smtClean="0"/>
              <a:t>Все спрайты взяты из открытых спрайт-сетов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128" y="105066"/>
            <a:ext cx="10515600" cy="1325563"/>
          </a:xfrm>
        </p:spPr>
        <p:txBody>
          <a:bodyPr/>
          <a:lstStyle/>
          <a:p>
            <a:r>
              <a:rPr lang="ru-RU" dirty="0" smtClean="0"/>
              <a:t>Схема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" y="1334473"/>
            <a:ext cx="12096143" cy="5523527"/>
          </a:xfrm>
        </p:spPr>
      </p:pic>
    </p:spTree>
    <p:extLst>
      <p:ext uri="{BB962C8B-B14F-4D97-AF65-F5344CB8AC3E}">
        <p14:creationId xmlns:p14="http://schemas.microsoft.com/office/powerpoint/2010/main" val="401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360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Тема Office</vt:lpstr>
      <vt:lpstr>  Message  </vt:lpstr>
      <vt:lpstr>Задание проекта</vt:lpstr>
      <vt:lpstr>Пояснительная записка</vt:lpstr>
      <vt:lpstr>Схема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</dc:title>
  <dc:creator>ДНК</dc:creator>
  <cp:lastModifiedBy>ДНК</cp:lastModifiedBy>
  <cp:revision>3</cp:revision>
  <dcterms:created xsi:type="dcterms:W3CDTF">2024-02-29T13:59:07Z</dcterms:created>
  <dcterms:modified xsi:type="dcterms:W3CDTF">2024-02-29T14:51:47Z</dcterms:modified>
</cp:coreProperties>
</file>