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February 26,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26,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Springboard: Foundations of Data Science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DRAFT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Proposal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Problem/Objective: </a:t>
            </a:r>
          </a:p>
          <a:p>
            <a:pPr marL="0" indent="0">
              <a:buNone/>
            </a:pPr>
            <a:r>
              <a:rPr lang="en-US" sz="1400" dirty="0" smtClean="0"/>
              <a:t>Identify previously unknown patterns, trends or issues within Mobile App login activity, including success/failure correlations between authentication method and general device types.</a:t>
            </a:r>
          </a:p>
          <a:p>
            <a:pPr marL="0" indent="0">
              <a:buNone/>
            </a:pPr>
            <a:r>
              <a:rPr lang="en-US" dirty="0" smtClean="0"/>
              <a:t>Client &amp; Business Value: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Product Owners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smtClean="0"/>
              <a:t>Improve visibility of login patterns and issues to refine adoption projections and drive prioritization of enhancements and fixes.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Platform/Technology/</a:t>
            </a:r>
            <a:r>
              <a:rPr lang="en-US" sz="1400" dirty="0" err="1" smtClean="0"/>
              <a:t>DevOps</a:t>
            </a:r>
            <a:r>
              <a:rPr lang="en-US" sz="1400" dirty="0" smtClean="0"/>
              <a:t> Managers </a:t>
            </a:r>
            <a:r>
              <a:rPr lang="mr-IN" sz="1400" dirty="0" smtClean="0"/>
              <a:t>–</a:t>
            </a:r>
            <a:r>
              <a:rPr lang="en-US" sz="1400" dirty="0" smtClean="0"/>
              <a:t> Identity production support, capacity and infrastructure needs.</a:t>
            </a:r>
          </a:p>
          <a:p>
            <a:pPr marL="0" indent="0">
              <a:buNone/>
            </a:pPr>
            <a:r>
              <a:rPr lang="en-US" dirty="0" smtClean="0"/>
              <a:t>Data: </a:t>
            </a:r>
          </a:p>
          <a:p>
            <a:pPr marL="0" indent="0">
              <a:buNone/>
            </a:pPr>
            <a:r>
              <a:rPr lang="en-US" sz="1400" dirty="0" smtClean="0"/>
              <a:t>Mobile App login data will be used. Data elements will include: Timestamp, Business Result (Success, Policy, Failure), Authentication Method, General Device Info and more. 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Approach: </a:t>
            </a:r>
          </a:p>
          <a:p>
            <a:pPr marL="0" indent="0">
              <a:buNone/>
            </a:pPr>
            <a:r>
              <a:rPr lang="en-US" sz="1400" dirty="0" smtClean="0"/>
              <a:t>Login data will </a:t>
            </a:r>
            <a:r>
              <a:rPr lang="en-US" sz="1400" dirty="0" smtClean="0"/>
              <a:t>be extracted from </a:t>
            </a:r>
            <a:r>
              <a:rPr lang="en-US" sz="1400" dirty="0" smtClean="0"/>
              <a:t>API and </a:t>
            </a:r>
            <a:r>
              <a:rPr lang="en-US" sz="1400" dirty="0" smtClean="0"/>
              <a:t>user activity logs. Initial extraction and lite wrangling will occur in </a:t>
            </a:r>
            <a:r>
              <a:rPr lang="en-US" sz="1400" dirty="0" err="1" smtClean="0"/>
              <a:t>Splunk</a:t>
            </a:r>
            <a:r>
              <a:rPr lang="en-US" sz="1400" dirty="0" smtClean="0"/>
              <a:t>. Final wrangling</a:t>
            </a:r>
            <a:r>
              <a:rPr lang="en-US" sz="1400" dirty="0" smtClean="0"/>
              <a:t>, analysis, summarization and visualization will be completed in R.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Deliverables: </a:t>
            </a:r>
          </a:p>
          <a:p>
            <a:pPr marL="0" indent="0">
              <a:buNone/>
            </a:pPr>
            <a:r>
              <a:rPr lang="en-US" sz="1400" dirty="0" smtClean="0"/>
              <a:t>README, Slide Deck, R Code, and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92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97310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APP_VERSION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5.16.0, 5.15.0, 1613150500,  1613120600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version for the installed mobile application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AUTH_METHOD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Touch, Swipe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 method used by the user to authenticate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CHANNEL__TYPE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DEVICE_MODEL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iPhone5,3, iPhone8,1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device model identifier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DEVICE_OPERATING_SYSTEM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android, iPhone 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installed on the mobile device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DEVICE_OPERATING_SYSTEM_VERSION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10.2.1, 6.0.1, 9.3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version installed on the mobile device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DEVICE_TYPE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iPhone, Android, 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device type identifier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RESULT_DISPOSITION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Success, Policy, Failure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experienced by the user when attempting to login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3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4487</TotalTime>
  <Words>270</Words>
  <Application>Microsoft Macintosh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Capstone Project</vt:lpstr>
      <vt:lpstr>Project Proposal Summary</vt:lpstr>
      <vt:lpstr>Data Dictionary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Donald Gennetten</dc:creator>
  <cp:lastModifiedBy>Donald Gennetten</cp:lastModifiedBy>
  <cp:revision>9</cp:revision>
  <dcterms:created xsi:type="dcterms:W3CDTF">2017-02-21T22:57:54Z</dcterms:created>
  <dcterms:modified xsi:type="dcterms:W3CDTF">2017-02-26T18:04:16Z</dcterms:modified>
</cp:coreProperties>
</file>