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February 21,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February 21,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February 21,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February 21,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February 21,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February 21,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February 21,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February 21,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February 21,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February 21,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February 21,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February 21,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Project Proposal</a:t>
            </a:r>
          </a:p>
          <a:p>
            <a:endParaRPr lang="en-US" dirty="0"/>
          </a:p>
          <a:p>
            <a:r>
              <a:rPr lang="en-US" dirty="0" smtClean="0"/>
              <a:t>Springboard: Foundations of Data Science</a:t>
            </a:r>
            <a:endParaRPr lang="en-US" sz="1400" dirty="0" smtClean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DRAFT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5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Problem/Objective: </a:t>
            </a:r>
          </a:p>
          <a:p>
            <a:pPr marL="0" indent="0">
              <a:buNone/>
            </a:pPr>
            <a:r>
              <a:rPr lang="en-US" sz="1400" dirty="0" smtClean="0"/>
              <a:t>Identify previously unknown patterns, trends or issues within Mobile App login activity, including success/failure correlations between authentication method and general device types.</a:t>
            </a:r>
          </a:p>
          <a:p>
            <a:pPr marL="0" indent="0">
              <a:buNone/>
            </a:pPr>
            <a:r>
              <a:rPr lang="en-US" dirty="0" smtClean="0"/>
              <a:t>Client &amp; Business Value: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US" sz="1400" dirty="0" smtClean="0"/>
              <a:t>Product Owners </a:t>
            </a:r>
            <a:r>
              <a:rPr lang="mr-IN" sz="1400" dirty="0" smtClean="0"/>
              <a:t>–</a:t>
            </a:r>
            <a:r>
              <a:rPr lang="en-US" sz="1400" dirty="0"/>
              <a:t> </a:t>
            </a:r>
            <a:r>
              <a:rPr lang="en-US" sz="1400" dirty="0" smtClean="0"/>
              <a:t>Improve visibility of login patterns and issues to refine adoption projections and feature enhancement prioritization.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US" sz="1400" dirty="0" smtClean="0"/>
              <a:t>Platform/Technology/</a:t>
            </a:r>
            <a:r>
              <a:rPr lang="en-US" sz="1400" dirty="0" err="1" smtClean="0"/>
              <a:t>DevOps</a:t>
            </a:r>
            <a:r>
              <a:rPr lang="en-US" sz="1400" dirty="0" smtClean="0"/>
              <a:t> Managers </a:t>
            </a:r>
            <a:r>
              <a:rPr lang="mr-IN" sz="1400" dirty="0" smtClean="0"/>
              <a:t>–</a:t>
            </a:r>
            <a:r>
              <a:rPr lang="en-US" sz="1400" dirty="0" smtClean="0"/>
              <a:t> Identity production support, capacity and infrastructure needs.</a:t>
            </a:r>
          </a:p>
          <a:p>
            <a:pPr marL="0" indent="0">
              <a:buNone/>
            </a:pPr>
            <a:r>
              <a:rPr lang="en-US" dirty="0" smtClean="0"/>
              <a:t>Data: </a:t>
            </a:r>
          </a:p>
          <a:p>
            <a:pPr marL="0" indent="0">
              <a:buNone/>
            </a:pPr>
            <a:r>
              <a:rPr lang="en-US" sz="1400" dirty="0" smtClean="0"/>
              <a:t>Mobile App login data will be used. Data elements will include: Timestamp, Business Result (Success, Policy, Failure), Authentication Method, General Device Info and more. </a:t>
            </a:r>
            <a:endParaRPr lang="en-US" sz="1400" dirty="0"/>
          </a:p>
          <a:p>
            <a:pPr marL="0" indent="0">
              <a:buNone/>
            </a:pPr>
            <a:r>
              <a:rPr lang="en-US" dirty="0" smtClean="0"/>
              <a:t>Approach: </a:t>
            </a:r>
          </a:p>
          <a:p>
            <a:pPr marL="0" indent="0">
              <a:buNone/>
            </a:pPr>
            <a:r>
              <a:rPr lang="en-US" sz="1400" dirty="0" smtClean="0"/>
              <a:t>Data will be extracted from the source, cleaned and transformed as needed, analyzed and summarized.</a:t>
            </a:r>
            <a:endParaRPr lang="en-US" sz="1400" dirty="0"/>
          </a:p>
          <a:p>
            <a:pPr marL="0" indent="0">
              <a:buNone/>
            </a:pPr>
            <a:r>
              <a:rPr lang="en-US" dirty="0" smtClean="0"/>
              <a:t>Deliverables: </a:t>
            </a:r>
          </a:p>
          <a:p>
            <a:pPr marL="0" indent="0">
              <a:buNone/>
            </a:pPr>
            <a:r>
              <a:rPr lang="en-US" sz="1400" dirty="0" smtClean="0"/>
              <a:t>Slide Deck, R Code, Visualizations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1924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21</TotalTime>
  <Words>149</Words>
  <Application>Microsoft Macintosh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Clarity</vt:lpstr>
      <vt:lpstr>Capstone Project</vt:lpstr>
      <vt:lpstr>Project Proposal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Donald Gennetten</dc:creator>
  <cp:lastModifiedBy>Donald Gennetten</cp:lastModifiedBy>
  <cp:revision>4</cp:revision>
  <dcterms:created xsi:type="dcterms:W3CDTF">2017-02-21T22:57:54Z</dcterms:created>
  <dcterms:modified xsi:type="dcterms:W3CDTF">2017-02-21T23:26:59Z</dcterms:modified>
</cp:coreProperties>
</file>