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8" r:id="rId5"/>
    <p:sldId id="283" r:id="rId6"/>
    <p:sldId id="297" r:id="rId7"/>
    <p:sldId id="292" r:id="rId8"/>
    <p:sldId id="300" r:id="rId9"/>
    <p:sldId id="284" r:id="rId10"/>
    <p:sldId id="306" r:id="rId11"/>
    <p:sldId id="293" r:id="rId12"/>
    <p:sldId id="304" r:id="rId13"/>
    <p:sldId id="299" r:id="rId14"/>
    <p:sldId id="301" r:id="rId15"/>
    <p:sldId id="302" r:id="rId16"/>
    <p:sldId id="303" r:id="rId17"/>
    <p:sldId id="305" r:id="rId1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77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12.xml"/><Relationship Id="rId1" Type="http://schemas.openxmlformats.org/officeDocument/2006/relationships/slide" Target="../slides/slide11.xml"/><Relationship Id="rId4" Type="http://schemas.openxmlformats.org/officeDocument/2006/relationships/slide" Target="../slides/slide14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Demonstracao/user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Demonstracao/GSH/1_2_2_new_service.jpg" TargetMode="External"/><Relationship Id="rId7" Type="http://schemas.openxmlformats.org/officeDocument/2006/relationships/hyperlink" Target="Demonstracao/GSH/1_3_statistics_menu.jpg" TargetMode="External"/><Relationship Id="rId2" Type="http://schemas.openxmlformats.org/officeDocument/2006/relationships/hyperlink" Target="Demonstracao/GSH/1_1_1_add_catalog.jpg" TargetMode="External"/><Relationship Id="rId1" Type="http://schemas.openxmlformats.org/officeDocument/2006/relationships/hyperlink" Target="Demonstracao/GSH" TargetMode="External"/><Relationship Id="rId6" Type="http://schemas.openxmlformats.org/officeDocument/2006/relationships/hyperlink" Target="Demonstracao/GSH/1_4_workflows_menu.jpg" TargetMode="External"/><Relationship Id="rId5" Type="http://schemas.openxmlformats.org/officeDocument/2006/relationships/hyperlink" Target="Demonstracao/GSH/1_1_2_add_criticality.jpg" TargetMode="External"/><Relationship Id="rId4" Type="http://schemas.openxmlformats.org/officeDocument/2006/relationships/hyperlink" Target="Demonstracao/GSH/1_2_4_continue_service.jpg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Demonstracao/RRH/1_2_1_add_team.jpg" TargetMode="External"/><Relationship Id="rId2" Type="http://schemas.openxmlformats.org/officeDocument/2006/relationships/hyperlink" Target="Demonstracao/RRH/1_1_1_add_colaborador.jpg" TargetMode="External"/><Relationship Id="rId1" Type="http://schemas.openxmlformats.org/officeDocument/2006/relationships/hyperlink" Target="Demonstracao/RRH" TargetMode="External"/><Relationship Id="rId6" Type="http://schemas.openxmlformats.org/officeDocument/2006/relationships/hyperlink" Target="Demonstracao/RRH/1_2_2_add_team_type.jpg" TargetMode="External"/><Relationship Id="rId5" Type="http://schemas.openxmlformats.org/officeDocument/2006/relationships/hyperlink" Target="Demonstracao/RRH/1_1_2_remove_team_colaborador.jpg" TargetMode="External"/><Relationship Id="rId4" Type="http://schemas.openxmlformats.org/officeDocument/2006/relationships/hyperlink" Target="Demonstracao/RRH/1_1_3_add_team_colaborador.jpg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Demonstracao/aplicacao/bootstrap/CATALOG.xlsx" TargetMode="External"/><Relationship Id="rId7" Type="http://schemas.openxmlformats.org/officeDocument/2006/relationships/hyperlink" Target="Demonstracao/aplicacao/dashboard.jpg" TargetMode="External"/><Relationship Id="rId2" Type="http://schemas.openxmlformats.org/officeDocument/2006/relationships/hyperlink" Target="Demonstracao/aplicacao/bootstrap" TargetMode="External"/><Relationship Id="rId1" Type="http://schemas.openxmlformats.org/officeDocument/2006/relationships/hyperlink" Target="Demonstracao/aplicacao" TargetMode="External"/><Relationship Id="rId6" Type="http://schemas.openxmlformats.org/officeDocument/2006/relationships/hyperlink" Target="Demonstracao/aplicacao/bootstrap/CRITICITY.xlsx" TargetMode="External"/><Relationship Id="rId5" Type="http://schemas.openxmlformats.org/officeDocument/2006/relationships/hyperlink" Target="Demonstracao/aplicacao/bootstrap/SYSTEMUSER.xlsx" TargetMode="External"/><Relationship Id="rId4" Type="http://schemas.openxmlformats.org/officeDocument/2006/relationships/hyperlink" Target="Demonstracao/aplicacao/bootstrap/SERVICE.xlsx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Demonstracao/user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Demonstracao/GSH/1_2_2_new_service.jpg" TargetMode="External"/><Relationship Id="rId7" Type="http://schemas.openxmlformats.org/officeDocument/2006/relationships/hyperlink" Target="Demonstracao/GSH/1_3_statistics_menu.jpg" TargetMode="External"/><Relationship Id="rId2" Type="http://schemas.openxmlformats.org/officeDocument/2006/relationships/hyperlink" Target="Demonstracao/GSH/1_1_1_add_catalog.jpg" TargetMode="External"/><Relationship Id="rId1" Type="http://schemas.openxmlformats.org/officeDocument/2006/relationships/hyperlink" Target="Demonstracao/GSH" TargetMode="External"/><Relationship Id="rId6" Type="http://schemas.openxmlformats.org/officeDocument/2006/relationships/hyperlink" Target="Demonstracao/GSH/1_4_workflows_menu.jpg" TargetMode="External"/><Relationship Id="rId5" Type="http://schemas.openxmlformats.org/officeDocument/2006/relationships/hyperlink" Target="Demonstracao/GSH/1_1_2_add_criticality.jpg" TargetMode="External"/><Relationship Id="rId4" Type="http://schemas.openxmlformats.org/officeDocument/2006/relationships/hyperlink" Target="Demonstracao/GSH/1_2_4_continue_service.jpg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Demonstracao/RRH/1_2_1_add_team.jpg" TargetMode="External"/><Relationship Id="rId2" Type="http://schemas.openxmlformats.org/officeDocument/2006/relationships/hyperlink" Target="Demonstracao/RRH/1_1_1_add_colaborador.jpg" TargetMode="External"/><Relationship Id="rId1" Type="http://schemas.openxmlformats.org/officeDocument/2006/relationships/hyperlink" Target="Demonstracao/RRH" TargetMode="External"/><Relationship Id="rId6" Type="http://schemas.openxmlformats.org/officeDocument/2006/relationships/hyperlink" Target="Demonstracao/RRH/1_2_2_add_team_type.jpg" TargetMode="External"/><Relationship Id="rId5" Type="http://schemas.openxmlformats.org/officeDocument/2006/relationships/hyperlink" Target="Demonstracao/RRH/1_1_2_remove_team_colaborador.jpg" TargetMode="External"/><Relationship Id="rId4" Type="http://schemas.openxmlformats.org/officeDocument/2006/relationships/hyperlink" Target="Demonstracao/RRH/1_1_3_add_team_colaborador.jpg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Demonstracao/aplicacao/bootstrap/CATALOG.xlsx" TargetMode="External"/><Relationship Id="rId7" Type="http://schemas.openxmlformats.org/officeDocument/2006/relationships/hyperlink" Target="Demonstracao/aplicacao/dashboard.jpg" TargetMode="External"/><Relationship Id="rId2" Type="http://schemas.openxmlformats.org/officeDocument/2006/relationships/hyperlink" Target="Demonstracao/aplicacao/bootstrap" TargetMode="External"/><Relationship Id="rId1" Type="http://schemas.openxmlformats.org/officeDocument/2006/relationships/hyperlink" Target="Demonstracao/aplicacao" TargetMode="External"/><Relationship Id="rId6" Type="http://schemas.openxmlformats.org/officeDocument/2006/relationships/hyperlink" Target="Demonstracao/aplicacao/bootstrap/CRITICITY.xlsx" TargetMode="External"/><Relationship Id="rId5" Type="http://schemas.openxmlformats.org/officeDocument/2006/relationships/hyperlink" Target="Demonstracao/aplicacao/bootstrap/SYSTEMUSER.xlsx" TargetMode="External"/><Relationship Id="rId4" Type="http://schemas.openxmlformats.org/officeDocument/2006/relationships/hyperlink" Target="Demonstracao/aplicacao/bootstrap/SERVICE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7FEEE-3E63-4776-9C3B-C5211FC9D716}" type="doc">
      <dgm:prSet loTypeId="urn:microsoft.com/office/officeart/2008/layout/LinedLis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832B436E-2806-4750-855F-7A52875E8D86}">
      <dgm:prSet phldrT="[Texto]"/>
      <dgm:spPr/>
      <dgm:t>
        <a:bodyPr anchor="ctr"/>
        <a:lstStyle/>
        <a:p>
          <a:pPr algn="ctr"/>
          <a:r>
            <a:rPr lang="pt-PT" dirty="0"/>
            <a:t>Utilizador</a:t>
          </a:r>
        </a:p>
      </dgm:t>
    </dgm:pt>
    <dgm:pt modelId="{988F5A5B-AB40-416D-9952-DBFF5BEC7F28}" type="parTrans" cxnId="{C8CD1574-F9A5-43BF-B9DD-9D5353F3EF3B}">
      <dgm:prSet/>
      <dgm:spPr/>
      <dgm:t>
        <a:bodyPr/>
        <a:lstStyle/>
        <a:p>
          <a:endParaRPr lang="pt-PT"/>
        </a:p>
      </dgm:t>
    </dgm:pt>
    <dgm:pt modelId="{36C648E0-022F-4B49-B1B5-65A21E981699}" type="sibTrans" cxnId="{C8CD1574-F9A5-43BF-B9DD-9D5353F3EF3B}">
      <dgm:prSet/>
      <dgm:spPr/>
      <dgm:t>
        <a:bodyPr/>
        <a:lstStyle/>
        <a:p>
          <a:endParaRPr lang="pt-PT"/>
        </a:p>
      </dgm:t>
    </dgm:pt>
    <dgm:pt modelId="{8E6A374D-EF82-4FD7-9D26-63733D4C0267}">
      <dgm:prSet phldrT="[Texto]" custT="1"/>
      <dgm:spPr/>
      <dgm:t>
        <a:bodyPr anchor="ctr"/>
        <a:lstStyle/>
        <a:p>
          <a:r>
            <a:rPr lang="pt-PT" sz="2400" b="1" i="0" u="none" dirty="0">
              <a:solidFill>
                <a:srgbClr val="002060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5700" b="1" i="0" u="none" dirty="0">
            <a:solidFill>
              <a:srgbClr val="002060"/>
            </a:solidFill>
          </a:endParaRPr>
        </a:p>
      </dgm:t>
    </dgm:pt>
    <dgm:pt modelId="{5D9B83CE-05D9-48DB-892A-446D307C8085}" type="parTrans" cxnId="{5E01D8EE-2255-4A28-AE85-84BA526B6636}">
      <dgm:prSet/>
      <dgm:spPr/>
      <dgm:t>
        <a:bodyPr/>
        <a:lstStyle/>
        <a:p>
          <a:endParaRPr lang="pt-PT"/>
        </a:p>
      </dgm:t>
    </dgm:pt>
    <dgm:pt modelId="{EB4D6FD0-BDD0-43A4-94CA-51784CEDD645}" type="sibTrans" cxnId="{5E01D8EE-2255-4A28-AE85-84BA526B6636}">
      <dgm:prSet/>
      <dgm:spPr/>
      <dgm:t>
        <a:bodyPr/>
        <a:lstStyle/>
        <a:p>
          <a:endParaRPr lang="pt-PT"/>
        </a:p>
      </dgm:t>
    </dgm:pt>
    <dgm:pt modelId="{FD407E9E-5ECF-4ACC-8EA1-A7CBADD69474}">
      <dgm:prSet phldrT="[Texto]"/>
      <dgm:spPr/>
      <dgm:t>
        <a:bodyPr anchor="ctr"/>
        <a:lstStyle/>
        <a:p>
          <a:pPr algn="ctr"/>
          <a:r>
            <a:rPr lang="pt-PT" dirty="0"/>
            <a:t>Gestor de Serviços </a:t>
          </a:r>
          <a:r>
            <a:rPr lang="pt-PT" i="1" dirty="0" err="1"/>
            <a:t>Help-Desk</a:t>
          </a:r>
          <a:endParaRPr lang="pt-PT" i="1" dirty="0"/>
        </a:p>
      </dgm:t>
    </dgm:pt>
    <dgm:pt modelId="{DFF914F8-6B82-42D9-A16F-028CA41BC645}" type="parTrans" cxnId="{5DD93155-2220-4C08-B56E-BEDFE8C53FE0}">
      <dgm:prSet/>
      <dgm:spPr/>
      <dgm:t>
        <a:bodyPr/>
        <a:lstStyle/>
        <a:p>
          <a:endParaRPr lang="pt-PT"/>
        </a:p>
      </dgm:t>
    </dgm:pt>
    <dgm:pt modelId="{8E4E81E4-18CF-491D-8EED-460A087F60FD}" type="sibTrans" cxnId="{5DD93155-2220-4C08-B56E-BEDFE8C53FE0}">
      <dgm:prSet/>
      <dgm:spPr/>
      <dgm:t>
        <a:bodyPr/>
        <a:lstStyle/>
        <a:p>
          <a:endParaRPr lang="pt-PT"/>
        </a:p>
      </dgm:t>
    </dgm:pt>
    <dgm:pt modelId="{7D3EF7CE-2988-4C03-8501-A517C84AE511}">
      <dgm:prSet phldrT="[Texto]" custT="1"/>
      <dgm:spPr/>
      <dgm:t>
        <a:bodyPr anchor="ctr"/>
        <a:lstStyle/>
        <a:p>
          <a:r>
            <a:rPr lang="pt-PT" sz="2400" b="1" u="none" dirty="0">
              <a:solidFill>
                <a:srgbClr val="002060"/>
              </a:solidFill>
              <a:effectLst/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5700" b="1" u="none" dirty="0">
            <a:solidFill>
              <a:srgbClr val="002060"/>
            </a:solidFill>
            <a:effectLst/>
          </a:endParaRPr>
        </a:p>
      </dgm:t>
    </dgm:pt>
    <dgm:pt modelId="{116D90DD-C159-4F54-BD60-2DEC5EB812A1}" type="parTrans" cxnId="{955368C7-2AD1-4BDD-A671-423257105D79}">
      <dgm:prSet/>
      <dgm:spPr/>
      <dgm:t>
        <a:bodyPr/>
        <a:lstStyle/>
        <a:p>
          <a:endParaRPr lang="pt-PT"/>
        </a:p>
      </dgm:t>
    </dgm:pt>
    <dgm:pt modelId="{468CD336-7CBC-432B-9CDE-F7DA355C6E42}" type="sibTrans" cxnId="{955368C7-2AD1-4BDD-A671-423257105D79}">
      <dgm:prSet/>
      <dgm:spPr/>
      <dgm:t>
        <a:bodyPr/>
        <a:lstStyle/>
        <a:p>
          <a:endParaRPr lang="pt-PT"/>
        </a:p>
      </dgm:t>
    </dgm:pt>
    <dgm:pt modelId="{8A8D480A-9D48-4B9E-A58C-10C8FC478CBF}">
      <dgm:prSet phldrT="[Texto]" custT="1"/>
      <dgm:spPr/>
      <dgm:t>
        <a:bodyPr anchor="ctr"/>
        <a:lstStyle/>
        <a:p>
          <a:pPr algn="ctr"/>
          <a:r>
            <a:rPr lang="pt-PT" sz="1400" dirty="0"/>
            <a:t>Responsável de Recursos </a:t>
          </a:r>
          <a:r>
            <a:rPr lang="pt-PT" sz="1400" dirty="0">
              <a:solidFill>
                <a:schemeClr val="tx1"/>
              </a:solidFill>
            </a:rPr>
            <a:t>Humanos</a:t>
          </a:r>
          <a:r>
            <a:rPr lang="pt-PT" sz="1400" dirty="0"/>
            <a:t> (RRH)</a:t>
          </a:r>
        </a:p>
      </dgm:t>
    </dgm:pt>
    <dgm:pt modelId="{38526E39-3016-4883-98BC-117C48BD9E44}" type="parTrans" cxnId="{C4017D33-650A-4DC0-B1F4-BCB5BDE16D34}">
      <dgm:prSet/>
      <dgm:spPr/>
      <dgm:t>
        <a:bodyPr/>
        <a:lstStyle/>
        <a:p>
          <a:endParaRPr lang="pt-PT"/>
        </a:p>
      </dgm:t>
    </dgm:pt>
    <dgm:pt modelId="{982F5422-C075-44FD-9979-9888D2F8D376}" type="sibTrans" cxnId="{C4017D33-650A-4DC0-B1F4-BCB5BDE16D34}">
      <dgm:prSet/>
      <dgm:spPr/>
      <dgm:t>
        <a:bodyPr/>
        <a:lstStyle/>
        <a:p>
          <a:endParaRPr lang="pt-PT"/>
        </a:p>
      </dgm:t>
    </dgm:pt>
    <dgm:pt modelId="{AC9A1147-91F3-4683-8C99-77A814699954}">
      <dgm:prSet phldrT="[Texto]" custT="1"/>
      <dgm:spPr/>
      <dgm:t>
        <a:bodyPr anchor="ctr"/>
        <a:lstStyle/>
        <a:p>
          <a:r>
            <a:rPr lang="pt-PT" sz="2400" b="1" dirty="0">
              <a:solidFill>
                <a:srgbClr val="002060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5700" b="1" dirty="0">
            <a:solidFill>
              <a:srgbClr val="002060"/>
            </a:solidFill>
          </a:endParaRPr>
        </a:p>
      </dgm:t>
    </dgm:pt>
    <dgm:pt modelId="{5C1DAB30-E8A6-4F0F-A13D-9ACFAF67E25B}" type="parTrans" cxnId="{C521F6B7-4642-4A54-A78C-52FD0B8C9B58}">
      <dgm:prSet/>
      <dgm:spPr/>
      <dgm:t>
        <a:bodyPr/>
        <a:lstStyle/>
        <a:p>
          <a:endParaRPr lang="pt-PT"/>
        </a:p>
      </dgm:t>
    </dgm:pt>
    <dgm:pt modelId="{5052F4EA-E0A9-4D97-8C3F-05F5E8D19E96}" type="sibTrans" cxnId="{C521F6B7-4642-4A54-A78C-52FD0B8C9B58}">
      <dgm:prSet/>
      <dgm:spPr/>
      <dgm:t>
        <a:bodyPr/>
        <a:lstStyle/>
        <a:p>
          <a:endParaRPr lang="pt-PT"/>
        </a:p>
      </dgm:t>
    </dgm:pt>
    <dgm:pt modelId="{AACCC523-5B3A-4FBA-B139-474620304C44}">
      <dgm:prSet phldrT="[Texto]" custT="1"/>
      <dgm:spPr/>
      <dgm:t>
        <a:bodyPr anchor="ctr"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Aplicação</a:t>
          </a:r>
        </a:p>
      </dgm:t>
    </dgm:pt>
    <dgm:pt modelId="{B1A244E3-CEC7-46E3-BACB-F8D1A7F49238}" type="parTrans" cxnId="{ABE0E85F-864F-45D7-9E16-1A26EA94F292}">
      <dgm:prSet/>
      <dgm:spPr/>
      <dgm:t>
        <a:bodyPr/>
        <a:lstStyle/>
        <a:p>
          <a:endParaRPr lang="pt-PT"/>
        </a:p>
      </dgm:t>
    </dgm:pt>
    <dgm:pt modelId="{A1735B1B-BC80-47E6-A614-8134626B050C}" type="sibTrans" cxnId="{ABE0E85F-864F-45D7-9E16-1A26EA94F292}">
      <dgm:prSet/>
      <dgm:spPr/>
      <dgm:t>
        <a:bodyPr/>
        <a:lstStyle/>
        <a:p>
          <a:endParaRPr lang="pt-PT"/>
        </a:p>
      </dgm:t>
    </dgm:pt>
    <dgm:pt modelId="{4ED9875E-1F74-4BCE-9A21-993D04A1C91D}">
      <dgm:prSet phldrT="[Texto]" custT="1"/>
      <dgm:spPr/>
      <dgm:t>
        <a:bodyPr anchor="ctr"/>
        <a:lstStyle/>
        <a:p>
          <a:r>
            <a:rPr lang="pt-PT" sz="2400" b="1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2400" b="1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8A50A038-E754-46D1-BC62-8C3EB3ED88A5}" type="parTrans" cxnId="{5258D314-7086-44F4-8A46-CC1F887951EF}">
      <dgm:prSet/>
      <dgm:spPr/>
      <dgm:t>
        <a:bodyPr/>
        <a:lstStyle/>
        <a:p>
          <a:endParaRPr lang="pt-PT"/>
        </a:p>
      </dgm:t>
    </dgm:pt>
    <dgm:pt modelId="{0ECD2CD0-00DB-45F7-8386-2052ECAB2DA3}" type="sibTrans" cxnId="{5258D314-7086-44F4-8A46-CC1F887951EF}">
      <dgm:prSet/>
      <dgm:spPr/>
      <dgm:t>
        <a:bodyPr/>
        <a:lstStyle/>
        <a:p>
          <a:endParaRPr lang="pt-PT"/>
        </a:p>
      </dgm:t>
    </dgm:pt>
    <dgm:pt modelId="{93A0F994-7E17-4640-8896-439B354FF7D5}" type="pres">
      <dgm:prSet presAssocID="{6A17FEEE-3E63-4776-9C3B-C5211FC9D716}" presName="vert0" presStyleCnt="0">
        <dgm:presLayoutVars>
          <dgm:dir/>
          <dgm:animOne val="branch"/>
          <dgm:animLvl val="lvl"/>
        </dgm:presLayoutVars>
      </dgm:prSet>
      <dgm:spPr/>
    </dgm:pt>
    <dgm:pt modelId="{70FE5102-5977-4C2B-8F72-1986D4785C77}" type="pres">
      <dgm:prSet presAssocID="{832B436E-2806-4750-855F-7A52875E8D86}" presName="thickLine" presStyleLbl="alignNode1" presStyleIdx="0" presStyleCnt="4"/>
      <dgm:spPr/>
    </dgm:pt>
    <dgm:pt modelId="{C435D7A1-04D5-4CFC-AC35-5533BD588F55}" type="pres">
      <dgm:prSet presAssocID="{832B436E-2806-4750-855F-7A52875E8D86}" presName="horz1" presStyleCnt="0"/>
      <dgm:spPr/>
    </dgm:pt>
    <dgm:pt modelId="{621F8991-837E-4367-89BD-535E80E537F9}" type="pres">
      <dgm:prSet presAssocID="{832B436E-2806-4750-855F-7A52875E8D86}" presName="tx1" presStyleLbl="revTx" presStyleIdx="0" presStyleCnt="8"/>
      <dgm:spPr/>
    </dgm:pt>
    <dgm:pt modelId="{3C2B3796-A0BC-43A6-9A13-B56D39B6A6CB}" type="pres">
      <dgm:prSet presAssocID="{832B436E-2806-4750-855F-7A52875E8D86}" presName="vert1" presStyleCnt="0"/>
      <dgm:spPr/>
    </dgm:pt>
    <dgm:pt modelId="{FBF8087F-E769-434B-AA89-B25A98BC9C04}" type="pres">
      <dgm:prSet presAssocID="{8E6A374D-EF82-4FD7-9D26-63733D4C0267}" presName="vertSpace2a" presStyleCnt="0"/>
      <dgm:spPr/>
    </dgm:pt>
    <dgm:pt modelId="{B0D51368-7D6D-4926-8269-884FB68B17C8}" type="pres">
      <dgm:prSet presAssocID="{8E6A374D-EF82-4FD7-9D26-63733D4C0267}" presName="horz2" presStyleCnt="0"/>
      <dgm:spPr/>
    </dgm:pt>
    <dgm:pt modelId="{097D67A7-CE5D-4AA1-9FA3-E12C92A66B3C}" type="pres">
      <dgm:prSet presAssocID="{8E6A374D-EF82-4FD7-9D26-63733D4C0267}" presName="horzSpace2" presStyleCnt="0"/>
      <dgm:spPr/>
    </dgm:pt>
    <dgm:pt modelId="{B9DE2E53-3D5F-454C-B6CB-FAEEC1815C0B}" type="pres">
      <dgm:prSet presAssocID="{8E6A374D-EF82-4FD7-9D26-63733D4C0267}" presName="tx2" presStyleLbl="revTx" presStyleIdx="1" presStyleCnt="8"/>
      <dgm:spPr/>
    </dgm:pt>
    <dgm:pt modelId="{CB132482-FB5F-4083-B28D-0B2B37BF2223}" type="pres">
      <dgm:prSet presAssocID="{8E6A374D-EF82-4FD7-9D26-63733D4C0267}" presName="vert2" presStyleCnt="0"/>
      <dgm:spPr/>
    </dgm:pt>
    <dgm:pt modelId="{C57D1197-AB99-40B9-A4EE-22243F18CC30}" type="pres">
      <dgm:prSet presAssocID="{8E6A374D-EF82-4FD7-9D26-63733D4C0267}" presName="thinLine2b" presStyleLbl="callout" presStyleIdx="0" presStyleCnt="4"/>
      <dgm:spPr/>
    </dgm:pt>
    <dgm:pt modelId="{221F0EF3-851D-4567-955F-4AAF8225CFE7}" type="pres">
      <dgm:prSet presAssocID="{8E6A374D-EF82-4FD7-9D26-63733D4C0267}" presName="vertSpace2b" presStyleCnt="0"/>
      <dgm:spPr/>
    </dgm:pt>
    <dgm:pt modelId="{220C72F1-0792-47B5-8F15-62121C8B38FD}" type="pres">
      <dgm:prSet presAssocID="{FD407E9E-5ECF-4ACC-8EA1-A7CBADD69474}" presName="thickLine" presStyleLbl="alignNode1" presStyleIdx="1" presStyleCnt="4"/>
      <dgm:spPr/>
    </dgm:pt>
    <dgm:pt modelId="{BF528969-6DF1-46B4-8D07-DD3E3E617C6F}" type="pres">
      <dgm:prSet presAssocID="{FD407E9E-5ECF-4ACC-8EA1-A7CBADD69474}" presName="horz1" presStyleCnt="0"/>
      <dgm:spPr/>
    </dgm:pt>
    <dgm:pt modelId="{7072168E-E5EE-440B-BF58-15D2B6DB7DE8}" type="pres">
      <dgm:prSet presAssocID="{FD407E9E-5ECF-4ACC-8EA1-A7CBADD69474}" presName="tx1" presStyleLbl="revTx" presStyleIdx="2" presStyleCnt="8"/>
      <dgm:spPr/>
    </dgm:pt>
    <dgm:pt modelId="{C6886B8F-A681-47FF-9AC4-DA73BF995226}" type="pres">
      <dgm:prSet presAssocID="{FD407E9E-5ECF-4ACC-8EA1-A7CBADD69474}" presName="vert1" presStyleCnt="0"/>
      <dgm:spPr/>
    </dgm:pt>
    <dgm:pt modelId="{5824157E-C26E-4F1B-8443-C60E010AE99D}" type="pres">
      <dgm:prSet presAssocID="{7D3EF7CE-2988-4C03-8501-A517C84AE511}" presName="vertSpace2a" presStyleCnt="0"/>
      <dgm:spPr/>
    </dgm:pt>
    <dgm:pt modelId="{3DDDC295-B766-4915-A191-74566AF02621}" type="pres">
      <dgm:prSet presAssocID="{7D3EF7CE-2988-4C03-8501-A517C84AE511}" presName="horz2" presStyleCnt="0"/>
      <dgm:spPr/>
    </dgm:pt>
    <dgm:pt modelId="{37180D21-58D5-4B6E-98C5-C26BC32BECA1}" type="pres">
      <dgm:prSet presAssocID="{7D3EF7CE-2988-4C03-8501-A517C84AE511}" presName="horzSpace2" presStyleCnt="0"/>
      <dgm:spPr/>
    </dgm:pt>
    <dgm:pt modelId="{059DFAF2-6C46-4496-8160-87A3ADBB7B88}" type="pres">
      <dgm:prSet presAssocID="{7D3EF7CE-2988-4C03-8501-A517C84AE511}" presName="tx2" presStyleLbl="revTx" presStyleIdx="3" presStyleCnt="8"/>
      <dgm:spPr/>
    </dgm:pt>
    <dgm:pt modelId="{0FA792EC-818D-45FA-B8D8-485C97CC2715}" type="pres">
      <dgm:prSet presAssocID="{7D3EF7CE-2988-4C03-8501-A517C84AE511}" presName="vert2" presStyleCnt="0"/>
      <dgm:spPr/>
    </dgm:pt>
    <dgm:pt modelId="{61F3EECA-A908-42A3-A1EC-CCD5D44ADE2B}" type="pres">
      <dgm:prSet presAssocID="{7D3EF7CE-2988-4C03-8501-A517C84AE511}" presName="thinLine2b" presStyleLbl="callout" presStyleIdx="1" presStyleCnt="4"/>
      <dgm:spPr/>
    </dgm:pt>
    <dgm:pt modelId="{4EFD93BF-2440-4EC6-9E71-0136E0FC5966}" type="pres">
      <dgm:prSet presAssocID="{7D3EF7CE-2988-4C03-8501-A517C84AE511}" presName="vertSpace2b" presStyleCnt="0"/>
      <dgm:spPr/>
    </dgm:pt>
    <dgm:pt modelId="{3B7BF97C-3E82-44A5-B8D1-175155E2988E}" type="pres">
      <dgm:prSet presAssocID="{8A8D480A-9D48-4B9E-A58C-10C8FC478CBF}" presName="thickLine" presStyleLbl="alignNode1" presStyleIdx="2" presStyleCnt="4"/>
      <dgm:spPr/>
    </dgm:pt>
    <dgm:pt modelId="{6062046A-293E-4CB2-9FFE-6D91234FDD48}" type="pres">
      <dgm:prSet presAssocID="{8A8D480A-9D48-4B9E-A58C-10C8FC478CBF}" presName="horz1" presStyleCnt="0"/>
      <dgm:spPr/>
    </dgm:pt>
    <dgm:pt modelId="{D9F0467B-E9AE-43C0-B068-0B3AE411F0EF}" type="pres">
      <dgm:prSet presAssocID="{8A8D480A-9D48-4B9E-A58C-10C8FC478CBF}" presName="tx1" presStyleLbl="revTx" presStyleIdx="4" presStyleCnt="8"/>
      <dgm:spPr/>
    </dgm:pt>
    <dgm:pt modelId="{E725DECE-BF5F-4AA7-8252-8CECE7D99C2D}" type="pres">
      <dgm:prSet presAssocID="{8A8D480A-9D48-4B9E-A58C-10C8FC478CBF}" presName="vert1" presStyleCnt="0"/>
      <dgm:spPr/>
    </dgm:pt>
    <dgm:pt modelId="{678EF197-D4AD-4F58-8DB3-E649C7A2E7A1}" type="pres">
      <dgm:prSet presAssocID="{AC9A1147-91F3-4683-8C99-77A814699954}" presName="vertSpace2a" presStyleCnt="0"/>
      <dgm:spPr/>
    </dgm:pt>
    <dgm:pt modelId="{EDB12E63-9008-4AC8-B9A2-1CC46930464C}" type="pres">
      <dgm:prSet presAssocID="{AC9A1147-91F3-4683-8C99-77A814699954}" presName="horz2" presStyleCnt="0"/>
      <dgm:spPr/>
    </dgm:pt>
    <dgm:pt modelId="{84920D7C-0277-4173-82CD-B35059A0E516}" type="pres">
      <dgm:prSet presAssocID="{AC9A1147-91F3-4683-8C99-77A814699954}" presName="horzSpace2" presStyleCnt="0"/>
      <dgm:spPr/>
    </dgm:pt>
    <dgm:pt modelId="{245EF8FA-816C-4F98-8B83-3E3A28FD4251}" type="pres">
      <dgm:prSet presAssocID="{AC9A1147-91F3-4683-8C99-77A814699954}" presName="tx2" presStyleLbl="revTx" presStyleIdx="5" presStyleCnt="8"/>
      <dgm:spPr/>
    </dgm:pt>
    <dgm:pt modelId="{7A4A5BE4-23BE-4A9A-975B-B5D092054B8E}" type="pres">
      <dgm:prSet presAssocID="{AC9A1147-91F3-4683-8C99-77A814699954}" presName="vert2" presStyleCnt="0"/>
      <dgm:spPr/>
    </dgm:pt>
    <dgm:pt modelId="{553F640A-FD66-4DD3-88D7-0C8291C4ED21}" type="pres">
      <dgm:prSet presAssocID="{AC9A1147-91F3-4683-8C99-77A814699954}" presName="thinLine2b" presStyleLbl="callout" presStyleIdx="2" presStyleCnt="4"/>
      <dgm:spPr/>
    </dgm:pt>
    <dgm:pt modelId="{3E7BEA55-759B-4421-9130-DA6E612212AC}" type="pres">
      <dgm:prSet presAssocID="{AC9A1147-91F3-4683-8C99-77A814699954}" presName="vertSpace2b" presStyleCnt="0"/>
      <dgm:spPr/>
    </dgm:pt>
    <dgm:pt modelId="{0C525EF1-8D1B-4A90-9980-E7AB588876A6}" type="pres">
      <dgm:prSet presAssocID="{AACCC523-5B3A-4FBA-B139-474620304C44}" presName="thickLine" presStyleLbl="alignNode1" presStyleIdx="3" presStyleCnt="4"/>
      <dgm:spPr/>
    </dgm:pt>
    <dgm:pt modelId="{51A83C35-AED7-4012-BE6F-F7FB8402C911}" type="pres">
      <dgm:prSet presAssocID="{AACCC523-5B3A-4FBA-B139-474620304C44}" presName="horz1" presStyleCnt="0"/>
      <dgm:spPr/>
    </dgm:pt>
    <dgm:pt modelId="{660698C7-94A8-41B1-AB41-F3890F438E4E}" type="pres">
      <dgm:prSet presAssocID="{AACCC523-5B3A-4FBA-B139-474620304C44}" presName="tx1" presStyleLbl="revTx" presStyleIdx="6" presStyleCnt="8"/>
      <dgm:spPr/>
    </dgm:pt>
    <dgm:pt modelId="{B1A417C7-1DD8-46D7-ADBE-9F7602645008}" type="pres">
      <dgm:prSet presAssocID="{AACCC523-5B3A-4FBA-B139-474620304C44}" presName="vert1" presStyleCnt="0"/>
      <dgm:spPr/>
    </dgm:pt>
    <dgm:pt modelId="{12437A84-13D1-4EA4-85C7-64BC89448B36}" type="pres">
      <dgm:prSet presAssocID="{4ED9875E-1F74-4BCE-9A21-993D04A1C91D}" presName="vertSpace2a" presStyleCnt="0"/>
      <dgm:spPr/>
    </dgm:pt>
    <dgm:pt modelId="{CE3D5033-C88A-4D4B-B075-351E578BF7C4}" type="pres">
      <dgm:prSet presAssocID="{4ED9875E-1F74-4BCE-9A21-993D04A1C91D}" presName="horz2" presStyleCnt="0"/>
      <dgm:spPr/>
    </dgm:pt>
    <dgm:pt modelId="{AC61E9C2-28DD-47B6-A6A6-A97D8408841A}" type="pres">
      <dgm:prSet presAssocID="{4ED9875E-1F74-4BCE-9A21-993D04A1C91D}" presName="horzSpace2" presStyleCnt="0"/>
      <dgm:spPr/>
    </dgm:pt>
    <dgm:pt modelId="{E1BE9335-7EC2-4303-8F1F-C7AA3A82D88E}" type="pres">
      <dgm:prSet presAssocID="{4ED9875E-1F74-4BCE-9A21-993D04A1C91D}" presName="tx2" presStyleLbl="revTx" presStyleIdx="7" presStyleCnt="8"/>
      <dgm:spPr/>
    </dgm:pt>
    <dgm:pt modelId="{25665392-3D56-43D5-907E-90F93FF68AAA}" type="pres">
      <dgm:prSet presAssocID="{4ED9875E-1F74-4BCE-9A21-993D04A1C91D}" presName="vert2" presStyleCnt="0"/>
      <dgm:spPr/>
    </dgm:pt>
    <dgm:pt modelId="{6994136A-22B3-494D-97DC-17C8CB784559}" type="pres">
      <dgm:prSet presAssocID="{4ED9875E-1F74-4BCE-9A21-993D04A1C91D}" presName="thinLine2b" presStyleLbl="callout" presStyleIdx="3" presStyleCnt="4"/>
      <dgm:spPr/>
    </dgm:pt>
    <dgm:pt modelId="{7527F451-4919-498B-934A-A4E19FE821AD}" type="pres">
      <dgm:prSet presAssocID="{4ED9875E-1F74-4BCE-9A21-993D04A1C91D}" presName="vertSpace2b" presStyleCnt="0"/>
      <dgm:spPr/>
    </dgm:pt>
  </dgm:ptLst>
  <dgm:cxnLst>
    <dgm:cxn modelId="{5258D314-7086-44F4-8A46-CC1F887951EF}" srcId="{AACCC523-5B3A-4FBA-B139-474620304C44}" destId="{4ED9875E-1F74-4BCE-9A21-993D04A1C91D}" srcOrd="0" destOrd="0" parTransId="{8A50A038-E754-46D1-BC62-8C3EB3ED88A5}" sibTransId="{0ECD2CD0-00DB-45F7-8386-2052ECAB2DA3}"/>
    <dgm:cxn modelId="{B2108F26-E100-4FBA-A246-EF1EE27334CD}" type="presOf" srcId="{8E6A374D-EF82-4FD7-9D26-63733D4C0267}" destId="{B9DE2E53-3D5F-454C-B6CB-FAEEC1815C0B}" srcOrd="0" destOrd="0" presId="urn:microsoft.com/office/officeart/2008/layout/LinedList"/>
    <dgm:cxn modelId="{C4017D33-650A-4DC0-B1F4-BCB5BDE16D34}" srcId="{6A17FEEE-3E63-4776-9C3B-C5211FC9D716}" destId="{8A8D480A-9D48-4B9E-A58C-10C8FC478CBF}" srcOrd="2" destOrd="0" parTransId="{38526E39-3016-4883-98BC-117C48BD9E44}" sibTransId="{982F5422-C075-44FD-9979-9888D2F8D376}"/>
    <dgm:cxn modelId="{6E40A638-E4DD-4C44-8D69-8370CE722CD0}" type="presOf" srcId="{8A8D480A-9D48-4B9E-A58C-10C8FC478CBF}" destId="{D9F0467B-E9AE-43C0-B068-0B3AE411F0EF}" srcOrd="0" destOrd="0" presId="urn:microsoft.com/office/officeart/2008/layout/LinedList"/>
    <dgm:cxn modelId="{ABE0E85F-864F-45D7-9E16-1A26EA94F292}" srcId="{6A17FEEE-3E63-4776-9C3B-C5211FC9D716}" destId="{AACCC523-5B3A-4FBA-B139-474620304C44}" srcOrd="3" destOrd="0" parTransId="{B1A244E3-CEC7-46E3-BACB-F8D1A7F49238}" sibTransId="{A1735B1B-BC80-47E6-A614-8134626B050C}"/>
    <dgm:cxn modelId="{CB098963-715D-478E-AC81-32C1D1BF4712}" type="presOf" srcId="{FD407E9E-5ECF-4ACC-8EA1-A7CBADD69474}" destId="{7072168E-E5EE-440B-BF58-15D2B6DB7DE8}" srcOrd="0" destOrd="0" presId="urn:microsoft.com/office/officeart/2008/layout/LinedList"/>
    <dgm:cxn modelId="{C8CD1574-F9A5-43BF-B9DD-9D5353F3EF3B}" srcId="{6A17FEEE-3E63-4776-9C3B-C5211FC9D716}" destId="{832B436E-2806-4750-855F-7A52875E8D86}" srcOrd="0" destOrd="0" parTransId="{988F5A5B-AB40-416D-9952-DBFF5BEC7F28}" sibTransId="{36C648E0-022F-4B49-B1B5-65A21E981699}"/>
    <dgm:cxn modelId="{5DD93155-2220-4C08-B56E-BEDFE8C53FE0}" srcId="{6A17FEEE-3E63-4776-9C3B-C5211FC9D716}" destId="{FD407E9E-5ECF-4ACC-8EA1-A7CBADD69474}" srcOrd="1" destOrd="0" parTransId="{DFF914F8-6B82-42D9-A16F-028CA41BC645}" sibTransId="{8E4E81E4-18CF-491D-8EED-460A087F60FD}"/>
    <dgm:cxn modelId="{8E32FA8F-1000-435E-A13E-9061316E43A4}" type="presOf" srcId="{7D3EF7CE-2988-4C03-8501-A517C84AE511}" destId="{059DFAF2-6C46-4496-8160-87A3ADBB7B88}" srcOrd="0" destOrd="0" presId="urn:microsoft.com/office/officeart/2008/layout/LinedList"/>
    <dgm:cxn modelId="{5668949F-520A-4E66-B9E8-9485906D511D}" type="presOf" srcId="{AACCC523-5B3A-4FBA-B139-474620304C44}" destId="{660698C7-94A8-41B1-AB41-F3890F438E4E}" srcOrd="0" destOrd="0" presId="urn:microsoft.com/office/officeart/2008/layout/LinedList"/>
    <dgm:cxn modelId="{DBEC4FA7-94AE-450F-A197-D31554576EA3}" type="presOf" srcId="{4ED9875E-1F74-4BCE-9A21-993D04A1C91D}" destId="{E1BE9335-7EC2-4303-8F1F-C7AA3A82D88E}" srcOrd="0" destOrd="0" presId="urn:microsoft.com/office/officeart/2008/layout/LinedList"/>
    <dgm:cxn modelId="{642C00AC-2F03-4D86-A181-0FF8107ED9A2}" type="presOf" srcId="{AC9A1147-91F3-4683-8C99-77A814699954}" destId="{245EF8FA-816C-4F98-8B83-3E3A28FD4251}" srcOrd="0" destOrd="0" presId="urn:microsoft.com/office/officeart/2008/layout/LinedList"/>
    <dgm:cxn modelId="{C521F6B7-4642-4A54-A78C-52FD0B8C9B58}" srcId="{8A8D480A-9D48-4B9E-A58C-10C8FC478CBF}" destId="{AC9A1147-91F3-4683-8C99-77A814699954}" srcOrd="0" destOrd="0" parTransId="{5C1DAB30-E8A6-4F0F-A13D-9ACFAF67E25B}" sibTransId="{5052F4EA-E0A9-4D97-8C3F-05F5E8D19E96}"/>
    <dgm:cxn modelId="{955368C7-2AD1-4BDD-A671-423257105D79}" srcId="{FD407E9E-5ECF-4ACC-8EA1-A7CBADD69474}" destId="{7D3EF7CE-2988-4C03-8501-A517C84AE511}" srcOrd="0" destOrd="0" parTransId="{116D90DD-C159-4F54-BD60-2DEC5EB812A1}" sibTransId="{468CD336-7CBC-432B-9CDE-F7DA355C6E42}"/>
    <dgm:cxn modelId="{FED273DB-F127-4562-86F9-D37249E44505}" type="presOf" srcId="{6A17FEEE-3E63-4776-9C3B-C5211FC9D716}" destId="{93A0F994-7E17-4640-8896-439B354FF7D5}" srcOrd="0" destOrd="0" presId="urn:microsoft.com/office/officeart/2008/layout/LinedList"/>
    <dgm:cxn modelId="{5E01D8EE-2255-4A28-AE85-84BA526B6636}" srcId="{832B436E-2806-4750-855F-7A52875E8D86}" destId="{8E6A374D-EF82-4FD7-9D26-63733D4C0267}" srcOrd="0" destOrd="0" parTransId="{5D9B83CE-05D9-48DB-892A-446D307C8085}" sibTransId="{EB4D6FD0-BDD0-43A4-94CA-51784CEDD645}"/>
    <dgm:cxn modelId="{5332B8F5-98FD-41E2-8249-1961365E1B34}" type="presOf" srcId="{832B436E-2806-4750-855F-7A52875E8D86}" destId="{621F8991-837E-4367-89BD-535E80E537F9}" srcOrd="0" destOrd="0" presId="urn:microsoft.com/office/officeart/2008/layout/LinedList"/>
    <dgm:cxn modelId="{123933D2-6C70-403D-8E3F-B564A43E95A0}" type="presParOf" srcId="{93A0F994-7E17-4640-8896-439B354FF7D5}" destId="{70FE5102-5977-4C2B-8F72-1986D4785C77}" srcOrd="0" destOrd="0" presId="urn:microsoft.com/office/officeart/2008/layout/LinedList"/>
    <dgm:cxn modelId="{A284CD2D-E06B-4E48-8C47-9C76891178B0}" type="presParOf" srcId="{93A0F994-7E17-4640-8896-439B354FF7D5}" destId="{C435D7A1-04D5-4CFC-AC35-5533BD588F55}" srcOrd="1" destOrd="0" presId="urn:microsoft.com/office/officeart/2008/layout/LinedList"/>
    <dgm:cxn modelId="{827223C1-678A-4DE9-A299-C4ED8EF7A353}" type="presParOf" srcId="{C435D7A1-04D5-4CFC-AC35-5533BD588F55}" destId="{621F8991-837E-4367-89BD-535E80E537F9}" srcOrd="0" destOrd="0" presId="urn:microsoft.com/office/officeart/2008/layout/LinedList"/>
    <dgm:cxn modelId="{F6FA9081-99B2-43C2-9E32-DFD50237F2B3}" type="presParOf" srcId="{C435D7A1-04D5-4CFC-AC35-5533BD588F55}" destId="{3C2B3796-A0BC-43A6-9A13-B56D39B6A6CB}" srcOrd="1" destOrd="0" presId="urn:microsoft.com/office/officeart/2008/layout/LinedList"/>
    <dgm:cxn modelId="{D78E66D1-F7F3-4D78-A76C-02206291332A}" type="presParOf" srcId="{3C2B3796-A0BC-43A6-9A13-B56D39B6A6CB}" destId="{FBF8087F-E769-434B-AA89-B25A98BC9C04}" srcOrd="0" destOrd="0" presId="urn:microsoft.com/office/officeart/2008/layout/LinedList"/>
    <dgm:cxn modelId="{5B045BE4-6D12-4277-B28B-68CAE160E0D3}" type="presParOf" srcId="{3C2B3796-A0BC-43A6-9A13-B56D39B6A6CB}" destId="{B0D51368-7D6D-4926-8269-884FB68B17C8}" srcOrd="1" destOrd="0" presId="urn:microsoft.com/office/officeart/2008/layout/LinedList"/>
    <dgm:cxn modelId="{659DBA10-4350-4241-BB17-CAA03454D375}" type="presParOf" srcId="{B0D51368-7D6D-4926-8269-884FB68B17C8}" destId="{097D67A7-CE5D-4AA1-9FA3-E12C92A66B3C}" srcOrd="0" destOrd="0" presId="urn:microsoft.com/office/officeart/2008/layout/LinedList"/>
    <dgm:cxn modelId="{E0E9D3AD-19EF-440C-89BC-D98A866E512B}" type="presParOf" srcId="{B0D51368-7D6D-4926-8269-884FB68B17C8}" destId="{B9DE2E53-3D5F-454C-B6CB-FAEEC1815C0B}" srcOrd="1" destOrd="0" presId="urn:microsoft.com/office/officeart/2008/layout/LinedList"/>
    <dgm:cxn modelId="{75D441C0-BC67-4564-B8FD-A4E8C14BF7EF}" type="presParOf" srcId="{B0D51368-7D6D-4926-8269-884FB68B17C8}" destId="{CB132482-FB5F-4083-B28D-0B2B37BF2223}" srcOrd="2" destOrd="0" presId="urn:microsoft.com/office/officeart/2008/layout/LinedList"/>
    <dgm:cxn modelId="{ACBAEAAC-D359-4DF1-A3E2-1096B8508BD3}" type="presParOf" srcId="{3C2B3796-A0BC-43A6-9A13-B56D39B6A6CB}" destId="{C57D1197-AB99-40B9-A4EE-22243F18CC30}" srcOrd="2" destOrd="0" presId="urn:microsoft.com/office/officeart/2008/layout/LinedList"/>
    <dgm:cxn modelId="{63F143DA-FDCF-4D1F-9F11-563ABAE56612}" type="presParOf" srcId="{3C2B3796-A0BC-43A6-9A13-B56D39B6A6CB}" destId="{221F0EF3-851D-4567-955F-4AAF8225CFE7}" srcOrd="3" destOrd="0" presId="urn:microsoft.com/office/officeart/2008/layout/LinedList"/>
    <dgm:cxn modelId="{0F17BEA7-D013-46D5-A3B8-5B35B54FF434}" type="presParOf" srcId="{93A0F994-7E17-4640-8896-439B354FF7D5}" destId="{220C72F1-0792-47B5-8F15-62121C8B38FD}" srcOrd="2" destOrd="0" presId="urn:microsoft.com/office/officeart/2008/layout/LinedList"/>
    <dgm:cxn modelId="{7FF6FD4F-22B7-43FA-A22A-4A4BB2A4EDAF}" type="presParOf" srcId="{93A0F994-7E17-4640-8896-439B354FF7D5}" destId="{BF528969-6DF1-46B4-8D07-DD3E3E617C6F}" srcOrd="3" destOrd="0" presId="urn:microsoft.com/office/officeart/2008/layout/LinedList"/>
    <dgm:cxn modelId="{F4B287A8-4FA0-4BD8-85F2-9B1DA223E247}" type="presParOf" srcId="{BF528969-6DF1-46B4-8D07-DD3E3E617C6F}" destId="{7072168E-E5EE-440B-BF58-15D2B6DB7DE8}" srcOrd="0" destOrd="0" presId="urn:microsoft.com/office/officeart/2008/layout/LinedList"/>
    <dgm:cxn modelId="{69AFDD2E-C300-48C3-96BB-B6A2EB032848}" type="presParOf" srcId="{BF528969-6DF1-46B4-8D07-DD3E3E617C6F}" destId="{C6886B8F-A681-47FF-9AC4-DA73BF995226}" srcOrd="1" destOrd="0" presId="urn:microsoft.com/office/officeart/2008/layout/LinedList"/>
    <dgm:cxn modelId="{C814BEA9-4D0E-4C27-BDEC-6D569BB5EAFB}" type="presParOf" srcId="{C6886B8F-A681-47FF-9AC4-DA73BF995226}" destId="{5824157E-C26E-4F1B-8443-C60E010AE99D}" srcOrd="0" destOrd="0" presId="urn:microsoft.com/office/officeart/2008/layout/LinedList"/>
    <dgm:cxn modelId="{7A21409E-57DC-4A73-ABD6-6D3B97840F6F}" type="presParOf" srcId="{C6886B8F-A681-47FF-9AC4-DA73BF995226}" destId="{3DDDC295-B766-4915-A191-74566AF02621}" srcOrd="1" destOrd="0" presId="urn:microsoft.com/office/officeart/2008/layout/LinedList"/>
    <dgm:cxn modelId="{8F661E9A-6A18-480B-8426-3DECEDD1B230}" type="presParOf" srcId="{3DDDC295-B766-4915-A191-74566AF02621}" destId="{37180D21-58D5-4B6E-98C5-C26BC32BECA1}" srcOrd="0" destOrd="0" presId="urn:microsoft.com/office/officeart/2008/layout/LinedList"/>
    <dgm:cxn modelId="{293D78E0-22BF-4F32-9C5A-B954B0C4E36C}" type="presParOf" srcId="{3DDDC295-B766-4915-A191-74566AF02621}" destId="{059DFAF2-6C46-4496-8160-87A3ADBB7B88}" srcOrd="1" destOrd="0" presId="urn:microsoft.com/office/officeart/2008/layout/LinedList"/>
    <dgm:cxn modelId="{24F1C431-0CF9-4923-BEED-ED0133EA65B7}" type="presParOf" srcId="{3DDDC295-B766-4915-A191-74566AF02621}" destId="{0FA792EC-818D-45FA-B8D8-485C97CC2715}" srcOrd="2" destOrd="0" presId="urn:microsoft.com/office/officeart/2008/layout/LinedList"/>
    <dgm:cxn modelId="{7A536810-EE57-43A7-B6D4-D6C4B1B2970A}" type="presParOf" srcId="{C6886B8F-A681-47FF-9AC4-DA73BF995226}" destId="{61F3EECA-A908-42A3-A1EC-CCD5D44ADE2B}" srcOrd="2" destOrd="0" presId="urn:microsoft.com/office/officeart/2008/layout/LinedList"/>
    <dgm:cxn modelId="{BF4E8309-CBD9-4F4D-8A59-99741E2434EF}" type="presParOf" srcId="{C6886B8F-A681-47FF-9AC4-DA73BF995226}" destId="{4EFD93BF-2440-4EC6-9E71-0136E0FC5966}" srcOrd="3" destOrd="0" presId="urn:microsoft.com/office/officeart/2008/layout/LinedList"/>
    <dgm:cxn modelId="{0D56C9B3-5C0E-4360-9D44-55ABC0B70AB3}" type="presParOf" srcId="{93A0F994-7E17-4640-8896-439B354FF7D5}" destId="{3B7BF97C-3E82-44A5-B8D1-175155E2988E}" srcOrd="4" destOrd="0" presId="urn:microsoft.com/office/officeart/2008/layout/LinedList"/>
    <dgm:cxn modelId="{06B385B5-41C0-4A0F-9098-1831BF1762DD}" type="presParOf" srcId="{93A0F994-7E17-4640-8896-439B354FF7D5}" destId="{6062046A-293E-4CB2-9FFE-6D91234FDD48}" srcOrd="5" destOrd="0" presId="urn:microsoft.com/office/officeart/2008/layout/LinedList"/>
    <dgm:cxn modelId="{D4308B87-DB8A-4CA9-A54B-27ED3867E9C5}" type="presParOf" srcId="{6062046A-293E-4CB2-9FFE-6D91234FDD48}" destId="{D9F0467B-E9AE-43C0-B068-0B3AE411F0EF}" srcOrd="0" destOrd="0" presId="urn:microsoft.com/office/officeart/2008/layout/LinedList"/>
    <dgm:cxn modelId="{5ED96FA2-315E-4C48-B9D4-7A3896AFA0D1}" type="presParOf" srcId="{6062046A-293E-4CB2-9FFE-6D91234FDD48}" destId="{E725DECE-BF5F-4AA7-8252-8CECE7D99C2D}" srcOrd="1" destOrd="0" presId="urn:microsoft.com/office/officeart/2008/layout/LinedList"/>
    <dgm:cxn modelId="{CF487B2F-9148-49A6-9F7F-4AAF246B5FB9}" type="presParOf" srcId="{E725DECE-BF5F-4AA7-8252-8CECE7D99C2D}" destId="{678EF197-D4AD-4F58-8DB3-E649C7A2E7A1}" srcOrd="0" destOrd="0" presId="urn:microsoft.com/office/officeart/2008/layout/LinedList"/>
    <dgm:cxn modelId="{1A926517-C4F8-4537-9A09-9563C6A0877B}" type="presParOf" srcId="{E725DECE-BF5F-4AA7-8252-8CECE7D99C2D}" destId="{EDB12E63-9008-4AC8-B9A2-1CC46930464C}" srcOrd="1" destOrd="0" presId="urn:microsoft.com/office/officeart/2008/layout/LinedList"/>
    <dgm:cxn modelId="{EC588C16-324F-4C32-8E8B-84AC42DCA0EE}" type="presParOf" srcId="{EDB12E63-9008-4AC8-B9A2-1CC46930464C}" destId="{84920D7C-0277-4173-82CD-B35059A0E516}" srcOrd="0" destOrd="0" presId="urn:microsoft.com/office/officeart/2008/layout/LinedList"/>
    <dgm:cxn modelId="{0495B26D-80D5-4E76-9830-D317E6C615EB}" type="presParOf" srcId="{EDB12E63-9008-4AC8-B9A2-1CC46930464C}" destId="{245EF8FA-816C-4F98-8B83-3E3A28FD4251}" srcOrd="1" destOrd="0" presId="urn:microsoft.com/office/officeart/2008/layout/LinedList"/>
    <dgm:cxn modelId="{7FA69F7A-D61D-4DAD-87E9-4391EEDE8AF7}" type="presParOf" srcId="{EDB12E63-9008-4AC8-B9A2-1CC46930464C}" destId="{7A4A5BE4-23BE-4A9A-975B-B5D092054B8E}" srcOrd="2" destOrd="0" presId="urn:microsoft.com/office/officeart/2008/layout/LinedList"/>
    <dgm:cxn modelId="{170A590C-0E4F-4850-9003-EFD06EA9BAC2}" type="presParOf" srcId="{E725DECE-BF5F-4AA7-8252-8CECE7D99C2D}" destId="{553F640A-FD66-4DD3-88D7-0C8291C4ED21}" srcOrd="2" destOrd="0" presId="urn:microsoft.com/office/officeart/2008/layout/LinedList"/>
    <dgm:cxn modelId="{176556EB-408E-4B9E-B949-955DCE609AC6}" type="presParOf" srcId="{E725DECE-BF5F-4AA7-8252-8CECE7D99C2D}" destId="{3E7BEA55-759B-4421-9130-DA6E612212AC}" srcOrd="3" destOrd="0" presId="urn:microsoft.com/office/officeart/2008/layout/LinedList"/>
    <dgm:cxn modelId="{E2E7B8B4-6B37-4ADE-9D78-A83D9342B384}" type="presParOf" srcId="{93A0F994-7E17-4640-8896-439B354FF7D5}" destId="{0C525EF1-8D1B-4A90-9980-E7AB588876A6}" srcOrd="6" destOrd="0" presId="urn:microsoft.com/office/officeart/2008/layout/LinedList"/>
    <dgm:cxn modelId="{33DBB11E-D5C5-4AD5-B00C-08CD66F862AC}" type="presParOf" srcId="{93A0F994-7E17-4640-8896-439B354FF7D5}" destId="{51A83C35-AED7-4012-BE6F-F7FB8402C911}" srcOrd="7" destOrd="0" presId="urn:microsoft.com/office/officeart/2008/layout/LinedList"/>
    <dgm:cxn modelId="{97A2793F-76D4-4C41-B749-C433462A599B}" type="presParOf" srcId="{51A83C35-AED7-4012-BE6F-F7FB8402C911}" destId="{660698C7-94A8-41B1-AB41-F3890F438E4E}" srcOrd="0" destOrd="0" presId="urn:microsoft.com/office/officeart/2008/layout/LinedList"/>
    <dgm:cxn modelId="{F8CC658D-1FEC-4674-80F2-F581613C39FB}" type="presParOf" srcId="{51A83C35-AED7-4012-BE6F-F7FB8402C911}" destId="{B1A417C7-1DD8-46D7-ADBE-9F7602645008}" srcOrd="1" destOrd="0" presId="urn:microsoft.com/office/officeart/2008/layout/LinedList"/>
    <dgm:cxn modelId="{CDEE53A6-010C-432E-BE63-E6D81B98CCD8}" type="presParOf" srcId="{B1A417C7-1DD8-46D7-ADBE-9F7602645008}" destId="{12437A84-13D1-4EA4-85C7-64BC89448B36}" srcOrd="0" destOrd="0" presId="urn:microsoft.com/office/officeart/2008/layout/LinedList"/>
    <dgm:cxn modelId="{11EB3FDE-3C57-4FFB-B396-35507ECEB0E5}" type="presParOf" srcId="{B1A417C7-1DD8-46D7-ADBE-9F7602645008}" destId="{CE3D5033-C88A-4D4B-B075-351E578BF7C4}" srcOrd="1" destOrd="0" presId="urn:microsoft.com/office/officeart/2008/layout/LinedList"/>
    <dgm:cxn modelId="{1E7CC55A-909A-42A1-B96F-8CB043A8FB96}" type="presParOf" srcId="{CE3D5033-C88A-4D4B-B075-351E578BF7C4}" destId="{AC61E9C2-28DD-47B6-A6A6-A97D8408841A}" srcOrd="0" destOrd="0" presId="urn:microsoft.com/office/officeart/2008/layout/LinedList"/>
    <dgm:cxn modelId="{302E4BC5-AAD9-4930-92A8-6DDE3A681501}" type="presParOf" srcId="{CE3D5033-C88A-4D4B-B075-351E578BF7C4}" destId="{E1BE9335-7EC2-4303-8F1F-C7AA3A82D88E}" srcOrd="1" destOrd="0" presId="urn:microsoft.com/office/officeart/2008/layout/LinedList"/>
    <dgm:cxn modelId="{90DD42A7-8427-423A-B1A7-A83A8D7A9F5D}" type="presParOf" srcId="{CE3D5033-C88A-4D4B-B075-351E578BF7C4}" destId="{25665392-3D56-43D5-907E-90F93FF68AAA}" srcOrd="2" destOrd="0" presId="urn:microsoft.com/office/officeart/2008/layout/LinedList"/>
    <dgm:cxn modelId="{3531D248-E0E3-41CB-AD20-F0406227AE2B}" type="presParOf" srcId="{B1A417C7-1DD8-46D7-ADBE-9F7602645008}" destId="{6994136A-22B3-494D-97DC-17C8CB784559}" srcOrd="2" destOrd="0" presId="urn:microsoft.com/office/officeart/2008/layout/LinedList"/>
    <dgm:cxn modelId="{E412E318-F7F6-4F3F-BC70-D3FC8FA2242F}" type="presParOf" srcId="{B1A417C7-1DD8-46D7-ADBE-9F7602645008}" destId="{7527F451-4919-498B-934A-A4E19FE821A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BF9A0-11C7-40EB-A2D3-E0963017F8B2}" type="doc">
      <dgm:prSet loTypeId="urn:microsoft.com/office/officeart/2005/8/layout/cycle4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7DE29A0F-1BA1-48B4-AA77-4DED40049934}">
      <dgm:prSet phldrT="[Texto]" custT="1"/>
      <dgm:spPr/>
      <dgm:t>
        <a:bodyPr/>
        <a:lstStyle/>
        <a:p>
          <a:r>
            <a:rPr lang="pt-PT" sz="4000" b="0" i="0" dirty="0"/>
            <a:t>💪</a:t>
          </a:r>
          <a:endParaRPr lang="pt-PT" sz="3000" dirty="0"/>
        </a:p>
      </dgm:t>
    </dgm:pt>
    <dgm:pt modelId="{BA4B098D-3AFA-4FDF-9F49-79F1A7FFBD86}" type="parTrans" cxnId="{232F8D74-58E8-472F-9F51-6659AF5A126E}">
      <dgm:prSet/>
      <dgm:spPr/>
      <dgm:t>
        <a:bodyPr/>
        <a:lstStyle/>
        <a:p>
          <a:endParaRPr lang="pt-PT"/>
        </a:p>
      </dgm:t>
    </dgm:pt>
    <dgm:pt modelId="{2E1137EC-C78D-45C7-A12C-090EFCB46FD7}" type="sibTrans" cxnId="{232F8D74-58E8-472F-9F51-6659AF5A126E}">
      <dgm:prSet/>
      <dgm:spPr/>
      <dgm:t>
        <a:bodyPr/>
        <a:lstStyle/>
        <a:p>
          <a:endParaRPr lang="pt-PT"/>
        </a:p>
      </dgm:t>
    </dgm:pt>
    <dgm:pt modelId="{BC02BA34-8B81-4660-9407-A7A63788123F}">
      <dgm:prSet phldrT="[Texto]"/>
      <dgm:spPr/>
      <dgm:t>
        <a:bodyPr/>
        <a:lstStyle/>
        <a:p>
          <a:endParaRPr lang="pt-PT" dirty="0"/>
        </a:p>
      </dgm:t>
    </dgm:pt>
    <dgm:pt modelId="{43A6044D-738D-4984-81C7-267F8687E970}" type="parTrans" cxnId="{42CCFB4F-10DC-4033-A959-880E6505B70D}">
      <dgm:prSet/>
      <dgm:spPr/>
      <dgm:t>
        <a:bodyPr/>
        <a:lstStyle/>
        <a:p>
          <a:endParaRPr lang="pt-PT"/>
        </a:p>
      </dgm:t>
    </dgm:pt>
    <dgm:pt modelId="{4E93C68A-F582-4401-BF1B-A16216B296AF}" type="sibTrans" cxnId="{42CCFB4F-10DC-4033-A959-880E6505B70D}">
      <dgm:prSet/>
      <dgm:spPr/>
      <dgm:t>
        <a:bodyPr/>
        <a:lstStyle/>
        <a:p>
          <a:endParaRPr lang="pt-PT"/>
        </a:p>
      </dgm:t>
    </dgm:pt>
    <dgm:pt modelId="{DFCD393D-7CBA-4B50-84DF-A7FF185E182E}">
      <dgm:prSet phldrT="[Texto]" custT="1"/>
      <dgm:spPr/>
      <dgm:t>
        <a:bodyPr/>
        <a:lstStyle/>
        <a:p>
          <a:r>
            <a:rPr lang="pt-PT" sz="4000" dirty="0"/>
            <a:t>🩹</a:t>
          </a:r>
        </a:p>
      </dgm:t>
    </dgm:pt>
    <dgm:pt modelId="{9F361651-0339-4870-9C72-E221425BFE95}" type="parTrans" cxnId="{E3615257-FA31-4DEB-BD07-1C0D7053D333}">
      <dgm:prSet/>
      <dgm:spPr/>
      <dgm:t>
        <a:bodyPr/>
        <a:lstStyle/>
        <a:p>
          <a:endParaRPr lang="pt-PT"/>
        </a:p>
      </dgm:t>
    </dgm:pt>
    <dgm:pt modelId="{4356257F-840C-41C9-B878-A7C3AF988D7A}" type="sibTrans" cxnId="{E3615257-FA31-4DEB-BD07-1C0D7053D333}">
      <dgm:prSet/>
      <dgm:spPr/>
      <dgm:t>
        <a:bodyPr/>
        <a:lstStyle/>
        <a:p>
          <a:endParaRPr lang="pt-PT"/>
        </a:p>
      </dgm:t>
    </dgm:pt>
    <dgm:pt modelId="{F9A14E63-82DE-4131-9B9C-4205AB063E51}">
      <dgm:prSet phldrT="[Texto]"/>
      <dgm:spPr/>
      <dgm:t>
        <a:bodyPr/>
        <a:lstStyle/>
        <a:p>
          <a:endParaRPr lang="pt-PT" dirty="0"/>
        </a:p>
      </dgm:t>
    </dgm:pt>
    <dgm:pt modelId="{BD30CCC5-9633-420E-9442-77E303208D31}" type="parTrans" cxnId="{270F1560-1663-47C6-BF6E-2EF24D2806D4}">
      <dgm:prSet/>
      <dgm:spPr/>
      <dgm:t>
        <a:bodyPr/>
        <a:lstStyle/>
        <a:p>
          <a:endParaRPr lang="pt-PT"/>
        </a:p>
      </dgm:t>
    </dgm:pt>
    <dgm:pt modelId="{A4E64AA9-DA6F-42B5-BAE2-A24B2EA54F6B}" type="sibTrans" cxnId="{270F1560-1663-47C6-BF6E-2EF24D2806D4}">
      <dgm:prSet/>
      <dgm:spPr/>
      <dgm:t>
        <a:bodyPr/>
        <a:lstStyle/>
        <a:p>
          <a:endParaRPr lang="pt-PT"/>
        </a:p>
      </dgm:t>
    </dgm:pt>
    <dgm:pt modelId="{7F51157F-5F9D-4B0B-89F6-7A475AA7BE7E}">
      <dgm:prSet phldrT="[Texto]" custT="1"/>
      <dgm:spPr/>
      <dgm:t>
        <a:bodyPr/>
        <a:lstStyle/>
        <a:p>
          <a:r>
            <a:rPr lang="pt-PT" sz="4000" dirty="0"/>
            <a:t>⚠</a:t>
          </a:r>
        </a:p>
      </dgm:t>
    </dgm:pt>
    <dgm:pt modelId="{F065213E-46CB-4492-B1B2-BCC7FD21367B}" type="parTrans" cxnId="{D7CF99C5-FD05-48ED-AEF0-534CA2835DD3}">
      <dgm:prSet/>
      <dgm:spPr/>
      <dgm:t>
        <a:bodyPr/>
        <a:lstStyle/>
        <a:p>
          <a:endParaRPr lang="pt-PT"/>
        </a:p>
      </dgm:t>
    </dgm:pt>
    <dgm:pt modelId="{95AB4A0F-B159-478B-AA11-323926851A4E}" type="sibTrans" cxnId="{D7CF99C5-FD05-48ED-AEF0-534CA2835DD3}">
      <dgm:prSet/>
      <dgm:spPr/>
      <dgm:t>
        <a:bodyPr/>
        <a:lstStyle/>
        <a:p>
          <a:endParaRPr lang="pt-PT"/>
        </a:p>
      </dgm:t>
    </dgm:pt>
    <dgm:pt modelId="{B55039E7-5762-4EF8-BE2C-D59630FCF7FE}">
      <dgm:prSet phldrT="[Texto]"/>
      <dgm:spPr/>
      <dgm:t>
        <a:bodyPr/>
        <a:lstStyle/>
        <a:p>
          <a:endParaRPr lang="pt-PT" dirty="0"/>
        </a:p>
      </dgm:t>
    </dgm:pt>
    <dgm:pt modelId="{1B96EAC7-5961-41D6-AB18-6488DCFF5E08}" type="parTrans" cxnId="{FEC3944F-6775-45D7-B906-BEFF05039022}">
      <dgm:prSet/>
      <dgm:spPr/>
      <dgm:t>
        <a:bodyPr/>
        <a:lstStyle/>
        <a:p>
          <a:endParaRPr lang="pt-PT"/>
        </a:p>
      </dgm:t>
    </dgm:pt>
    <dgm:pt modelId="{009769A8-03E7-4B0D-8A77-577D2F173A28}" type="sibTrans" cxnId="{FEC3944F-6775-45D7-B906-BEFF05039022}">
      <dgm:prSet/>
      <dgm:spPr/>
      <dgm:t>
        <a:bodyPr/>
        <a:lstStyle/>
        <a:p>
          <a:endParaRPr lang="pt-PT"/>
        </a:p>
      </dgm:t>
    </dgm:pt>
    <dgm:pt modelId="{519ED2E0-3AE9-486B-9471-DB355D6C744F}">
      <dgm:prSet phldrT="[Texto]" custT="1"/>
      <dgm:spPr/>
      <dgm:t>
        <a:bodyPr/>
        <a:lstStyle/>
        <a:p>
          <a:r>
            <a:rPr lang="pt-PT" sz="4000" dirty="0"/>
            <a:t>🧠</a:t>
          </a:r>
        </a:p>
      </dgm:t>
    </dgm:pt>
    <dgm:pt modelId="{19CB2BC5-4B34-44EA-A46A-FDB1DB7675EB}" type="parTrans" cxnId="{5E9CB727-D791-40F8-8C4D-53DD7B4E1259}">
      <dgm:prSet/>
      <dgm:spPr/>
      <dgm:t>
        <a:bodyPr/>
        <a:lstStyle/>
        <a:p>
          <a:endParaRPr lang="pt-PT"/>
        </a:p>
      </dgm:t>
    </dgm:pt>
    <dgm:pt modelId="{B6FAB46F-C466-4C9B-BFB4-3B70E4D0762C}" type="sibTrans" cxnId="{5E9CB727-D791-40F8-8C4D-53DD7B4E1259}">
      <dgm:prSet/>
      <dgm:spPr/>
      <dgm:t>
        <a:bodyPr/>
        <a:lstStyle/>
        <a:p>
          <a:endParaRPr lang="pt-PT"/>
        </a:p>
      </dgm:t>
    </dgm:pt>
    <dgm:pt modelId="{A89F088A-5257-4BFF-9BE2-371494DB7B6F}">
      <dgm:prSet phldrT="[Texto]"/>
      <dgm:spPr/>
      <dgm:t>
        <a:bodyPr/>
        <a:lstStyle/>
        <a:p>
          <a:endParaRPr lang="pt-PT" dirty="0"/>
        </a:p>
      </dgm:t>
    </dgm:pt>
    <dgm:pt modelId="{CFAE91BC-D9DD-4AF4-BB38-34537903DCCF}" type="parTrans" cxnId="{6A2334C7-FDD3-4DF9-BDF3-45FF237FDA8B}">
      <dgm:prSet/>
      <dgm:spPr/>
      <dgm:t>
        <a:bodyPr/>
        <a:lstStyle/>
        <a:p>
          <a:endParaRPr lang="pt-PT"/>
        </a:p>
      </dgm:t>
    </dgm:pt>
    <dgm:pt modelId="{BA1E2449-EAFA-432B-B56E-1322E18C6570}" type="sibTrans" cxnId="{6A2334C7-FDD3-4DF9-BDF3-45FF237FDA8B}">
      <dgm:prSet/>
      <dgm:spPr/>
      <dgm:t>
        <a:bodyPr/>
        <a:lstStyle/>
        <a:p>
          <a:endParaRPr lang="pt-PT"/>
        </a:p>
      </dgm:t>
    </dgm:pt>
    <dgm:pt modelId="{81BE004A-7B46-4040-A1B8-9783F017228C}">
      <dgm:prSet phldrT="[Texto]"/>
      <dgm:spPr/>
      <dgm:t>
        <a:bodyPr/>
        <a:lstStyle/>
        <a:p>
          <a:endParaRPr lang="pt-PT" dirty="0"/>
        </a:p>
      </dgm:t>
    </dgm:pt>
    <dgm:pt modelId="{8A200406-9AB8-43B6-A0B4-6A7C8F25CBA3}" type="parTrans" cxnId="{4FD3E484-B39D-4012-8200-BC970610FC94}">
      <dgm:prSet/>
      <dgm:spPr/>
      <dgm:t>
        <a:bodyPr/>
        <a:lstStyle/>
        <a:p>
          <a:endParaRPr lang="pt-PT"/>
        </a:p>
      </dgm:t>
    </dgm:pt>
    <dgm:pt modelId="{A0EE35EB-55A7-4A39-8550-9E29F747800A}" type="sibTrans" cxnId="{4FD3E484-B39D-4012-8200-BC970610FC94}">
      <dgm:prSet/>
      <dgm:spPr/>
      <dgm:t>
        <a:bodyPr/>
        <a:lstStyle/>
        <a:p>
          <a:endParaRPr lang="pt-PT"/>
        </a:p>
      </dgm:t>
    </dgm:pt>
    <dgm:pt modelId="{5D5B818E-A53D-4BE1-8870-1319743F79D1}" type="pres">
      <dgm:prSet presAssocID="{4E9BF9A0-11C7-40EB-A2D3-E0963017F8B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80D9F98-1E30-486F-93C6-729B987B2207}" type="pres">
      <dgm:prSet presAssocID="{4E9BF9A0-11C7-40EB-A2D3-E0963017F8B2}" presName="children" presStyleCnt="0"/>
      <dgm:spPr/>
    </dgm:pt>
    <dgm:pt modelId="{DFAE7D9C-820D-412F-9CA0-F33B8A408B2E}" type="pres">
      <dgm:prSet presAssocID="{4E9BF9A0-11C7-40EB-A2D3-E0963017F8B2}" presName="child1group" presStyleCnt="0"/>
      <dgm:spPr/>
    </dgm:pt>
    <dgm:pt modelId="{508598D5-A077-4F19-B078-2A04FC9747ED}" type="pres">
      <dgm:prSet presAssocID="{4E9BF9A0-11C7-40EB-A2D3-E0963017F8B2}" presName="child1" presStyleLbl="bgAcc1" presStyleIdx="0" presStyleCnt="4" custScaleX="200920" custScaleY="109005" custLinFactY="100000" custLinFactNeighborX="-48975" custLinFactNeighborY="112641"/>
      <dgm:spPr/>
    </dgm:pt>
    <dgm:pt modelId="{93348182-FF19-476C-B001-86AAB6288380}" type="pres">
      <dgm:prSet presAssocID="{4E9BF9A0-11C7-40EB-A2D3-E0963017F8B2}" presName="child1Text" presStyleLbl="bgAcc1" presStyleIdx="0" presStyleCnt="4">
        <dgm:presLayoutVars>
          <dgm:bulletEnabled val="1"/>
        </dgm:presLayoutVars>
      </dgm:prSet>
      <dgm:spPr/>
    </dgm:pt>
    <dgm:pt modelId="{C07EEECE-ED5C-42E8-8FBA-1897301F7EDF}" type="pres">
      <dgm:prSet presAssocID="{4E9BF9A0-11C7-40EB-A2D3-E0963017F8B2}" presName="child2group" presStyleCnt="0"/>
      <dgm:spPr/>
    </dgm:pt>
    <dgm:pt modelId="{86B718B9-FF82-4F73-BD8B-D3144DF7F829}" type="pres">
      <dgm:prSet presAssocID="{4E9BF9A0-11C7-40EB-A2D3-E0963017F8B2}" presName="child2" presStyleLbl="bgAcc1" presStyleIdx="1" presStyleCnt="4" custScaleX="194721" custScaleY="125547" custLinFactNeighborX="48879" custLinFactNeighborY="19802"/>
      <dgm:spPr/>
    </dgm:pt>
    <dgm:pt modelId="{089C74F8-FE48-43FB-8A31-7A9C19A1D71E}" type="pres">
      <dgm:prSet presAssocID="{4E9BF9A0-11C7-40EB-A2D3-E0963017F8B2}" presName="child2Text" presStyleLbl="bgAcc1" presStyleIdx="1" presStyleCnt="4">
        <dgm:presLayoutVars>
          <dgm:bulletEnabled val="1"/>
        </dgm:presLayoutVars>
      </dgm:prSet>
      <dgm:spPr/>
    </dgm:pt>
    <dgm:pt modelId="{F0EDF1D0-A6F7-47A3-81EB-2EE3875C57B2}" type="pres">
      <dgm:prSet presAssocID="{4E9BF9A0-11C7-40EB-A2D3-E0963017F8B2}" presName="child3group" presStyleCnt="0"/>
      <dgm:spPr/>
    </dgm:pt>
    <dgm:pt modelId="{1B11405B-0BFE-43F3-8862-975D152E7C27}" type="pres">
      <dgm:prSet presAssocID="{4E9BF9A0-11C7-40EB-A2D3-E0963017F8B2}" presName="child3" presStyleLbl="bgAcc1" presStyleIdx="2" presStyleCnt="4" custScaleX="194840" custScaleY="112613" custLinFactNeighborX="52197" custLinFactNeighborY="-536"/>
      <dgm:spPr/>
    </dgm:pt>
    <dgm:pt modelId="{BB3EDF97-AF65-4400-A228-0615122785CD}" type="pres">
      <dgm:prSet presAssocID="{4E9BF9A0-11C7-40EB-A2D3-E0963017F8B2}" presName="child3Text" presStyleLbl="bgAcc1" presStyleIdx="2" presStyleCnt="4">
        <dgm:presLayoutVars>
          <dgm:bulletEnabled val="1"/>
        </dgm:presLayoutVars>
      </dgm:prSet>
      <dgm:spPr/>
    </dgm:pt>
    <dgm:pt modelId="{67FEBCC6-D2A0-405F-A5B7-2EEC523703B5}" type="pres">
      <dgm:prSet presAssocID="{4E9BF9A0-11C7-40EB-A2D3-E0963017F8B2}" presName="child4group" presStyleCnt="0"/>
      <dgm:spPr/>
    </dgm:pt>
    <dgm:pt modelId="{9DEBC025-7D1C-4934-A67B-86E7C7D0BFA6}" type="pres">
      <dgm:prSet presAssocID="{4E9BF9A0-11C7-40EB-A2D3-E0963017F8B2}" presName="child4" presStyleLbl="bgAcc1" presStyleIdx="3" presStyleCnt="4" custScaleX="200706" custScaleY="118398" custLinFactY="-95467" custLinFactNeighborX="-49323" custLinFactNeighborY="-100000"/>
      <dgm:spPr/>
    </dgm:pt>
    <dgm:pt modelId="{7D4463B7-537B-4069-9759-DD9F02FFEF9A}" type="pres">
      <dgm:prSet presAssocID="{4E9BF9A0-11C7-40EB-A2D3-E0963017F8B2}" presName="child4Text" presStyleLbl="bgAcc1" presStyleIdx="3" presStyleCnt="4">
        <dgm:presLayoutVars>
          <dgm:bulletEnabled val="1"/>
        </dgm:presLayoutVars>
      </dgm:prSet>
      <dgm:spPr/>
    </dgm:pt>
    <dgm:pt modelId="{0C3010B6-8E9A-4967-BB6B-CBBE16948BB6}" type="pres">
      <dgm:prSet presAssocID="{4E9BF9A0-11C7-40EB-A2D3-E0963017F8B2}" presName="childPlaceholder" presStyleCnt="0"/>
      <dgm:spPr/>
    </dgm:pt>
    <dgm:pt modelId="{1B70087C-2C70-45C1-93F1-C13FF0182BA2}" type="pres">
      <dgm:prSet presAssocID="{4E9BF9A0-11C7-40EB-A2D3-E0963017F8B2}" presName="circle" presStyleCnt="0"/>
      <dgm:spPr/>
    </dgm:pt>
    <dgm:pt modelId="{2FA46AE5-44BC-420A-B2FE-D53969C1E889}" type="pres">
      <dgm:prSet presAssocID="{4E9BF9A0-11C7-40EB-A2D3-E0963017F8B2}" presName="quadrant1" presStyleLbl="node1" presStyleIdx="0" presStyleCnt="4" custScaleX="61612" custScaleY="64324" custLinFactNeighborX="21504" custLinFactNeighborY="20148">
        <dgm:presLayoutVars>
          <dgm:chMax val="1"/>
          <dgm:bulletEnabled val="1"/>
        </dgm:presLayoutVars>
      </dgm:prSet>
      <dgm:spPr/>
    </dgm:pt>
    <dgm:pt modelId="{F85A8DF9-7003-4614-945A-6FAC1753EA10}" type="pres">
      <dgm:prSet presAssocID="{4E9BF9A0-11C7-40EB-A2D3-E0963017F8B2}" presName="quadrant2" presStyleLbl="node1" presStyleIdx="1" presStyleCnt="4" custScaleX="61612" custScaleY="64324" custLinFactNeighborX="-21503" custLinFactNeighborY="20148">
        <dgm:presLayoutVars>
          <dgm:chMax val="1"/>
          <dgm:bulletEnabled val="1"/>
        </dgm:presLayoutVars>
      </dgm:prSet>
      <dgm:spPr/>
    </dgm:pt>
    <dgm:pt modelId="{15B08D3C-2753-42ED-9EAD-84F8DAC5D70E}" type="pres">
      <dgm:prSet presAssocID="{4E9BF9A0-11C7-40EB-A2D3-E0963017F8B2}" presName="quadrant3" presStyleLbl="node1" presStyleIdx="2" presStyleCnt="4" custScaleX="61612" custScaleY="64324" custLinFactNeighborX="-21503" custLinFactNeighborY="-20147">
        <dgm:presLayoutVars>
          <dgm:chMax val="1"/>
          <dgm:bulletEnabled val="1"/>
        </dgm:presLayoutVars>
      </dgm:prSet>
      <dgm:spPr/>
    </dgm:pt>
    <dgm:pt modelId="{BA9FC868-0E1C-4E06-9817-87D4104CB386}" type="pres">
      <dgm:prSet presAssocID="{4E9BF9A0-11C7-40EB-A2D3-E0963017F8B2}" presName="quadrant4" presStyleLbl="node1" presStyleIdx="3" presStyleCnt="4" custScaleX="61612" custScaleY="64324" custLinFactNeighborX="21504" custLinFactNeighborY="-20147">
        <dgm:presLayoutVars>
          <dgm:chMax val="1"/>
          <dgm:bulletEnabled val="1"/>
        </dgm:presLayoutVars>
      </dgm:prSet>
      <dgm:spPr/>
    </dgm:pt>
    <dgm:pt modelId="{5F739F1E-36CB-4645-932A-9D1D37A3F964}" type="pres">
      <dgm:prSet presAssocID="{4E9BF9A0-11C7-40EB-A2D3-E0963017F8B2}" presName="quadrantPlaceholder" presStyleCnt="0"/>
      <dgm:spPr/>
    </dgm:pt>
    <dgm:pt modelId="{B0DA6A4D-CE4A-4651-9238-B4F773173A13}" type="pres">
      <dgm:prSet presAssocID="{4E9BF9A0-11C7-40EB-A2D3-E0963017F8B2}" presName="center1" presStyleLbl="fgShp" presStyleIdx="0" presStyleCnt="2" custScaleX="775" custScaleY="775" custLinFactX="-300000" custLinFactY="-100000" custLinFactNeighborX="-361518" custLinFactNeighborY="-191924"/>
      <dgm:spPr/>
    </dgm:pt>
    <dgm:pt modelId="{30622FEC-AD6A-470C-8ECD-BA0909D23EA7}" type="pres">
      <dgm:prSet presAssocID="{4E9BF9A0-11C7-40EB-A2D3-E0963017F8B2}" presName="center2" presStyleLbl="fgShp" presStyleIdx="1" presStyleCnt="2" custScaleX="775" custScaleY="775" custLinFactX="-300000" custLinFactY="-100000" custLinFactNeighborX="-356933" custLinFactNeighborY="-158417"/>
      <dgm:spPr/>
    </dgm:pt>
  </dgm:ptLst>
  <dgm:cxnLst>
    <dgm:cxn modelId="{E523181C-ED8E-44AD-9609-E820C6156E3D}" type="presOf" srcId="{81BE004A-7B46-4040-A1B8-9783F017228C}" destId="{089C74F8-FE48-43FB-8A31-7A9C19A1D71E}" srcOrd="1" destOrd="0" presId="urn:microsoft.com/office/officeart/2005/8/layout/cycle4"/>
    <dgm:cxn modelId="{5E9CB727-D791-40F8-8C4D-53DD7B4E1259}" srcId="{4E9BF9A0-11C7-40EB-A2D3-E0963017F8B2}" destId="{519ED2E0-3AE9-486B-9471-DB355D6C744F}" srcOrd="3" destOrd="0" parTransId="{19CB2BC5-4B34-44EA-A46A-FDB1DB7675EB}" sibTransId="{B6FAB46F-C466-4C9B-BFB4-3B70E4D0762C}"/>
    <dgm:cxn modelId="{DE238B2E-F3A3-4326-8DBC-FF80450EDD52}" type="presOf" srcId="{519ED2E0-3AE9-486B-9471-DB355D6C744F}" destId="{BA9FC868-0E1C-4E06-9817-87D4104CB386}" srcOrd="0" destOrd="0" presId="urn:microsoft.com/office/officeart/2005/8/layout/cycle4"/>
    <dgm:cxn modelId="{1A80A75E-7B30-486B-A81D-88404BF80814}" type="presOf" srcId="{B55039E7-5762-4EF8-BE2C-D59630FCF7FE}" destId="{BB3EDF97-AF65-4400-A228-0615122785CD}" srcOrd="1" destOrd="0" presId="urn:microsoft.com/office/officeart/2005/8/layout/cycle4"/>
    <dgm:cxn modelId="{65C12C5F-02F5-4550-A9EA-37B50E2F004F}" type="presOf" srcId="{A89F088A-5257-4BFF-9BE2-371494DB7B6F}" destId="{9DEBC025-7D1C-4934-A67B-86E7C7D0BFA6}" srcOrd="0" destOrd="0" presId="urn:microsoft.com/office/officeart/2005/8/layout/cycle4"/>
    <dgm:cxn modelId="{270F1560-1663-47C6-BF6E-2EF24D2806D4}" srcId="{DFCD393D-7CBA-4B50-84DF-A7FF185E182E}" destId="{F9A14E63-82DE-4131-9B9C-4205AB063E51}" srcOrd="1" destOrd="0" parTransId="{BD30CCC5-9633-420E-9442-77E303208D31}" sibTransId="{A4E64AA9-DA6F-42B5-BAE2-A24B2EA54F6B}"/>
    <dgm:cxn modelId="{53DE6161-4475-48AB-8348-AC7752C71A01}" type="presOf" srcId="{BC02BA34-8B81-4660-9407-A7A63788123F}" destId="{93348182-FF19-476C-B001-86AAB6288380}" srcOrd="1" destOrd="0" presId="urn:microsoft.com/office/officeart/2005/8/layout/cycle4"/>
    <dgm:cxn modelId="{A147C165-DB5E-4C32-9D05-D878897EEFC7}" type="presOf" srcId="{A89F088A-5257-4BFF-9BE2-371494DB7B6F}" destId="{7D4463B7-537B-4069-9759-DD9F02FFEF9A}" srcOrd="1" destOrd="0" presId="urn:microsoft.com/office/officeart/2005/8/layout/cycle4"/>
    <dgm:cxn modelId="{FEC3944F-6775-45D7-B906-BEFF05039022}" srcId="{7F51157F-5F9D-4B0B-89F6-7A475AA7BE7E}" destId="{B55039E7-5762-4EF8-BE2C-D59630FCF7FE}" srcOrd="0" destOrd="0" parTransId="{1B96EAC7-5961-41D6-AB18-6488DCFF5E08}" sibTransId="{009769A8-03E7-4B0D-8A77-577D2F173A28}"/>
    <dgm:cxn modelId="{42CCFB4F-10DC-4033-A959-880E6505B70D}" srcId="{7DE29A0F-1BA1-48B4-AA77-4DED40049934}" destId="{BC02BA34-8B81-4660-9407-A7A63788123F}" srcOrd="0" destOrd="0" parTransId="{43A6044D-738D-4984-81C7-267F8687E970}" sibTransId="{4E93C68A-F582-4401-BF1B-A16216B296AF}"/>
    <dgm:cxn modelId="{232F8D74-58E8-472F-9F51-6659AF5A126E}" srcId="{4E9BF9A0-11C7-40EB-A2D3-E0963017F8B2}" destId="{7DE29A0F-1BA1-48B4-AA77-4DED40049934}" srcOrd="0" destOrd="0" parTransId="{BA4B098D-3AFA-4FDF-9F49-79F1A7FFBD86}" sibTransId="{2E1137EC-C78D-45C7-A12C-090EFCB46FD7}"/>
    <dgm:cxn modelId="{E3615257-FA31-4DEB-BD07-1C0D7053D333}" srcId="{4E9BF9A0-11C7-40EB-A2D3-E0963017F8B2}" destId="{DFCD393D-7CBA-4B50-84DF-A7FF185E182E}" srcOrd="1" destOrd="0" parTransId="{9F361651-0339-4870-9C72-E221425BFE95}" sibTransId="{4356257F-840C-41C9-B878-A7C3AF988D7A}"/>
    <dgm:cxn modelId="{EC1F6B58-759B-41BF-9C58-4222AD983415}" type="presOf" srcId="{81BE004A-7B46-4040-A1B8-9783F017228C}" destId="{86B718B9-FF82-4F73-BD8B-D3144DF7F829}" srcOrd="0" destOrd="0" presId="urn:microsoft.com/office/officeart/2005/8/layout/cycle4"/>
    <dgm:cxn modelId="{5339115A-BD7B-4169-9341-62CD63B8A601}" type="presOf" srcId="{4E9BF9A0-11C7-40EB-A2D3-E0963017F8B2}" destId="{5D5B818E-A53D-4BE1-8870-1319743F79D1}" srcOrd="0" destOrd="0" presId="urn:microsoft.com/office/officeart/2005/8/layout/cycle4"/>
    <dgm:cxn modelId="{4FD3E484-B39D-4012-8200-BC970610FC94}" srcId="{DFCD393D-7CBA-4B50-84DF-A7FF185E182E}" destId="{81BE004A-7B46-4040-A1B8-9783F017228C}" srcOrd="0" destOrd="0" parTransId="{8A200406-9AB8-43B6-A0B4-6A7C8F25CBA3}" sibTransId="{A0EE35EB-55A7-4A39-8550-9E29F747800A}"/>
    <dgm:cxn modelId="{FE5A5889-1872-4554-A8B8-0F1247915155}" type="presOf" srcId="{F9A14E63-82DE-4131-9B9C-4205AB063E51}" destId="{86B718B9-FF82-4F73-BD8B-D3144DF7F829}" srcOrd="0" destOrd="1" presId="urn:microsoft.com/office/officeart/2005/8/layout/cycle4"/>
    <dgm:cxn modelId="{CDA0F693-EDD0-4E03-B65E-E6134FC7BC1A}" type="presOf" srcId="{7DE29A0F-1BA1-48B4-AA77-4DED40049934}" destId="{2FA46AE5-44BC-420A-B2FE-D53969C1E889}" srcOrd="0" destOrd="0" presId="urn:microsoft.com/office/officeart/2005/8/layout/cycle4"/>
    <dgm:cxn modelId="{25EA75A0-59DC-40F6-B77A-81DEA16E8B25}" type="presOf" srcId="{DFCD393D-7CBA-4B50-84DF-A7FF185E182E}" destId="{F85A8DF9-7003-4614-945A-6FAC1753EA10}" srcOrd="0" destOrd="0" presId="urn:microsoft.com/office/officeart/2005/8/layout/cycle4"/>
    <dgm:cxn modelId="{FD57D0BD-5AE1-4048-BEAA-5A31E1FF48C2}" type="presOf" srcId="{BC02BA34-8B81-4660-9407-A7A63788123F}" destId="{508598D5-A077-4F19-B078-2A04FC9747ED}" srcOrd="0" destOrd="0" presId="urn:microsoft.com/office/officeart/2005/8/layout/cycle4"/>
    <dgm:cxn modelId="{D7CF99C5-FD05-48ED-AEF0-534CA2835DD3}" srcId="{4E9BF9A0-11C7-40EB-A2D3-E0963017F8B2}" destId="{7F51157F-5F9D-4B0B-89F6-7A475AA7BE7E}" srcOrd="2" destOrd="0" parTransId="{F065213E-46CB-4492-B1B2-BCC7FD21367B}" sibTransId="{95AB4A0F-B159-478B-AA11-323926851A4E}"/>
    <dgm:cxn modelId="{6A2334C7-FDD3-4DF9-BDF3-45FF237FDA8B}" srcId="{519ED2E0-3AE9-486B-9471-DB355D6C744F}" destId="{A89F088A-5257-4BFF-9BE2-371494DB7B6F}" srcOrd="0" destOrd="0" parTransId="{CFAE91BC-D9DD-4AF4-BB38-34537903DCCF}" sibTransId="{BA1E2449-EAFA-432B-B56E-1322E18C6570}"/>
    <dgm:cxn modelId="{933C18CE-E1A9-40BB-B312-C140A1F98A27}" type="presOf" srcId="{B55039E7-5762-4EF8-BE2C-D59630FCF7FE}" destId="{1B11405B-0BFE-43F3-8862-975D152E7C27}" srcOrd="0" destOrd="0" presId="urn:microsoft.com/office/officeart/2005/8/layout/cycle4"/>
    <dgm:cxn modelId="{031457E6-45DD-4F0D-8C49-F3F202455218}" type="presOf" srcId="{7F51157F-5F9D-4B0B-89F6-7A475AA7BE7E}" destId="{15B08D3C-2753-42ED-9EAD-84F8DAC5D70E}" srcOrd="0" destOrd="0" presId="urn:microsoft.com/office/officeart/2005/8/layout/cycle4"/>
    <dgm:cxn modelId="{8F72B6F8-5C01-4982-B1F1-FE8558DC271E}" type="presOf" srcId="{F9A14E63-82DE-4131-9B9C-4205AB063E51}" destId="{089C74F8-FE48-43FB-8A31-7A9C19A1D71E}" srcOrd="1" destOrd="1" presId="urn:microsoft.com/office/officeart/2005/8/layout/cycle4"/>
    <dgm:cxn modelId="{61809A65-F98D-49C3-8D83-C3B3B7B2D928}" type="presParOf" srcId="{5D5B818E-A53D-4BE1-8870-1319743F79D1}" destId="{F80D9F98-1E30-486F-93C6-729B987B2207}" srcOrd="0" destOrd="0" presId="urn:microsoft.com/office/officeart/2005/8/layout/cycle4"/>
    <dgm:cxn modelId="{6D83A9C0-40EB-4CA5-8BCA-095CB308EBE5}" type="presParOf" srcId="{F80D9F98-1E30-486F-93C6-729B987B2207}" destId="{DFAE7D9C-820D-412F-9CA0-F33B8A408B2E}" srcOrd="0" destOrd="0" presId="urn:microsoft.com/office/officeart/2005/8/layout/cycle4"/>
    <dgm:cxn modelId="{44974D72-B579-4723-8146-6FB67119FB6D}" type="presParOf" srcId="{DFAE7D9C-820D-412F-9CA0-F33B8A408B2E}" destId="{508598D5-A077-4F19-B078-2A04FC9747ED}" srcOrd="0" destOrd="0" presId="urn:microsoft.com/office/officeart/2005/8/layout/cycle4"/>
    <dgm:cxn modelId="{0FEBFA0C-403F-4237-B996-9B6317A567EF}" type="presParOf" srcId="{DFAE7D9C-820D-412F-9CA0-F33B8A408B2E}" destId="{93348182-FF19-476C-B001-86AAB6288380}" srcOrd="1" destOrd="0" presId="urn:microsoft.com/office/officeart/2005/8/layout/cycle4"/>
    <dgm:cxn modelId="{1959B1AE-ABCC-4EB8-9179-ED37F8DA1691}" type="presParOf" srcId="{F80D9F98-1E30-486F-93C6-729B987B2207}" destId="{C07EEECE-ED5C-42E8-8FBA-1897301F7EDF}" srcOrd="1" destOrd="0" presId="urn:microsoft.com/office/officeart/2005/8/layout/cycle4"/>
    <dgm:cxn modelId="{E69F0094-B349-47D0-B488-9B58440D6594}" type="presParOf" srcId="{C07EEECE-ED5C-42E8-8FBA-1897301F7EDF}" destId="{86B718B9-FF82-4F73-BD8B-D3144DF7F829}" srcOrd="0" destOrd="0" presId="urn:microsoft.com/office/officeart/2005/8/layout/cycle4"/>
    <dgm:cxn modelId="{EAC71E41-B333-4569-8A76-091E0DAB4152}" type="presParOf" srcId="{C07EEECE-ED5C-42E8-8FBA-1897301F7EDF}" destId="{089C74F8-FE48-43FB-8A31-7A9C19A1D71E}" srcOrd="1" destOrd="0" presId="urn:microsoft.com/office/officeart/2005/8/layout/cycle4"/>
    <dgm:cxn modelId="{97436F48-188A-4732-BA4F-AB14B1C00EB9}" type="presParOf" srcId="{F80D9F98-1E30-486F-93C6-729B987B2207}" destId="{F0EDF1D0-A6F7-47A3-81EB-2EE3875C57B2}" srcOrd="2" destOrd="0" presId="urn:microsoft.com/office/officeart/2005/8/layout/cycle4"/>
    <dgm:cxn modelId="{096BAEF2-3145-4453-8800-1F5A1BFB2E5A}" type="presParOf" srcId="{F0EDF1D0-A6F7-47A3-81EB-2EE3875C57B2}" destId="{1B11405B-0BFE-43F3-8862-975D152E7C27}" srcOrd="0" destOrd="0" presId="urn:microsoft.com/office/officeart/2005/8/layout/cycle4"/>
    <dgm:cxn modelId="{FFB81A2D-C369-4638-9C35-2DE9441C08C4}" type="presParOf" srcId="{F0EDF1D0-A6F7-47A3-81EB-2EE3875C57B2}" destId="{BB3EDF97-AF65-4400-A228-0615122785CD}" srcOrd="1" destOrd="0" presId="urn:microsoft.com/office/officeart/2005/8/layout/cycle4"/>
    <dgm:cxn modelId="{F9B51E8A-CC21-46E3-91AF-F0266223AF54}" type="presParOf" srcId="{F80D9F98-1E30-486F-93C6-729B987B2207}" destId="{67FEBCC6-D2A0-405F-A5B7-2EEC523703B5}" srcOrd="3" destOrd="0" presId="urn:microsoft.com/office/officeart/2005/8/layout/cycle4"/>
    <dgm:cxn modelId="{A19EAA1F-C572-4913-A2CD-F0BB5BDFCFE2}" type="presParOf" srcId="{67FEBCC6-D2A0-405F-A5B7-2EEC523703B5}" destId="{9DEBC025-7D1C-4934-A67B-86E7C7D0BFA6}" srcOrd="0" destOrd="0" presId="urn:microsoft.com/office/officeart/2005/8/layout/cycle4"/>
    <dgm:cxn modelId="{C3BA1E1F-6FFC-4EE3-AB75-2A7DB9BE51BD}" type="presParOf" srcId="{67FEBCC6-D2A0-405F-A5B7-2EEC523703B5}" destId="{7D4463B7-537B-4069-9759-DD9F02FFEF9A}" srcOrd="1" destOrd="0" presId="urn:microsoft.com/office/officeart/2005/8/layout/cycle4"/>
    <dgm:cxn modelId="{45B8AFA8-B727-4056-84D1-DA7FDAF4891B}" type="presParOf" srcId="{F80D9F98-1E30-486F-93C6-729B987B2207}" destId="{0C3010B6-8E9A-4967-BB6B-CBBE16948BB6}" srcOrd="4" destOrd="0" presId="urn:microsoft.com/office/officeart/2005/8/layout/cycle4"/>
    <dgm:cxn modelId="{D3330341-6CF9-42CD-9F97-5E1C6767DA7C}" type="presParOf" srcId="{5D5B818E-A53D-4BE1-8870-1319743F79D1}" destId="{1B70087C-2C70-45C1-93F1-C13FF0182BA2}" srcOrd="1" destOrd="0" presId="urn:microsoft.com/office/officeart/2005/8/layout/cycle4"/>
    <dgm:cxn modelId="{5AC69ABD-90DB-4D61-8AF9-28B3B75909D1}" type="presParOf" srcId="{1B70087C-2C70-45C1-93F1-C13FF0182BA2}" destId="{2FA46AE5-44BC-420A-B2FE-D53969C1E889}" srcOrd="0" destOrd="0" presId="urn:microsoft.com/office/officeart/2005/8/layout/cycle4"/>
    <dgm:cxn modelId="{261153E2-F435-4016-8447-D88FA62764C8}" type="presParOf" srcId="{1B70087C-2C70-45C1-93F1-C13FF0182BA2}" destId="{F85A8DF9-7003-4614-945A-6FAC1753EA10}" srcOrd="1" destOrd="0" presId="urn:microsoft.com/office/officeart/2005/8/layout/cycle4"/>
    <dgm:cxn modelId="{7BC9891B-0F31-4FE8-A91B-284750FBE635}" type="presParOf" srcId="{1B70087C-2C70-45C1-93F1-C13FF0182BA2}" destId="{15B08D3C-2753-42ED-9EAD-84F8DAC5D70E}" srcOrd="2" destOrd="0" presId="urn:microsoft.com/office/officeart/2005/8/layout/cycle4"/>
    <dgm:cxn modelId="{53689204-1472-4AD6-AC0B-E2C442155D76}" type="presParOf" srcId="{1B70087C-2C70-45C1-93F1-C13FF0182BA2}" destId="{BA9FC868-0E1C-4E06-9817-87D4104CB386}" srcOrd="3" destOrd="0" presId="urn:microsoft.com/office/officeart/2005/8/layout/cycle4"/>
    <dgm:cxn modelId="{C3A53674-201F-4F6C-ACCA-0A167B471B8E}" type="presParOf" srcId="{1B70087C-2C70-45C1-93F1-C13FF0182BA2}" destId="{5F739F1E-36CB-4645-932A-9D1D37A3F964}" srcOrd="4" destOrd="0" presId="urn:microsoft.com/office/officeart/2005/8/layout/cycle4"/>
    <dgm:cxn modelId="{F646FEF0-9C0B-4618-98F9-8D4EA6DC9E2F}" type="presParOf" srcId="{5D5B818E-A53D-4BE1-8870-1319743F79D1}" destId="{B0DA6A4D-CE4A-4651-9238-B4F773173A13}" srcOrd="2" destOrd="0" presId="urn:microsoft.com/office/officeart/2005/8/layout/cycle4"/>
    <dgm:cxn modelId="{7DDA1312-224E-4641-BD86-8F409731F9F9}" type="presParOf" srcId="{5D5B818E-A53D-4BE1-8870-1319743F79D1}" destId="{30622FEC-AD6A-470C-8ECD-BA0909D23EA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BACEC-3A5F-4318-A80B-E506D93D7857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CA40B0A9-76AF-469B-A214-444BDE765522}">
      <dgm:prSet phldrT="[Texto]"/>
      <dgm:spPr/>
      <dgm:t>
        <a:bodyPr/>
        <a:lstStyle/>
        <a:p>
          <a:r>
            <a:rPr lang="pt-PT" dirty="0">
              <a:solidFill>
                <a:srgbClr val="002060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Utilizador</a:t>
          </a:r>
          <a:r>
            <a:rPr lang="pt-PT" dirty="0"/>
            <a:t> </a:t>
          </a:r>
        </a:p>
      </dgm:t>
    </dgm:pt>
    <dgm:pt modelId="{E4A4572B-5EAF-47F3-8668-7DE30BE7CEA6}" type="parTrans" cxnId="{1D4D5CB6-FB30-4422-BA55-C1A34E0B3A2C}">
      <dgm:prSet/>
      <dgm:spPr/>
      <dgm:t>
        <a:bodyPr/>
        <a:lstStyle/>
        <a:p>
          <a:endParaRPr lang="pt-PT"/>
        </a:p>
      </dgm:t>
    </dgm:pt>
    <dgm:pt modelId="{9554EDA1-CAA8-4341-B984-75182694A389}" type="sibTrans" cxnId="{1D4D5CB6-FB30-4422-BA55-C1A34E0B3A2C}">
      <dgm:prSet/>
      <dgm:spPr/>
      <dgm:t>
        <a:bodyPr/>
        <a:lstStyle/>
        <a:p>
          <a:endParaRPr lang="pt-PT"/>
        </a:p>
      </dgm:t>
    </dgm:pt>
    <dgm:pt modelId="{1260FA91-3309-4DC6-8829-159E8C3F05F1}">
      <dgm:prSet phldrT="[Texto]"/>
      <dgm:spPr/>
      <dgm:t>
        <a:bodyPr/>
        <a:lstStyle/>
        <a:p>
          <a:r>
            <a:rPr lang="pt-PT" dirty="0"/>
            <a:t>Consultar/pesquisar os catálogos de serviços e respetivos serviços</a:t>
          </a:r>
        </a:p>
      </dgm:t>
    </dgm:pt>
    <dgm:pt modelId="{E0460180-B337-43E5-A870-E9244F1F6B98}" type="parTrans" cxnId="{5A0B2ADD-92BE-428B-A3D5-CF8BE3E53F40}">
      <dgm:prSet/>
      <dgm:spPr/>
      <dgm:t>
        <a:bodyPr/>
        <a:lstStyle/>
        <a:p>
          <a:endParaRPr lang="pt-PT"/>
        </a:p>
      </dgm:t>
    </dgm:pt>
    <dgm:pt modelId="{9AAF94AD-3425-4821-B60E-0BC88047B0C8}" type="sibTrans" cxnId="{5A0B2ADD-92BE-428B-A3D5-CF8BE3E53F40}">
      <dgm:prSet/>
      <dgm:spPr/>
      <dgm:t>
        <a:bodyPr/>
        <a:lstStyle/>
        <a:p>
          <a:endParaRPr lang="pt-PT"/>
        </a:p>
      </dgm:t>
    </dgm:pt>
    <dgm:pt modelId="{1CF94DB5-DDDD-4870-A9AD-73E502C9EB35}">
      <dgm:prSet phldrT="[Texto]"/>
      <dgm:spPr/>
      <dgm:t>
        <a:bodyPr/>
        <a:lstStyle/>
        <a:p>
          <a:r>
            <a:rPr lang="pt-PT" dirty="0"/>
            <a:t>Solicitar um serviço do catálogo de serviços</a:t>
          </a:r>
        </a:p>
      </dgm:t>
    </dgm:pt>
    <dgm:pt modelId="{D3B2D154-53C5-4BBC-A5FA-66BF42F82800}" type="parTrans" cxnId="{F4FA39F7-9BD7-43BF-B749-68DCC9B15052}">
      <dgm:prSet/>
      <dgm:spPr/>
      <dgm:t>
        <a:bodyPr/>
        <a:lstStyle/>
        <a:p>
          <a:endParaRPr lang="pt-PT"/>
        </a:p>
      </dgm:t>
    </dgm:pt>
    <dgm:pt modelId="{8E8E2A55-EBFE-41A1-A117-52585D757D7A}" type="sibTrans" cxnId="{F4FA39F7-9BD7-43BF-B749-68DCC9B15052}">
      <dgm:prSet/>
      <dgm:spPr/>
      <dgm:t>
        <a:bodyPr/>
        <a:lstStyle/>
        <a:p>
          <a:endParaRPr lang="pt-PT"/>
        </a:p>
      </dgm:t>
    </dgm:pt>
    <dgm:pt modelId="{2E9B7FCD-D7A0-486B-8B6B-42B59F255A1E}">
      <dgm:prSet phldrT="[Texto]"/>
      <dgm:spPr/>
      <dgm:t>
        <a:bodyPr/>
        <a:lstStyle/>
        <a:p>
          <a:r>
            <a:rPr lang="pt-PT" dirty="0"/>
            <a:t> Consultar as tarefas pendentes a si assignadas</a:t>
          </a:r>
        </a:p>
      </dgm:t>
    </dgm:pt>
    <dgm:pt modelId="{6EF74A04-BFF2-4D46-81B4-CBE1A4B35029}" type="parTrans" cxnId="{D151BC7C-12D0-4E9F-9C6B-4427FE429967}">
      <dgm:prSet/>
      <dgm:spPr/>
      <dgm:t>
        <a:bodyPr/>
        <a:lstStyle/>
        <a:p>
          <a:endParaRPr lang="pt-PT"/>
        </a:p>
      </dgm:t>
    </dgm:pt>
    <dgm:pt modelId="{0655324A-9D5D-4E39-8EC1-6448FD7AFAC4}" type="sibTrans" cxnId="{D151BC7C-12D0-4E9F-9C6B-4427FE429967}">
      <dgm:prSet/>
      <dgm:spPr/>
      <dgm:t>
        <a:bodyPr/>
        <a:lstStyle/>
        <a:p>
          <a:endParaRPr lang="pt-PT"/>
        </a:p>
      </dgm:t>
    </dgm:pt>
    <dgm:pt modelId="{FA18BBC7-155A-46F8-A6B8-ED1CB0A49E0A}">
      <dgm:prSet phldrT="[Texto]"/>
      <dgm:spPr/>
      <dgm:t>
        <a:bodyPr/>
        <a:lstStyle/>
        <a:p>
          <a:r>
            <a:rPr lang="pt-PT" dirty="0"/>
            <a:t>Consultar as tarefas pendentes possíveis de reivindicar</a:t>
          </a:r>
        </a:p>
      </dgm:t>
    </dgm:pt>
    <dgm:pt modelId="{4E16D1D4-E770-4234-9D43-BE903C400A8F}" type="parTrans" cxnId="{D1BE5BAF-44E9-4E3C-878E-4C7AC7F3C93C}">
      <dgm:prSet/>
      <dgm:spPr/>
      <dgm:t>
        <a:bodyPr/>
        <a:lstStyle/>
        <a:p>
          <a:endParaRPr lang="pt-PT"/>
        </a:p>
      </dgm:t>
    </dgm:pt>
    <dgm:pt modelId="{307C56D0-5565-48CF-9738-652C02C2C672}" type="sibTrans" cxnId="{D1BE5BAF-44E9-4E3C-878E-4C7AC7F3C93C}">
      <dgm:prSet/>
      <dgm:spPr/>
      <dgm:t>
        <a:bodyPr/>
        <a:lstStyle/>
        <a:p>
          <a:endParaRPr lang="pt-PT"/>
        </a:p>
      </dgm:t>
    </dgm:pt>
    <dgm:pt modelId="{E271B96D-7E1D-485C-A837-1791A7DA0520}">
      <dgm:prSet phldrT="[Texto]"/>
      <dgm:spPr/>
      <dgm:t>
        <a:bodyPr/>
        <a:lstStyle/>
        <a:p>
          <a:r>
            <a:rPr lang="pt-PT" dirty="0"/>
            <a:t>Solicitar um serviço do catálogo de serviços</a:t>
          </a:r>
        </a:p>
      </dgm:t>
    </dgm:pt>
    <dgm:pt modelId="{739E2CDA-2DA1-49BE-9ADA-8594B7C050C6}" type="parTrans" cxnId="{4AC77415-53EF-459C-BBA4-848F7051411E}">
      <dgm:prSet/>
      <dgm:spPr/>
      <dgm:t>
        <a:bodyPr/>
        <a:lstStyle/>
        <a:p>
          <a:endParaRPr lang="pt-PT"/>
        </a:p>
      </dgm:t>
    </dgm:pt>
    <dgm:pt modelId="{4A1272C5-7433-4BE2-BB6A-3531BA4D1E84}" type="sibTrans" cxnId="{4AC77415-53EF-459C-BBA4-848F7051411E}">
      <dgm:prSet/>
      <dgm:spPr/>
      <dgm:t>
        <a:bodyPr/>
        <a:lstStyle/>
        <a:p>
          <a:endParaRPr lang="pt-PT"/>
        </a:p>
      </dgm:t>
    </dgm:pt>
    <dgm:pt modelId="{378E7B4E-3466-4A10-B49D-95B71A21064F}">
      <dgm:prSet phldrT="[Texto]"/>
      <dgm:spPr/>
      <dgm:t>
        <a:bodyPr/>
        <a:lstStyle/>
        <a:p>
          <a:r>
            <a:rPr lang="pt-PT" dirty="0"/>
            <a:t>Realizar uma tarefa que tem como pendente</a:t>
          </a:r>
        </a:p>
      </dgm:t>
    </dgm:pt>
    <dgm:pt modelId="{9EDE4AE5-6721-4F24-8069-2C2279A77F3C}" type="parTrans" cxnId="{514C5160-FB37-4C46-81C7-93D4A051729D}">
      <dgm:prSet/>
      <dgm:spPr/>
      <dgm:t>
        <a:bodyPr/>
        <a:lstStyle/>
        <a:p>
          <a:endParaRPr lang="pt-PT"/>
        </a:p>
      </dgm:t>
    </dgm:pt>
    <dgm:pt modelId="{5203B84A-1039-499A-93C4-7492FBFD306F}" type="sibTrans" cxnId="{514C5160-FB37-4C46-81C7-93D4A051729D}">
      <dgm:prSet/>
      <dgm:spPr/>
      <dgm:t>
        <a:bodyPr/>
        <a:lstStyle/>
        <a:p>
          <a:endParaRPr lang="pt-PT"/>
        </a:p>
      </dgm:t>
    </dgm:pt>
    <dgm:pt modelId="{C605BCD7-7B4D-46B8-97B4-8F39475E62EA}">
      <dgm:prSet phldrT="[Texto]"/>
      <dgm:spPr/>
      <dgm:t>
        <a:bodyPr/>
        <a:lstStyle/>
        <a:p>
          <a:r>
            <a:rPr lang="pt-PT" dirty="0"/>
            <a:t>Consultar os seus pedidos e respetivos detalhes/estado</a:t>
          </a:r>
        </a:p>
      </dgm:t>
    </dgm:pt>
    <dgm:pt modelId="{2733FBC3-73A2-40D6-AB2E-90FE9B943664}" type="parTrans" cxnId="{BC4D4E20-2C38-4F0A-A26A-CEC0D5B71CDE}">
      <dgm:prSet/>
      <dgm:spPr/>
      <dgm:t>
        <a:bodyPr/>
        <a:lstStyle/>
        <a:p>
          <a:endParaRPr lang="pt-PT"/>
        </a:p>
      </dgm:t>
    </dgm:pt>
    <dgm:pt modelId="{D1AA5438-88ED-4D4A-AA7F-199902EA1E9F}" type="sibTrans" cxnId="{BC4D4E20-2C38-4F0A-A26A-CEC0D5B71CDE}">
      <dgm:prSet/>
      <dgm:spPr/>
      <dgm:t>
        <a:bodyPr/>
        <a:lstStyle/>
        <a:p>
          <a:endParaRPr lang="pt-PT"/>
        </a:p>
      </dgm:t>
    </dgm:pt>
    <dgm:pt modelId="{03BF715A-8219-47E1-B933-1061A20C391B}">
      <dgm:prSet phldrT="[Texto]"/>
      <dgm:spPr/>
      <dgm:t>
        <a:bodyPr/>
        <a:lstStyle/>
        <a:p>
          <a:r>
            <a:rPr lang="pt-PT" dirty="0"/>
            <a:t>Transmitir o seu grau de satisfação sobre a resolução de um dado pedido </a:t>
          </a:r>
          <a:r>
            <a:rPr lang="pt-PT"/>
            <a:t>por mim </a:t>
          </a:r>
          <a:r>
            <a:rPr lang="pt-PT" dirty="0"/>
            <a:t>efetuado</a:t>
          </a:r>
        </a:p>
      </dgm:t>
    </dgm:pt>
    <dgm:pt modelId="{8FCC9B42-90CC-4A26-AE4C-99047255FF01}" type="parTrans" cxnId="{00CC43E9-F005-43DD-AC44-291B445A2AEC}">
      <dgm:prSet/>
      <dgm:spPr/>
      <dgm:t>
        <a:bodyPr/>
        <a:lstStyle/>
        <a:p>
          <a:endParaRPr lang="pt-PT"/>
        </a:p>
      </dgm:t>
    </dgm:pt>
    <dgm:pt modelId="{A6ADAB23-C00E-4F30-951B-3D02E4F8D64D}" type="sibTrans" cxnId="{00CC43E9-F005-43DD-AC44-291B445A2AEC}">
      <dgm:prSet/>
      <dgm:spPr/>
      <dgm:t>
        <a:bodyPr/>
        <a:lstStyle/>
        <a:p>
          <a:endParaRPr lang="pt-PT"/>
        </a:p>
      </dgm:t>
    </dgm:pt>
    <dgm:pt modelId="{D9F60484-15F5-4C6E-91F0-501E87E68B89}" type="pres">
      <dgm:prSet presAssocID="{BE0BACEC-3A5F-4318-A80B-E506D93D7857}" presName="vert0" presStyleCnt="0">
        <dgm:presLayoutVars>
          <dgm:dir/>
          <dgm:animOne val="branch"/>
          <dgm:animLvl val="lvl"/>
        </dgm:presLayoutVars>
      </dgm:prSet>
      <dgm:spPr/>
    </dgm:pt>
    <dgm:pt modelId="{475DCE5E-48A9-40DB-B36D-3809155CC43A}" type="pres">
      <dgm:prSet presAssocID="{CA40B0A9-76AF-469B-A214-444BDE765522}" presName="thickLine" presStyleLbl="alignNode1" presStyleIdx="0" presStyleCnt="1"/>
      <dgm:spPr/>
    </dgm:pt>
    <dgm:pt modelId="{B0A0107B-508E-4559-89F5-EB444211B913}" type="pres">
      <dgm:prSet presAssocID="{CA40B0A9-76AF-469B-A214-444BDE765522}" presName="horz1" presStyleCnt="0"/>
      <dgm:spPr/>
    </dgm:pt>
    <dgm:pt modelId="{F818797F-D6E8-4D90-96FF-8EA5B35F1B99}" type="pres">
      <dgm:prSet presAssocID="{CA40B0A9-76AF-469B-A214-444BDE765522}" presName="tx1" presStyleLbl="revTx" presStyleIdx="0" presStyleCnt="9"/>
      <dgm:spPr/>
    </dgm:pt>
    <dgm:pt modelId="{5F38BBE6-DD23-4B5F-864C-17B0EED1D1F1}" type="pres">
      <dgm:prSet presAssocID="{CA40B0A9-76AF-469B-A214-444BDE765522}" presName="vert1" presStyleCnt="0"/>
      <dgm:spPr/>
    </dgm:pt>
    <dgm:pt modelId="{A6206FB5-0E5B-4BBC-8D6B-7E1BC5E5DA4C}" type="pres">
      <dgm:prSet presAssocID="{1260FA91-3309-4DC6-8829-159E8C3F05F1}" presName="vertSpace2a" presStyleCnt="0"/>
      <dgm:spPr/>
    </dgm:pt>
    <dgm:pt modelId="{B94D3F55-F8D3-40E2-8533-9B6D7E1D2922}" type="pres">
      <dgm:prSet presAssocID="{1260FA91-3309-4DC6-8829-159E8C3F05F1}" presName="horz2" presStyleCnt="0"/>
      <dgm:spPr/>
    </dgm:pt>
    <dgm:pt modelId="{56DC98E4-E401-4ABD-86DD-4ABBC370BC85}" type="pres">
      <dgm:prSet presAssocID="{1260FA91-3309-4DC6-8829-159E8C3F05F1}" presName="horzSpace2" presStyleCnt="0"/>
      <dgm:spPr/>
    </dgm:pt>
    <dgm:pt modelId="{F11E8059-4A49-4478-8549-0C45FA6B10D2}" type="pres">
      <dgm:prSet presAssocID="{1260FA91-3309-4DC6-8829-159E8C3F05F1}" presName="tx2" presStyleLbl="revTx" presStyleIdx="1" presStyleCnt="9"/>
      <dgm:spPr/>
    </dgm:pt>
    <dgm:pt modelId="{092E60F3-BE30-4F3E-9007-EEEFFEA0C5C0}" type="pres">
      <dgm:prSet presAssocID="{1260FA91-3309-4DC6-8829-159E8C3F05F1}" presName="vert2" presStyleCnt="0"/>
      <dgm:spPr/>
    </dgm:pt>
    <dgm:pt modelId="{AC582034-621A-4244-A05C-9277A2CB7FBE}" type="pres">
      <dgm:prSet presAssocID="{1260FA91-3309-4DC6-8829-159E8C3F05F1}" presName="thinLine2b" presStyleLbl="callout" presStyleIdx="0" presStyleCnt="8"/>
      <dgm:spPr/>
    </dgm:pt>
    <dgm:pt modelId="{E2C85C5E-8155-4C0B-9A9C-24E4B51328F0}" type="pres">
      <dgm:prSet presAssocID="{1260FA91-3309-4DC6-8829-159E8C3F05F1}" presName="vertSpace2b" presStyleCnt="0"/>
      <dgm:spPr/>
    </dgm:pt>
    <dgm:pt modelId="{0EEB2F2F-2FFF-4F07-B1C7-062B3BE6C5CC}" type="pres">
      <dgm:prSet presAssocID="{1CF94DB5-DDDD-4870-A9AD-73E502C9EB35}" presName="horz2" presStyleCnt="0"/>
      <dgm:spPr/>
    </dgm:pt>
    <dgm:pt modelId="{B9AF3F06-F952-435D-98C4-CDAE287E1BE2}" type="pres">
      <dgm:prSet presAssocID="{1CF94DB5-DDDD-4870-A9AD-73E502C9EB35}" presName="horzSpace2" presStyleCnt="0"/>
      <dgm:spPr/>
    </dgm:pt>
    <dgm:pt modelId="{71001203-14E3-4E22-9491-5F9F4E2907CD}" type="pres">
      <dgm:prSet presAssocID="{1CF94DB5-DDDD-4870-A9AD-73E502C9EB35}" presName="tx2" presStyleLbl="revTx" presStyleIdx="2" presStyleCnt="9"/>
      <dgm:spPr/>
    </dgm:pt>
    <dgm:pt modelId="{A8703A28-97F0-41F0-A30D-1352BA8AAD1C}" type="pres">
      <dgm:prSet presAssocID="{1CF94DB5-DDDD-4870-A9AD-73E502C9EB35}" presName="vert2" presStyleCnt="0"/>
      <dgm:spPr/>
    </dgm:pt>
    <dgm:pt modelId="{7CFEBE72-FCC7-44A9-80E8-EC9E21A840C3}" type="pres">
      <dgm:prSet presAssocID="{1CF94DB5-DDDD-4870-A9AD-73E502C9EB35}" presName="thinLine2b" presStyleLbl="callout" presStyleIdx="1" presStyleCnt="8"/>
      <dgm:spPr/>
    </dgm:pt>
    <dgm:pt modelId="{694313FD-99DF-415B-9038-FF6648A911A9}" type="pres">
      <dgm:prSet presAssocID="{1CF94DB5-DDDD-4870-A9AD-73E502C9EB35}" presName="vertSpace2b" presStyleCnt="0"/>
      <dgm:spPr/>
    </dgm:pt>
    <dgm:pt modelId="{21D80D0D-29C4-4A25-A552-9721DF32DE6B}" type="pres">
      <dgm:prSet presAssocID="{2E9B7FCD-D7A0-486B-8B6B-42B59F255A1E}" presName="horz2" presStyleCnt="0"/>
      <dgm:spPr/>
    </dgm:pt>
    <dgm:pt modelId="{D73A0359-62CA-498F-8F80-BC1D2974400C}" type="pres">
      <dgm:prSet presAssocID="{2E9B7FCD-D7A0-486B-8B6B-42B59F255A1E}" presName="horzSpace2" presStyleCnt="0"/>
      <dgm:spPr/>
    </dgm:pt>
    <dgm:pt modelId="{1A0D8676-2AF4-4B38-A099-13FCAD9191F8}" type="pres">
      <dgm:prSet presAssocID="{2E9B7FCD-D7A0-486B-8B6B-42B59F255A1E}" presName="tx2" presStyleLbl="revTx" presStyleIdx="3" presStyleCnt="9"/>
      <dgm:spPr/>
    </dgm:pt>
    <dgm:pt modelId="{CCEA9214-AC64-4573-968F-8BB8E8952F21}" type="pres">
      <dgm:prSet presAssocID="{2E9B7FCD-D7A0-486B-8B6B-42B59F255A1E}" presName="vert2" presStyleCnt="0"/>
      <dgm:spPr/>
    </dgm:pt>
    <dgm:pt modelId="{34116196-E3BF-4305-B829-E226D0C6D174}" type="pres">
      <dgm:prSet presAssocID="{2E9B7FCD-D7A0-486B-8B6B-42B59F255A1E}" presName="thinLine2b" presStyleLbl="callout" presStyleIdx="2" presStyleCnt="8"/>
      <dgm:spPr/>
    </dgm:pt>
    <dgm:pt modelId="{84BBBFEC-26C4-4667-B6DC-3DD5E4DBD346}" type="pres">
      <dgm:prSet presAssocID="{2E9B7FCD-D7A0-486B-8B6B-42B59F255A1E}" presName="vertSpace2b" presStyleCnt="0"/>
      <dgm:spPr/>
    </dgm:pt>
    <dgm:pt modelId="{6B27559A-3C42-4DE4-941C-183A527680AD}" type="pres">
      <dgm:prSet presAssocID="{FA18BBC7-155A-46F8-A6B8-ED1CB0A49E0A}" presName="horz2" presStyleCnt="0"/>
      <dgm:spPr/>
    </dgm:pt>
    <dgm:pt modelId="{6AA15584-CEC9-4B4D-8581-526EF4A4E4E8}" type="pres">
      <dgm:prSet presAssocID="{FA18BBC7-155A-46F8-A6B8-ED1CB0A49E0A}" presName="horzSpace2" presStyleCnt="0"/>
      <dgm:spPr/>
    </dgm:pt>
    <dgm:pt modelId="{384F4E96-2963-407C-A48B-B12ACD617E3F}" type="pres">
      <dgm:prSet presAssocID="{FA18BBC7-155A-46F8-A6B8-ED1CB0A49E0A}" presName="tx2" presStyleLbl="revTx" presStyleIdx="4" presStyleCnt="9"/>
      <dgm:spPr/>
    </dgm:pt>
    <dgm:pt modelId="{730E874F-6347-44EC-A3F9-AC7E87F40240}" type="pres">
      <dgm:prSet presAssocID="{FA18BBC7-155A-46F8-A6B8-ED1CB0A49E0A}" presName="vert2" presStyleCnt="0"/>
      <dgm:spPr/>
    </dgm:pt>
    <dgm:pt modelId="{AAC70CB0-5A5B-4470-86FE-CE72C149495A}" type="pres">
      <dgm:prSet presAssocID="{FA18BBC7-155A-46F8-A6B8-ED1CB0A49E0A}" presName="thinLine2b" presStyleLbl="callout" presStyleIdx="3" presStyleCnt="8"/>
      <dgm:spPr/>
    </dgm:pt>
    <dgm:pt modelId="{06FD090A-712C-4F12-97F2-C147A79604C4}" type="pres">
      <dgm:prSet presAssocID="{FA18BBC7-155A-46F8-A6B8-ED1CB0A49E0A}" presName="vertSpace2b" presStyleCnt="0"/>
      <dgm:spPr/>
    </dgm:pt>
    <dgm:pt modelId="{47523013-6050-49B1-B969-17D85209B861}" type="pres">
      <dgm:prSet presAssocID="{E271B96D-7E1D-485C-A837-1791A7DA0520}" presName="horz2" presStyleCnt="0"/>
      <dgm:spPr/>
    </dgm:pt>
    <dgm:pt modelId="{F014D5C6-EF04-4FF9-A5A1-6E0D3EEF0815}" type="pres">
      <dgm:prSet presAssocID="{E271B96D-7E1D-485C-A837-1791A7DA0520}" presName="horzSpace2" presStyleCnt="0"/>
      <dgm:spPr/>
    </dgm:pt>
    <dgm:pt modelId="{B90CBAD9-BBB2-446E-B48E-39F93A20D4C8}" type="pres">
      <dgm:prSet presAssocID="{E271B96D-7E1D-485C-A837-1791A7DA0520}" presName="tx2" presStyleLbl="revTx" presStyleIdx="5" presStyleCnt="9"/>
      <dgm:spPr/>
    </dgm:pt>
    <dgm:pt modelId="{8CAE2B7B-E984-4310-AF7E-3A0C983F5AA3}" type="pres">
      <dgm:prSet presAssocID="{E271B96D-7E1D-485C-A837-1791A7DA0520}" presName="vert2" presStyleCnt="0"/>
      <dgm:spPr/>
    </dgm:pt>
    <dgm:pt modelId="{F0D3D185-2B0C-4BA8-B187-CFD62E349E9F}" type="pres">
      <dgm:prSet presAssocID="{E271B96D-7E1D-485C-A837-1791A7DA0520}" presName="thinLine2b" presStyleLbl="callout" presStyleIdx="4" presStyleCnt="8"/>
      <dgm:spPr/>
    </dgm:pt>
    <dgm:pt modelId="{C13999FE-DFD9-4044-89F5-B14EA7AC0DF7}" type="pres">
      <dgm:prSet presAssocID="{E271B96D-7E1D-485C-A837-1791A7DA0520}" presName="vertSpace2b" presStyleCnt="0"/>
      <dgm:spPr/>
    </dgm:pt>
    <dgm:pt modelId="{7775A89F-886D-47BA-A238-644FC516D599}" type="pres">
      <dgm:prSet presAssocID="{378E7B4E-3466-4A10-B49D-95B71A21064F}" presName="horz2" presStyleCnt="0"/>
      <dgm:spPr/>
    </dgm:pt>
    <dgm:pt modelId="{BAD68367-1E91-4A8A-95CD-51CAB365EC31}" type="pres">
      <dgm:prSet presAssocID="{378E7B4E-3466-4A10-B49D-95B71A21064F}" presName="horzSpace2" presStyleCnt="0"/>
      <dgm:spPr/>
    </dgm:pt>
    <dgm:pt modelId="{E4FFCD80-CCD0-4582-AA95-5DBD1ACDF6C0}" type="pres">
      <dgm:prSet presAssocID="{378E7B4E-3466-4A10-B49D-95B71A21064F}" presName="tx2" presStyleLbl="revTx" presStyleIdx="6" presStyleCnt="9"/>
      <dgm:spPr/>
    </dgm:pt>
    <dgm:pt modelId="{23837DF0-F146-45D4-B789-4410AF2AE655}" type="pres">
      <dgm:prSet presAssocID="{378E7B4E-3466-4A10-B49D-95B71A21064F}" presName="vert2" presStyleCnt="0"/>
      <dgm:spPr/>
    </dgm:pt>
    <dgm:pt modelId="{F4853C15-501B-491D-96E6-C2C1F26DE9E5}" type="pres">
      <dgm:prSet presAssocID="{378E7B4E-3466-4A10-B49D-95B71A21064F}" presName="thinLine2b" presStyleLbl="callout" presStyleIdx="5" presStyleCnt="8"/>
      <dgm:spPr/>
    </dgm:pt>
    <dgm:pt modelId="{E4B5607B-D9B9-48A3-B304-8F286D467407}" type="pres">
      <dgm:prSet presAssocID="{378E7B4E-3466-4A10-B49D-95B71A21064F}" presName="vertSpace2b" presStyleCnt="0"/>
      <dgm:spPr/>
    </dgm:pt>
    <dgm:pt modelId="{19431CAB-DC57-432B-98FD-F12FE3CFCFEC}" type="pres">
      <dgm:prSet presAssocID="{C605BCD7-7B4D-46B8-97B4-8F39475E62EA}" presName="horz2" presStyleCnt="0"/>
      <dgm:spPr/>
    </dgm:pt>
    <dgm:pt modelId="{C32AB762-A20C-4C89-8818-D2764ED9E802}" type="pres">
      <dgm:prSet presAssocID="{C605BCD7-7B4D-46B8-97B4-8F39475E62EA}" presName="horzSpace2" presStyleCnt="0"/>
      <dgm:spPr/>
    </dgm:pt>
    <dgm:pt modelId="{4FDFC4FE-2EF8-4631-AD95-D7DBD50A953A}" type="pres">
      <dgm:prSet presAssocID="{C605BCD7-7B4D-46B8-97B4-8F39475E62EA}" presName="tx2" presStyleLbl="revTx" presStyleIdx="7" presStyleCnt="9"/>
      <dgm:spPr/>
    </dgm:pt>
    <dgm:pt modelId="{052AF35F-6602-4212-835B-B0A45557A721}" type="pres">
      <dgm:prSet presAssocID="{C605BCD7-7B4D-46B8-97B4-8F39475E62EA}" presName="vert2" presStyleCnt="0"/>
      <dgm:spPr/>
    </dgm:pt>
    <dgm:pt modelId="{A37D59F0-935C-4738-87FD-F37C29755975}" type="pres">
      <dgm:prSet presAssocID="{C605BCD7-7B4D-46B8-97B4-8F39475E62EA}" presName="thinLine2b" presStyleLbl="callout" presStyleIdx="6" presStyleCnt="8"/>
      <dgm:spPr/>
    </dgm:pt>
    <dgm:pt modelId="{47DF4999-4830-4792-BA90-75C2D44738BC}" type="pres">
      <dgm:prSet presAssocID="{C605BCD7-7B4D-46B8-97B4-8F39475E62EA}" presName="vertSpace2b" presStyleCnt="0"/>
      <dgm:spPr/>
    </dgm:pt>
    <dgm:pt modelId="{F8877700-0D0A-4087-A087-D0E5DDCC414A}" type="pres">
      <dgm:prSet presAssocID="{03BF715A-8219-47E1-B933-1061A20C391B}" presName="horz2" presStyleCnt="0"/>
      <dgm:spPr/>
    </dgm:pt>
    <dgm:pt modelId="{9F4205D5-5319-49B3-9AED-F43D70EA2401}" type="pres">
      <dgm:prSet presAssocID="{03BF715A-8219-47E1-B933-1061A20C391B}" presName="horzSpace2" presStyleCnt="0"/>
      <dgm:spPr/>
    </dgm:pt>
    <dgm:pt modelId="{242D723C-4BFF-4B8C-9A91-992242853966}" type="pres">
      <dgm:prSet presAssocID="{03BF715A-8219-47E1-B933-1061A20C391B}" presName="tx2" presStyleLbl="revTx" presStyleIdx="8" presStyleCnt="9"/>
      <dgm:spPr/>
    </dgm:pt>
    <dgm:pt modelId="{2F9E2E62-EC6D-4C82-8918-73794020B97D}" type="pres">
      <dgm:prSet presAssocID="{03BF715A-8219-47E1-B933-1061A20C391B}" presName="vert2" presStyleCnt="0"/>
      <dgm:spPr/>
    </dgm:pt>
    <dgm:pt modelId="{748EB1C3-422A-4412-A6F0-C758FCF28DF5}" type="pres">
      <dgm:prSet presAssocID="{03BF715A-8219-47E1-B933-1061A20C391B}" presName="thinLine2b" presStyleLbl="callout" presStyleIdx="7" presStyleCnt="8"/>
      <dgm:spPr/>
    </dgm:pt>
    <dgm:pt modelId="{B25F56E5-60F5-4604-ABAA-8BA6A0D49E0E}" type="pres">
      <dgm:prSet presAssocID="{03BF715A-8219-47E1-B933-1061A20C391B}" presName="vertSpace2b" presStyleCnt="0"/>
      <dgm:spPr/>
    </dgm:pt>
  </dgm:ptLst>
  <dgm:cxnLst>
    <dgm:cxn modelId="{4AC77415-53EF-459C-BBA4-848F7051411E}" srcId="{CA40B0A9-76AF-469B-A214-444BDE765522}" destId="{E271B96D-7E1D-485C-A837-1791A7DA0520}" srcOrd="4" destOrd="0" parTransId="{739E2CDA-2DA1-49BE-9ADA-8594B7C050C6}" sibTransId="{4A1272C5-7433-4BE2-BB6A-3531BA4D1E84}"/>
    <dgm:cxn modelId="{BC4D4E20-2C38-4F0A-A26A-CEC0D5B71CDE}" srcId="{CA40B0A9-76AF-469B-A214-444BDE765522}" destId="{C605BCD7-7B4D-46B8-97B4-8F39475E62EA}" srcOrd="6" destOrd="0" parTransId="{2733FBC3-73A2-40D6-AB2E-90FE9B943664}" sibTransId="{D1AA5438-88ED-4D4A-AA7F-199902EA1E9F}"/>
    <dgm:cxn modelId="{51A28632-090F-4877-ABFE-2E4762690E42}" type="presOf" srcId="{FA18BBC7-155A-46F8-A6B8-ED1CB0A49E0A}" destId="{384F4E96-2963-407C-A48B-B12ACD617E3F}" srcOrd="0" destOrd="0" presId="urn:microsoft.com/office/officeart/2008/layout/LinedList"/>
    <dgm:cxn modelId="{70591933-1BC2-4A01-BEA1-3EBF8B7F7003}" type="presOf" srcId="{C605BCD7-7B4D-46B8-97B4-8F39475E62EA}" destId="{4FDFC4FE-2EF8-4631-AD95-D7DBD50A953A}" srcOrd="0" destOrd="0" presId="urn:microsoft.com/office/officeart/2008/layout/LinedList"/>
    <dgm:cxn modelId="{3BE7215E-3FFF-43AA-AC64-C947C092E9BA}" type="presOf" srcId="{03BF715A-8219-47E1-B933-1061A20C391B}" destId="{242D723C-4BFF-4B8C-9A91-992242853966}" srcOrd="0" destOrd="0" presId="urn:microsoft.com/office/officeart/2008/layout/LinedList"/>
    <dgm:cxn modelId="{514C5160-FB37-4C46-81C7-93D4A051729D}" srcId="{CA40B0A9-76AF-469B-A214-444BDE765522}" destId="{378E7B4E-3466-4A10-B49D-95B71A21064F}" srcOrd="5" destOrd="0" parTransId="{9EDE4AE5-6721-4F24-8069-2C2279A77F3C}" sibTransId="{5203B84A-1039-499A-93C4-7492FBFD306F}"/>
    <dgm:cxn modelId="{22442E4F-DEB8-4859-A59D-3D9BBFA6DC07}" type="presOf" srcId="{CA40B0A9-76AF-469B-A214-444BDE765522}" destId="{F818797F-D6E8-4D90-96FF-8EA5B35F1B99}" srcOrd="0" destOrd="0" presId="urn:microsoft.com/office/officeart/2008/layout/LinedList"/>
    <dgm:cxn modelId="{9AC9C673-FD7D-4C8E-98A7-7F223D711307}" type="presOf" srcId="{2E9B7FCD-D7A0-486B-8B6B-42B59F255A1E}" destId="{1A0D8676-2AF4-4B38-A099-13FCAD9191F8}" srcOrd="0" destOrd="0" presId="urn:microsoft.com/office/officeart/2008/layout/LinedList"/>
    <dgm:cxn modelId="{C5127F55-7DA9-4103-8B7A-420D9E38FA5E}" type="presOf" srcId="{E271B96D-7E1D-485C-A837-1791A7DA0520}" destId="{B90CBAD9-BBB2-446E-B48E-39F93A20D4C8}" srcOrd="0" destOrd="0" presId="urn:microsoft.com/office/officeart/2008/layout/LinedList"/>
    <dgm:cxn modelId="{D151BC7C-12D0-4E9F-9C6B-4427FE429967}" srcId="{CA40B0A9-76AF-469B-A214-444BDE765522}" destId="{2E9B7FCD-D7A0-486B-8B6B-42B59F255A1E}" srcOrd="2" destOrd="0" parTransId="{6EF74A04-BFF2-4D46-81B4-CBE1A4B35029}" sibTransId="{0655324A-9D5D-4E39-8EC1-6448FD7AFAC4}"/>
    <dgm:cxn modelId="{3B11638C-4E4E-4261-A02C-E8E3720B66A6}" type="presOf" srcId="{378E7B4E-3466-4A10-B49D-95B71A21064F}" destId="{E4FFCD80-CCD0-4582-AA95-5DBD1ACDF6C0}" srcOrd="0" destOrd="0" presId="urn:microsoft.com/office/officeart/2008/layout/LinedList"/>
    <dgm:cxn modelId="{6618ED9E-4200-4FA5-A988-2E5E363EEEDE}" type="presOf" srcId="{BE0BACEC-3A5F-4318-A80B-E506D93D7857}" destId="{D9F60484-15F5-4C6E-91F0-501E87E68B89}" srcOrd="0" destOrd="0" presId="urn:microsoft.com/office/officeart/2008/layout/LinedList"/>
    <dgm:cxn modelId="{D1BE5BAF-44E9-4E3C-878E-4C7AC7F3C93C}" srcId="{CA40B0A9-76AF-469B-A214-444BDE765522}" destId="{FA18BBC7-155A-46F8-A6B8-ED1CB0A49E0A}" srcOrd="3" destOrd="0" parTransId="{4E16D1D4-E770-4234-9D43-BE903C400A8F}" sibTransId="{307C56D0-5565-48CF-9738-652C02C2C672}"/>
    <dgm:cxn modelId="{1D4D5CB6-FB30-4422-BA55-C1A34E0B3A2C}" srcId="{BE0BACEC-3A5F-4318-A80B-E506D93D7857}" destId="{CA40B0A9-76AF-469B-A214-444BDE765522}" srcOrd="0" destOrd="0" parTransId="{E4A4572B-5EAF-47F3-8668-7DE30BE7CEA6}" sibTransId="{9554EDA1-CAA8-4341-B984-75182694A389}"/>
    <dgm:cxn modelId="{326A79B9-EDA0-4752-A21B-5F75B6AAC7A9}" type="presOf" srcId="{1260FA91-3309-4DC6-8829-159E8C3F05F1}" destId="{F11E8059-4A49-4478-8549-0C45FA6B10D2}" srcOrd="0" destOrd="0" presId="urn:microsoft.com/office/officeart/2008/layout/LinedList"/>
    <dgm:cxn modelId="{DE9E84C0-7B49-4AB5-88B8-E050F478A30A}" type="presOf" srcId="{1CF94DB5-DDDD-4870-A9AD-73E502C9EB35}" destId="{71001203-14E3-4E22-9491-5F9F4E2907CD}" srcOrd="0" destOrd="0" presId="urn:microsoft.com/office/officeart/2008/layout/LinedList"/>
    <dgm:cxn modelId="{5A0B2ADD-92BE-428B-A3D5-CF8BE3E53F40}" srcId="{CA40B0A9-76AF-469B-A214-444BDE765522}" destId="{1260FA91-3309-4DC6-8829-159E8C3F05F1}" srcOrd="0" destOrd="0" parTransId="{E0460180-B337-43E5-A870-E9244F1F6B98}" sibTransId="{9AAF94AD-3425-4821-B60E-0BC88047B0C8}"/>
    <dgm:cxn modelId="{00CC43E9-F005-43DD-AC44-291B445A2AEC}" srcId="{CA40B0A9-76AF-469B-A214-444BDE765522}" destId="{03BF715A-8219-47E1-B933-1061A20C391B}" srcOrd="7" destOrd="0" parTransId="{8FCC9B42-90CC-4A26-AE4C-99047255FF01}" sibTransId="{A6ADAB23-C00E-4F30-951B-3D02E4F8D64D}"/>
    <dgm:cxn modelId="{F4FA39F7-9BD7-43BF-B749-68DCC9B15052}" srcId="{CA40B0A9-76AF-469B-A214-444BDE765522}" destId="{1CF94DB5-DDDD-4870-A9AD-73E502C9EB35}" srcOrd="1" destOrd="0" parTransId="{D3B2D154-53C5-4BBC-A5FA-66BF42F82800}" sibTransId="{8E8E2A55-EBFE-41A1-A117-52585D757D7A}"/>
    <dgm:cxn modelId="{51BBF9FD-1A96-4722-9BD6-037314AE3909}" type="presParOf" srcId="{D9F60484-15F5-4C6E-91F0-501E87E68B89}" destId="{475DCE5E-48A9-40DB-B36D-3809155CC43A}" srcOrd="0" destOrd="0" presId="urn:microsoft.com/office/officeart/2008/layout/LinedList"/>
    <dgm:cxn modelId="{D2893847-5EDC-448E-9A00-34E342CE4A4E}" type="presParOf" srcId="{D9F60484-15F5-4C6E-91F0-501E87E68B89}" destId="{B0A0107B-508E-4559-89F5-EB444211B913}" srcOrd="1" destOrd="0" presId="urn:microsoft.com/office/officeart/2008/layout/LinedList"/>
    <dgm:cxn modelId="{13320F86-896A-476D-AF32-083D00879C45}" type="presParOf" srcId="{B0A0107B-508E-4559-89F5-EB444211B913}" destId="{F818797F-D6E8-4D90-96FF-8EA5B35F1B99}" srcOrd="0" destOrd="0" presId="urn:microsoft.com/office/officeart/2008/layout/LinedList"/>
    <dgm:cxn modelId="{9853043D-28A9-47AE-B630-BC829EACCC79}" type="presParOf" srcId="{B0A0107B-508E-4559-89F5-EB444211B913}" destId="{5F38BBE6-DD23-4B5F-864C-17B0EED1D1F1}" srcOrd="1" destOrd="0" presId="urn:microsoft.com/office/officeart/2008/layout/LinedList"/>
    <dgm:cxn modelId="{AB1122DA-E24A-400D-BEC5-58CC58709CD6}" type="presParOf" srcId="{5F38BBE6-DD23-4B5F-864C-17B0EED1D1F1}" destId="{A6206FB5-0E5B-4BBC-8D6B-7E1BC5E5DA4C}" srcOrd="0" destOrd="0" presId="urn:microsoft.com/office/officeart/2008/layout/LinedList"/>
    <dgm:cxn modelId="{7536C1EA-ECD6-481A-AA66-65C536B6E438}" type="presParOf" srcId="{5F38BBE6-DD23-4B5F-864C-17B0EED1D1F1}" destId="{B94D3F55-F8D3-40E2-8533-9B6D7E1D2922}" srcOrd="1" destOrd="0" presId="urn:microsoft.com/office/officeart/2008/layout/LinedList"/>
    <dgm:cxn modelId="{23959EF7-0373-4420-8EC4-662D8229ADE0}" type="presParOf" srcId="{B94D3F55-F8D3-40E2-8533-9B6D7E1D2922}" destId="{56DC98E4-E401-4ABD-86DD-4ABBC370BC85}" srcOrd="0" destOrd="0" presId="urn:microsoft.com/office/officeart/2008/layout/LinedList"/>
    <dgm:cxn modelId="{8FD0176A-7A2E-48DE-9163-99E59998E2FC}" type="presParOf" srcId="{B94D3F55-F8D3-40E2-8533-9B6D7E1D2922}" destId="{F11E8059-4A49-4478-8549-0C45FA6B10D2}" srcOrd="1" destOrd="0" presId="urn:microsoft.com/office/officeart/2008/layout/LinedList"/>
    <dgm:cxn modelId="{65809BB8-A665-4E7D-B880-E05F82B475B9}" type="presParOf" srcId="{B94D3F55-F8D3-40E2-8533-9B6D7E1D2922}" destId="{092E60F3-BE30-4F3E-9007-EEEFFEA0C5C0}" srcOrd="2" destOrd="0" presId="urn:microsoft.com/office/officeart/2008/layout/LinedList"/>
    <dgm:cxn modelId="{3FA8EBE7-3179-423F-AEAD-83B033C54B98}" type="presParOf" srcId="{5F38BBE6-DD23-4B5F-864C-17B0EED1D1F1}" destId="{AC582034-621A-4244-A05C-9277A2CB7FBE}" srcOrd="2" destOrd="0" presId="urn:microsoft.com/office/officeart/2008/layout/LinedList"/>
    <dgm:cxn modelId="{0C44F212-E708-4E9E-BA1A-501F3676C186}" type="presParOf" srcId="{5F38BBE6-DD23-4B5F-864C-17B0EED1D1F1}" destId="{E2C85C5E-8155-4C0B-9A9C-24E4B51328F0}" srcOrd="3" destOrd="0" presId="urn:microsoft.com/office/officeart/2008/layout/LinedList"/>
    <dgm:cxn modelId="{8C18318C-FA97-4327-8984-23CD71A1C9C7}" type="presParOf" srcId="{5F38BBE6-DD23-4B5F-864C-17B0EED1D1F1}" destId="{0EEB2F2F-2FFF-4F07-B1C7-062B3BE6C5CC}" srcOrd="4" destOrd="0" presId="urn:microsoft.com/office/officeart/2008/layout/LinedList"/>
    <dgm:cxn modelId="{36BD61C3-7466-4014-B22F-62B1ABCA9E82}" type="presParOf" srcId="{0EEB2F2F-2FFF-4F07-B1C7-062B3BE6C5CC}" destId="{B9AF3F06-F952-435D-98C4-CDAE287E1BE2}" srcOrd="0" destOrd="0" presId="urn:microsoft.com/office/officeart/2008/layout/LinedList"/>
    <dgm:cxn modelId="{5190CF75-DB49-495A-969A-348E1F0B4F4A}" type="presParOf" srcId="{0EEB2F2F-2FFF-4F07-B1C7-062B3BE6C5CC}" destId="{71001203-14E3-4E22-9491-5F9F4E2907CD}" srcOrd="1" destOrd="0" presId="urn:microsoft.com/office/officeart/2008/layout/LinedList"/>
    <dgm:cxn modelId="{7762FE17-72C9-4FCB-809D-3C5B06991892}" type="presParOf" srcId="{0EEB2F2F-2FFF-4F07-B1C7-062B3BE6C5CC}" destId="{A8703A28-97F0-41F0-A30D-1352BA8AAD1C}" srcOrd="2" destOrd="0" presId="urn:microsoft.com/office/officeart/2008/layout/LinedList"/>
    <dgm:cxn modelId="{A8CAFDC2-8887-40F7-9539-6975FC049629}" type="presParOf" srcId="{5F38BBE6-DD23-4B5F-864C-17B0EED1D1F1}" destId="{7CFEBE72-FCC7-44A9-80E8-EC9E21A840C3}" srcOrd="5" destOrd="0" presId="urn:microsoft.com/office/officeart/2008/layout/LinedList"/>
    <dgm:cxn modelId="{617A4B96-C687-4571-A433-15CE354FE8FA}" type="presParOf" srcId="{5F38BBE6-DD23-4B5F-864C-17B0EED1D1F1}" destId="{694313FD-99DF-415B-9038-FF6648A911A9}" srcOrd="6" destOrd="0" presId="urn:microsoft.com/office/officeart/2008/layout/LinedList"/>
    <dgm:cxn modelId="{9EB65EAA-3F43-4086-BA86-E5D11E34AB6E}" type="presParOf" srcId="{5F38BBE6-DD23-4B5F-864C-17B0EED1D1F1}" destId="{21D80D0D-29C4-4A25-A552-9721DF32DE6B}" srcOrd="7" destOrd="0" presId="urn:microsoft.com/office/officeart/2008/layout/LinedList"/>
    <dgm:cxn modelId="{AA9121A1-083C-48CC-96B4-9FD215E4AA97}" type="presParOf" srcId="{21D80D0D-29C4-4A25-A552-9721DF32DE6B}" destId="{D73A0359-62CA-498F-8F80-BC1D2974400C}" srcOrd="0" destOrd="0" presId="urn:microsoft.com/office/officeart/2008/layout/LinedList"/>
    <dgm:cxn modelId="{87ECD401-2328-471D-BAD8-AFDFA81BD9F2}" type="presParOf" srcId="{21D80D0D-29C4-4A25-A552-9721DF32DE6B}" destId="{1A0D8676-2AF4-4B38-A099-13FCAD9191F8}" srcOrd="1" destOrd="0" presId="urn:microsoft.com/office/officeart/2008/layout/LinedList"/>
    <dgm:cxn modelId="{C7DAB9E4-0DD2-4B9D-83EF-8D028409E160}" type="presParOf" srcId="{21D80D0D-29C4-4A25-A552-9721DF32DE6B}" destId="{CCEA9214-AC64-4573-968F-8BB8E8952F21}" srcOrd="2" destOrd="0" presId="urn:microsoft.com/office/officeart/2008/layout/LinedList"/>
    <dgm:cxn modelId="{A334F999-A6AA-43FF-87FE-4E9435D8FDE9}" type="presParOf" srcId="{5F38BBE6-DD23-4B5F-864C-17B0EED1D1F1}" destId="{34116196-E3BF-4305-B829-E226D0C6D174}" srcOrd="8" destOrd="0" presId="urn:microsoft.com/office/officeart/2008/layout/LinedList"/>
    <dgm:cxn modelId="{F594CCCA-57FC-48AB-AA34-6380E4085C16}" type="presParOf" srcId="{5F38BBE6-DD23-4B5F-864C-17B0EED1D1F1}" destId="{84BBBFEC-26C4-4667-B6DC-3DD5E4DBD346}" srcOrd="9" destOrd="0" presId="urn:microsoft.com/office/officeart/2008/layout/LinedList"/>
    <dgm:cxn modelId="{72A5FC9D-2879-4233-B404-3C19C0765D0D}" type="presParOf" srcId="{5F38BBE6-DD23-4B5F-864C-17B0EED1D1F1}" destId="{6B27559A-3C42-4DE4-941C-183A527680AD}" srcOrd="10" destOrd="0" presId="urn:microsoft.com/office/officeart/2008/layout/LinedList"/>
    <dgm:cxn modelId="{6CE95413-C8EA-4B04-A07E-BDFA58CE83DD}" type="presParOf" srcId="{6B27559A-3C42-4DE4-941C-183A527680AD}" destId="{6AA15584-CEC9-4B4D-8581-526EF4A4E4E8}" srcOrd="0" destOrd="0" presId="urn:microsoft.com/office/officeart/2008/layout/LinedList"/>
    <dgm:cxn modelId="{3C62A4AC-1F37-4E84-82B8-3A82D30C98E0}" type="presParOf" srcId="{6B27559A-3C42-4DE4-941C-183A527680AD}" destId="{384F4E96-2963-407C-A48B-B12ACD617E3F}" srcOrd="1" destOrd="0" presId="urn:microsoft.com/office/officeart/2008/layout/LinedList"/>
    <dgm:cxn modelId="{AEC36DCF-0980-4403-9629-467F0E973B74}" type="presParOf" srcId="{6B27559A-3C42-4DE4-941C-183A527680AD}" destId="{730E874F-6347-44EC-A3F9-AC7E87F40240}" srcOrd="2" destOrd="0" presId="urn:microsoft.com/office/officeart/2008/layout/LinedList"/>
    <dgm:cxn modelId="{086D1864-1ABC-4672-ABDC-0030A189DAF2}" type="presParOf" srcId="{5F38BBE6-DD23-4B5F-864C-17B0EED1D1F1}" destId="{AAC70CB0-5A5B-4470-86FE-CE72C149495A}" srcOrd="11" destOrd="0" presId="urn:microsoft.com/office/officeart/2008/layout/LinedList"/>
    <dgm:cxn modelId="{E4E733B3-DF8C-48AA-A0EB-2C303509F54B}" type="presParOf" srcId="{5F38BBE6-DD23-4B5F-864C-17B0EED1D1F1}" destId="{06FD090A-712C-4F12-97F2-C147A79604C4}" srcOrd="12" destOrd="0" presId="urn:microsoft.com/office/officeart/2008/layout/LinedList"/>
    <dgm:cxn modelId="{C1C0FFFA-694D-4E8D-A81C-D413145C335E}" type="presParOf" srcId="{5F38BBE6-DD23-4B5F-864C-17B0EED1D1F1}" destId="{47523013-6050-49B1-B969-17D85209B861}" srcOrd="13" destOrd="0" presId="urn:microsoft.com/office/officeart/2008/layout/LinedList"/>
    <dgm:cxn modelId="{C985AA61-077A-4A3D-8AA3-D0DA83A7DA2A}" type="presParOf" srcId="{47523013-6050-49B1-B969-17D85209B861}" destId="{F014D5C6-EF04-4FF9-A5A1-6E0D3EEF0815}" srcOrd="0" destOrd="0" presId="urn:microsoft.com/office/officeart/2008/layout/LinedList"/>
    <dgm:cxn modelId="{645ECA92-0D68-46A1-A538-BCEB590B0728}" type="presParOf" srcId="{47523013-6050-49B1-B969-17D85209B861}" destId="{B90CBAD9-BBB2-446E-B48E-39F93A20D4C8}" srcOrd="1" destOrd="0" presId="urn:microsoft.com/office/officeart/2008/layout/LinedList"/>
    <dgm:cxn modelId="{712FC8B7-490D-4A5D-B374-1BDD93ED7A30}" type="presParOf" srcId="{47523013-6050-49B1-B969-17D85209B861}" destId="{8CAE2B7B-E984-4310-AF7E-3A0C983F5AA3}" srcOrd="2" destOrd="0" presId="urn:microsoft.com/office/officeart/2008/layout/LinedList"/>
    <dgm:cxn modelId="{994E0B39-A68C-4593-AE8C-D5717EE722FA}" type="presParOf" srcId="{5F38BBE6-DD23-4B5F-864C-17B0EED1D1F1}" destId="{F0D3D185-2B0C-4BA8-B187-CFD62E349E9F}" srcOrd="14" destOrd="0" presId="urn:microsoft.com/office/officeart/2008/layout/LinedList"/>
    <dgm:cxn modelId="{E0AF3F9E-DE42-41D5-B93B-864CC28F8B4E}" type="presParOf" srcId="{5F38BBE6-DD23-4B5F-864C-17B0EED1D1F1}" destId="{C13999FE-DFD9-4044-89F5-B14EA7AC0DF7}" srcOrd="15" destOrd="0" presId="urn:microsoft.com/office/officeart/2008/layout/LinedList"/>
    <dgm:cxn modelId="{4836F43A-D229-4382-A13C-C3BFAB2D83AF}" type="presParOf" srcId="{5F38BBE6-DD23-4B5F-864C-17B0EED1D1F1}" destId="{7775A89F-886D-47BA-A238-644FC516D599}" srcOrd="16" destOrd="0" presId="urn:microsoft.com/office/officeart/2008/layout/LinedList"/>
    <dgm:cxn modelId="{21BD081F-B444-4BAB-ADBF-8EAAC55F2FF8}" type="presParOf" srcId="{7775A89F-886D-47BA-A238-644FC516D599}" destId="{BAD68367-1E91-4A8A-95CD-51CAB365EC31}" srcOrd="0" destOrd="0" presId="urn:microsoft.com/office/officeart/2008/layout/LinedList"/>
    <dgm:cxn modelId="{8839279D-F70C-4360-9749-5ADDE69060E9}" type="presParOf" srcId="{7775A89F-886D-47BA-A238-644FC516D599}" destId="{E4FFCD80-CCD0-4582-AA95-5DBD1ACDF6C0}" srcOrd="1" destOrd="0" presId="urn:microsoft.com/office/officeart/2008/layout/LinedList"/>
    <dgm:cxn modelId="{19313171-A8B0-402A-A116-E6F53A7C7983}" type="presParOf" srcId="{7775A89F-886D-47BA-A238-644FC516D599}" destId="{23837DF0-F146-45D4-B789-4410AF2AE655}" srcOrd="2" destOrd="0" presId="urn:microsoft.com/office/officeart/2008/layout/LinedList"/>
    <dgm:cxn modelId="{9C6773DB-67DE-443F-B0BD-2A9A8C8B49F8}" type="presParOf" srcId="{5F38BBE6-DD23-4B5F-864C-17B0EED1D1F1}" destId="{F4853C15-501B-491D-96E6-C2C1F26DE9E5}" srcOrd="17" destOrd="0" presId="urn:microsoft.com/office/officeart/2008/layout/LinedList"/>
    <dgm:cxn modelId="{EAD17848-23A6-4947-9C4D-C2CA7C6EA873}" type="presParOf" srcId="{5F38BBE6-DD23-4B5F-864C-17B0EED1D1F1}" destId="{E4B5607B-D9B9-48A3-B304-8F286D467407}" srcOrd="18" destOrd="0" presId="urn:microsoft.com/office/officeart/2008/layout/LinedList"/>
    <dgm:cxn modelId="{76031F10-1349-4B9F-8289-20E1B24ECA1D}" type="presParOf" srcId="{5F38BBE6-DD23-4B5F-864C-17B0EED1D1F1}" destId="{19431CAB-DC57-432B-98FD-F12FE3CFCFEC}" srcOrd="19" destOrd="0" presId="urn:microsoft.com/office/officeart/2008/layout/LinedList"/>
    <dgm:cxn modelId="{FF82F6E1-085D-4D5C-8773-E7C6455D057B}" type="presParOf" srcId="{19431CAB-DC57-432B-98FD-F12FE3CFCFEC}" destId="{C32AB762-A20C-4C89-8818-D2764ED9E802}" srcOrd="0" destOrd="0" presId="urn:microsoft.com/office/officeart/2008/layout/LinedList"/>
    <dgm:cxn modelId="{EECB639D-4BC7-46C0-AD27-E2F23D760D1F}" type="presParOf" srcId="{19431CAB-DC57-432B-98FD-F12FE3CFCFEC}" destId="{4FDFC4FE-2EF8-4631-AD95-D7DBD50A953A}" srcOrd="1" destOrd="0" presId="urn:microsoft.com/office/officeart/2008/layout/LinedList"/>
    <dgm:cxn modelId="{E4B28FD9-3689-4F1D-821D-3AAE8222BA42}" type="presParOf" srcId="{19431CAB-DC57-432B-98FD-F12FE3CFCFEC}" destId="{052AF35F-6602-4212-835B-B0A45557A721}" srcOrd="2" destOrd="0" presId="urn:microsoft.com/office/officeart/2008/layout/LinedList"/>
    <dgm:cxn modelId="{D642AD95-C1B8-4AB3-B4CD-A97254053D08}" type="presParOf" srcId="{5F38BBE6-DD23-4B5F-864C-17B0EED1D1F1}" destId="{A37D59F0-935C-4738-87FD-F37C29755975}" srcOrd="20" destOrd="0" presId="urn:microsoft.com/office/officeart/2008/layout/LinedList"/>
    <dgm:cxn modelId="{0F68FE3E-1EB3-4A49-AE62-467D89E7FFF0}" type="presParOf" srcId="{5F38BBE6-DD23-4B5F-864C-17B0EED1D1F1}" destId="{47DF4999-4830-4792-BA90-75C2D44738BC}" srcOrd="21" destOrd="0" presId="urn:microsoft.com/office/officeart/2008/layout/LinedList"/>
    <dgm:cxn modelId="{BB130C7D-894B-484C-854A-A0E90AF6882F}" type="presParOf" srcId="{5F38BBE6-DD23-4B5F-864C-17B0EED1D1F1}" destId="{F8877700-0D0A-4087-A087-D0E5DDCC414A}" srcOrd="22" destOrd="0" presId="urn:microsoft.com/office/officeart/2008/layout/LinedList"/>
    <dgm:cxn modelId="{20BD68BC-2EF4-45DE-BCA4-BC28C1C0C6E1}" type="presParOf" srcId="{F8877700-0D0A-4087-A087-D0E5DDCC414A}" destId="{9F4205D5-5319-49B3-9AED-F43D70EA2401}" srcOrd="0" destOrd="0" presId="urn:microsoft.com/office/officeart/2008/layout/LinedList"/>
    <dgm:cxn modelId="{D774D7F1-8F0E-4126-8534-ABD08C143A50}" type="presParOf" srcId="{F8877700-0D0A-4087-A087-D0E5DDCC414A}" destId="{242D723C-4BFF-4B8C-9A91-992242853966}" srcOrd="1" destOrd="0" presId="urn:microsoft.com/office/officeart/2008/layout/LinedList"/>
    <dgm:cxn modelId="{905A0BAB-8688-45C0-AAA7-33D973FA2CF5}" type="presParOf" srcId="{F8877700-0D0A-4087-A087-D0E5DDCC414A}" destId="{2F9E2E62-EC6D-4C82-8918-73794020B97D}" srcOrd="2" destOrd="0" presId="urn:microsoft.com/office/officeart/2008/layout/LinedList"/>
    <dgm:cxn modelId="{E5867F62-D322-4AC5-9D14-F580153B35E6}" type="presParOf" srcId="{5F38BBE6-DD23-4B5F-864C-17B0EED1D1F1}" destId="{748EB1C3-422A-4412-A6F0-C758FCF28DF5}" srcOrd="23" destOrd="0" presId="urn:microsoft.com/office/officeart/2008/layout/LinedList"/>
    <dgm:cxn modelId="{A97AD00A-6D91-47CA-A692-61874ABD5327}" type="presParOf" srcId="{5F38BBE6-DD23-4B5F-864C-17B0EED1D1F1}" destId="{B25F56E5-60F5-4604-ABAA-8BA6A0D49E0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0BACEC-3A5F-4318-A80B-E506D93D7857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77FA024D-CA7A-4308-A8A8-F2E077B0A697}">
      <dgm:prSet phldrT="[Texto]" custT="1"/>
      <dgm:spPr/>
      <dgm:t>
        <a:bodyPr/>
        <a:lstStyle/>
        <a:p>
          <a:r>
            <a:rPr lang="pt-PT" sz="3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Gestor de Serviços </a:t>
          </a:r>
          <a:r>
            <a:rPr lang="pt-PT" sz="3600" kern="1200" dirty="0" err="1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Help-Desk</a:t>
          </a:r>
          <a:r>
            <a:rPr lang="pt-PT" sz="3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(GSH)</a:t>
          </a:r>
          <a:endParaRPr lang="pt-PT" sz="3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5FFFD9FC-F094-4011-AB34-BA6FFE794D87}" type="sibTrans" cxnId="{75FE6E31-EC30-4DF0-9923-72249B9B1BDE}">
      <dgm:prSet/>
      <dgm:spPr/>
      <dgm:t>
        <a:bodyPr/>
        <a:lstStyle/>
        <a:p>
          <a:endParaRPr lang="pt-PT"/>
        </a:p>
      </dgm:t>
    </dgm:pt>
    <dgm:pt modelId="{883157D3-560A-4977-A04F-9B107BA872B7}" type="parTrans" cxnId="{75FE6E31-EC30-4DF0-9923-72249B9B1BDE}">
      <dgm:prSet/>
      <dgm:spPr/>
      <dgm:t>
        <a:bodyPr/>
        <a:lstStyle/>
        <a:p>
          <a:endParaRPr lang="pt-PT"/>
        </a:p>
      </dgm:t>
    </dgm:pt>
    <dgm:pt modelId="{CBE86D08-4102-48C4-8A9A-D53241384281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Criar um novo catálogo de serviços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4C1226DD-1A7F-409F-807D-150E416158AA}" type="sibTrans" cxnId="{8E3BAE28-F66A-495C-AB19-EE8F59222848}">
      <dgm:prSet/>
      <dgm:spPr/>
      <dgm:t>
        <a:bodyPr/>
        <a:lstStyle/>
        <a:p>
          <a:endParaRPr lang="pt-PT"/>
        </a:p>
      </dgm:t>
    </dgm:pt>
    <dgm:pt modelId="{9D32FB31-7D72-4D6D-AAE6-B7093D219DB0}" type="parTrans" cxnId="{8E3BAE28-F66A-495C-AB19-EE8F59222848}">
      <dgm:prSet/>
      <dgm:spPr/>
      <dgm:t>
        <a:bodyPr/>
        <a:lstStyle/>
        <a:p>
          <a:endParaRPr lang="pt-PT"/>
        </a:p>
      </dgm:t>
    </dgm:pt>
    <dgm:pt modelId="{F85EDBC9-BF31-421E-A957-109195B12931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Especificação de um novo serviço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44E16471-9CB5-40D0-B85F-4965BA03D4BC}" type="sibTrans" cxnId="{98C9EDE7-F3C5-497E-879F-63A225684CF4}">
      <dgm:prSet/>
      <dgm:spPr/>
      <dgm:t>
        <a:bodyPr/>
        <a:lstStyle/>
        <a:p>
          <a:endParaRPr lang="pt-PT"/>
        </a:p>
      </dgm:t>
    </dgm:pt>
    <dgm:pt modelId="{C98DBBFF-27C5-4490-95C0-526E757F3E1A}" type="parTrans" cxnId="{98C9EDE7-F3C5-497E-879F-63A225684CF4}">
      <dgm:prSet/>
      <dgm:spPr/>
      <dgm:t>
        <a:bodyPr/>
        <a:lstStyle/>
        <a:p>
          <a:endParaRPr lang="pt-PT"/>
        </a:p>
      </dgm:t>
    </dgm:pt>
    <dgm:pt modelId="{9319F15D-C33D-49A0-8427-7A40025D0E66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Retomar a especificação de um serviço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989348FC-38D4-4D44-964E-61C5B074899B}" type="sibTrans" cxnId="{02348E5C-5679-46D7-8688-60FB4302FF60}">
      <dgm:prSet/>
      <dgm:spPr/>
      <dgm:t>
        <a:bodyPr/>
        <a:lstStyle/>
        <a:p>
          <a:endParaRPr lang="pt-PT"/>
        </a:p>
      </dgm:t>
    </dgm:pt>
    <dgm:pt modelId="{6E0BA928-EB16-4B61-ABD6-099DA842280F}" type="parTrans" cxnId="{02348E5C-5679-46D7-8688-60FB4302FF60}">
      <dgm:prSet/>
      <dgm:spPr/>
      <dgm:t>
        <a:bodyPr/>
        <a:lstStyle/>
        <a:p>
          <a:endParaRPr lang="pt-PT"/>
        </a:p>
      </dgm:t>
    </dgm:pt>
    <dgm:pt modelId="{6DFA15E2-25DA-418D-9967-7925CBAC7FA1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Definir os níveis de criticidade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C526AE3F-57FA-4746-BB94-EFFABB2674B1}" type="sibTrans" cxnId="{0A9B5172-B73F-4BBD-9E11-6E34CA6E027D}">
      <dgm:prSet/>
      <dgm:spPr/>
      <dgm:t>
        <a:bodyPr/>
        <a:lstStyle/>
        <a:p>
          <a:endParaRPr lang="pt-PT"/>
        </a:p>
      </dgm:t>
    </dgm:pt>
    <dgm:pt modelId="{FD187681-77AA-4938-9193-6151CDDAA584}" type="parTrans" cxnId="{0A9B5172-B73F-4BBD-9E11-6E34CA6E027D}">
      <dgm:prSet/>
      <dgm:spPr/>
      <dgm:t>
        <a:bodyPr/>
        <a:lstStyle/>
        <a:p>
          <a:endParaRPr lang="pt-PT"/>
        </a:p>
      </dgm:t>
    </dgm:pt>
    <dgm:pt modelId="{D06B4107-291A-4904-9E2A-45DF39ADC850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Conhecer o estado atual do motor de fluxos de atividades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165528BB-C5C5-4BF0-8EB0-AB699390CE1B}" type="sibTrans" cxnId="{26A59B8E-3753-4498-BC85-A22F70CD431B}">
      <dgm:prSet/>
      <dgm:spPr/>
      <dgm:t>
        <a:bodyPr/>
        <a:lstStyle/>
        <a:p>
          <a:endParaRPr lang="pt-PT"/>
        </a:p>
      </dgm:t>
    </dgm:pt>
    <dgm:pt modelId="{36624EFB-EE58-4356-923A-EEDD592BF39D}" type="parTrans" cxnId="{26A59B8E-3753-4498-BC85-A22F70CD431B}">
      <dgm:prSet/>
      <dgm:spPr/>
      <dgm:t>
        <a:bodyPr/>
        <a:lstStyle/>
        <a:p>
          <a:endParaRPr lang="pt-PT"/>
        </a:p>
      </dgm:t>
    </dgm:pt>
    <dgm:pt modelId="{62B5D620-C6B8-4FAC-86FA-6C33C141B2B9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Atribuir o nível de criticidade aplicado a um catálogo de serviços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2305AE59-A839-40BE-87B0-457D53B5D9B5}" type="sibTrans" cxnId="{E2057BE3-37A6-4BBF-9561-8AF76BDCCD56}">
      <dgm:prSet/>
      <dgm:spPr/>
      <dgm:t>
        <a:bodyPr/>
        <a:lstStyle/>
        <a:p>
          <a:endParaRPr lang="pt-PT"/>
        </a:p>
      </dgm:t>
    </dgm:pt>
    <dgm:pt modelId="{F793E049-E798-407E-8E3D-4A4F9A3D716D}" type="parTrans" cxnId="{E2057BE3-37A6-4BBF-9561-8AF76BDCCD56}">
      <dgm:prSet/>
      <dgm:spPr/>
      <dgm:t>
        <a:bodyPr/>
        <a:lstStyle/>
        <a:p>
          <a:endParaRPr lang="pt-PT"/>
        </a:p>
      </dgm:t>
    </dgm:pt>
    <dgm:pt modelId="{654AFAA2-B33D-4B65-8F9F-7C938C16BFE7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Obter uma listagem sobre o (in)cumprimento do SLA das solicitações recebidas e já concluídas num determinado intervalo de tempo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EBCBD099-F1DA-4F24-BB8C-7FA7FAB89B8D}" type="sibTrans" cxnId="{64D44EE2-E64F-43E8-A045-063CD756D370}">
      <dgm:prSet/>
      <dgm:spPr/>
      <dgm:t>
        <a:bodyPr/>
        <a:lstStyle/>
        <a:p>
          <a:endParaRPr lang="pt-PT"/>
        </a:p>
      </dgm:t>
    </dgm:pt>
    <dgm:pt modelId="{314A111F-C06C-45DC-BE6F-C63AB09F4A09}" type="parTrans" cxnId="{64D44EE2-E64F-43E8-A045-063CD756D370}">
      <dgm:prSet/>
      <dgm:spPr/>
      <dgm:t>
        <a:bodyPr/>
        <a:lstStyle/>
        <a:p>
          <a:endParaRPr lang="pt-PT"/>
        </a:p>
      </dgm:t>
    </dgm:pt>
    <dgm:pt modelId="{767919AA-4049-4385-9260-B978DCCCDD37}" type="pres">
      <dgm:prSet presAssocID="{BE0BACEC-3A5F-4318-A80B-E506D93D7857}" presName="vert0" presStyleCnt="0">
        <dgm:presLayoutVars>
          <dgm:dir/>
          <dgm:animOne val="branch"/>
          <dgm:animLvl val="lvl"/>
        </dgm:presLayoutVars>
      </dgm:prSet>
      <dgm:spPr/>
    </dgm:pt>
    <dgm:pt modelId="{155E73B8-CD29-401C-8FB6-6F2C5C7369E5}" type="pres">
      <dgm:prSet presAssocID="{77FA024D-CA7A-4308-A8A8-F2E077B0A697}" presName="thickLine" presStyleLbl="alignNode1" presStyleIdx="0" presStyleCnt="1"/>
      <dgm:spPr/>
    </dgm:pt>
    <dgm:pt modelId="{7958AC30-F9C6-4271-8F3A-99CC2A7FAF1F}" type="pres">
      <dgm:prSet presAssocID="{77FA024D-CA7A-4308-A8A8-F2E077B0A697}" presName="horz1" presStyleCnt="0"/>
      <dgm:spPr/>
    </dgm:pt>
    <dgm:pt modelId="{0A4DCFE8-4614-4919-935C-FD2D6D75226B}" type="pres">
      <dgm:prSet presAssocID="{77FA024D-CA7A-4308-A8A8-F2E077B0A697}" presName="tx1" presStyleLbl="revTx" presStyleIdx="0" presStyleCnt="8"/>
      <dgm:spPr/>
    </dgm:pt>
    <dgm:pt modelId="{DB47A50D-E44B-4120-A500-42E610C44E6D}" type="pres">
      <dgm:prSet presAssocID="{77FA024D-CA7A-4308-A8A8-F2E077B0A697}" presName="vert1" presStyleCnt="0"/>
      <dgm:spPr/>
    </dgm:pt>
    <dgm:pt modelId="{9F58C810-25E8-40C6-8DA6-B0A4D6AB1A09}" type="pres">
      <dgm:prSet presAssocID="{CBE86D08-4102-48C4-8A9A-D53241384281}" presName="vertSpace2a" presStyleCnt="0"/>
      <dgm:spPr/>
    </dgm:pt>
    <dgm:pt modelId="{D8F9BD88-CE06-4755-A9B5-B90F58897AE8}" type="pres">
      <dgm:prSet presAssocID="{CBE86D08-4102-48C4-8A9A-D53241384281}" presName="horz2" presStyleCnt="0"/>
      <dgm:spPr/>
    </dgm:pt>
    <dgm:pt modelId="{B2E53EFD-1FDD-4F13-9E0F-A3341A636B34}" type="pres">
      <dgm:prSet presAssocID="{CBE86D08-4102-48C4-8A9A-D53241384281}" presName="horzSpace2" presStyleCnt="0"/>
      <dgm:spPr/>
    </dgm:pt>
    <dgm:pt modelId="{BDBD5138-2250-4F29-A813-B49E7610A178}" type="pres">
      <dgm:prSet presAssocID="{CBE86D08-4102-48C4-8A9A-D53241384281}" presName="tx2" presStyleLbl="revTx" presStyleIdx="1" presStyleCnt="8"/>
      <dgm:spPr/>
    </dgm:pt>
    <dgm:pt modelId="{36831715-4669-47E3-9FC0-7F4DB0CFB52E}" type="pres">
      <dgm:prSet presAssocID="{CBE86D08-4102-48C4-8A9A-D53241384281}" presName="vert2" presStyleCnt="0"/>
      <dgm:spPr/>
    </dgm:pt>
    <dgm:pt modelId="{56034C01-0E5F-452B-9CDC-2024AF13D87D}" type="pres">
      <dgm:prSet presAssocID="{CBE86D08-4102-48C4-8A9A-D53241384281}" presName="thinLine2b" presStyleLbl="callout" presStyleIdx="0" presStyleCnt="7"/>
      <dgm:spPr/>
    </dgm:pt>
    <dgm:pt modelId="{D76BA5FC-019D-481F-B0C0-2D990B7ECC47}" type="pres">
      <dgm:prSet presAssocID="{CBE86D08-4102-48C4-8A9A-D53241384281}" presName="vertSpace2b" presStyleCnt="0"/>
      <dgm:spPr/>
    </dgm:pt>
    <dgm:pt modelId="{96E52D3E-124E-4166-B491-A42C689D8F0B}" type="pres">
      <dgm:prSet presAssocID="{F85EDBC9-BF31-421E-A957-109195B12931}" presName="horz2" presStyleCnt="0"/>
      <dgm:spPr/>
    </dgm:pt>
    <dgm:pt modelId="{5683EFE0-D457-468D-8371-553F520DFF00}" type="pres">
      <dgm:prSet presAssocID="{F85EDBC9-BF31-421E-A957-109195B12931}" presName="horzSpace2" presStyleCnt="0"/>
      <dgm:spPr/>
    </dgm:pt>
    <dgm:pt modelId="{55B5561F-4D00-48CF-A308-3A33FBBB2285}" type="pres">
      <dgm:prSet presAssocID="{F85EDBC9-BF31-421E-A957-109195B12931}" presName="tx2" presStyleLbl="revTx" presStyleIdx="2" presStyleCnt="8"/>
      <dgm:spPr/>
    </dgm:pt>
    <dgm:pt modelId="{6BD03A35-6E9A-4943-A31B-28FD44ECF989}" type="pres">
      <dgm:prSet presAssocID="{F85EDBC9-BF31-421E-A957-109195B12931}" presName="vert2" presStyleCnt="0"/>
      <dgm:spPr/>
    </dgm:pt>
    <dgm:pt modelId="{500C4109-BF97-403C-9416-BC6F5C4C51D9}" type="pres">
      <dgm:prSet presAssocID="{F85EDBC9-BF31-421E-A957-109195B12931}" presName="thinLine2b" presStyleLbl="callout" presStyleIdx="1" presStyleCnt="7"/>
      <dgm:spPr/>
    </dgm:pt>
    <dgm:pt modelId="{663384CD-9BA1-4AC2-B83E-05EE34A70C3D}" type="pres">
      <dgm:prSet presAssocID="{F85EDBC9-BF31-421E-A957-109195B12931}" presName="vertSpace2b" presStyleCnt="0"/>
      <dgm:spPr/>
    </dgm:pt>
    <dgm:pt modelId="{80C1BF51-EEA4-4C60-B732-30E1940C7ADE}" type="pres">
      <dgm:prSet presAssocID="{9319F15D-C33D-49A0-8427-7A40025D0E66}" presName="horz2" presStyleCnt="0"/>
      <dgm:spPr/>
    </dgm:pt>
    <dgm:pt modelId="{7F8DF035-9FFA-4754-A9BA-17BABF0C11EE}" type="pres">
      <dgm:prSet presAssocID="{9319F15D-C33D-49A0-8427-7A40025D0E66}" presName="horzSpace2" presStyleCnt="0"/>
      <dgm:spPr/>
    </dgm:pt>
    <dgm:pt modelId="{806A3ABD-AF1B-4AEC-9E1D-186D50501DF9}" type="pres">
      <dgm:prSet presAssocID="{9319F15D-C33D-49A0-8427-7A40025D0E66}" presName="tx2" presStyleLbl="revTx" presStyleIdx="3" presStyleCnt="8"/>
      <dgm:spPr/>
    </dgm:pt>
    <dgm:pt modelId="{E7CCA210-DC2D-412F-8CAF-9B2C3164DD66}" type="pres">
      <dgm:prSet presAssocID="{9319F15D-C33D-49A0-8427-7A40025D0E66}" presName="vert2" presStyleCnt="0"/>
      <dgm:spPr/>
    </dgm:pt>
    <dgm:pt modelId="{1A500732-634C-4767-9FDB-102F42AF2B85}" type="pres">
      <dgm:prSet presAssocID="{9319F15D-C33D-49A0-8427-7A40025D0E66}" presName="thinLine2b" presStyleLbl="callout" presStyleIdx="2" presStyleCnt="7"/>
      <dgm:spPr/>
    </dgm:pt>
    <dgm:pt modelId="{432E23A7-014F-4A1B-B643-363C33AB1DA7}" type="pres">
      <dgm:prSet presAssocID="{9319F15D-C33D-49A0-8427-7A40025D0E66}" presName="vertSpace2b" presStyleCnt="0"/>
      <dgm:spPr/>
    </dgm:pt>
    <dgm:pt modelId="{98AFE04F-6E3B-4DD3-8AF4-D99EBCCF314E}" type="pres">
      <dgm:prSet presAssocID="{6DFA15E2-25DA-418D-9967-7925CBAC7FA1}" presName="horz2" presStyleCnt="0"/>
      <dgm:spPr/>
    </dgm:pt>
    <dgm:pt modelId="{C17B0B72-E0DB-4E16-A852-097E5C732DEF}" type="pres">
      <dgm:prSet presAssocID="{6DFA15E2-25DA-418D-9967-7925CBAC7FA1}" presName="horzSpace2" presStyleCnt="0"/>
      <dgm:spPr/>
    </dgm:pt>
    <dgm:pt modelId="{A9A3143D-76E9-4047-BD7F-42CF468ABACD}" type="pres">
      <dgm:prSet presAssocID="{6DFA15E2-25DA-418D-9967-7925CBAC7FA1}" presName="tx2" presStyleLbl="revTx" presStyleIdx="4" presStyleCnt="8"/>
      <dgm:spPr/>
    </dgm:pt>
    <dgm:pt modelId="{322256EA-80BF-4546-AC79-E27B22276688}" type="pres">
      <dgm:prSet presAssocID="{6DFA15E2-25DA-418D-9967-7925CBAC7FA1}" presName="vert2" presStyleCnt="0"/>
      <dgm:spPr/>
    </dgm:pt>
    <dgm:pt modelId="{7A8452DA-7290-44E7-87B9-2BAE8BBEC4CD}" type="pres">
      <dgm:prSet presAssocID="{6DFA15E2-25DA-418D-9967-7925CBAC7FA1}" presName="thinLine2b" presStyleLbl="callout" presStyleIdx="3" presStyleCnt="7"/>
      <dgm:spPr/>
    </dgm:pt>
    <dgm:pt modelId="{486C360E-4DA6-495F-BF03-3B440CDBE0CA}" type="pres">
      <dgm:prSet presAssocID="{6DFA15E2-25DA-418D-9967-7925CBAC7FA1}" presName="vertSpace2b" presStyleCnt="0"/>
      <dgm:spPr/>
    </dgm:pt>
    <dgm:pt modelId="{330A5FBE-EFCD-4B06-8E70-7A868BDF2BCB}" type="pres">
      <dgm:prSet presAssocID="{D06B4107-291A-4904-9E2A-45DF39ADC850}" presName="horz2" presStyleCnt="0"/>
      <dgm:spPr/>
    </dgm:pt>
    <dgm:pt modelId="{62B89D87-B314-4EDE-B588-673E370C2E8E}" type="pres">
      <dgm:prSet presAssocID="{D06B4107-291A-4904-9E2A-45DF39ADC850}" presName="horzSpace2" presStyleCnt="0"/>
      <dgm:spPr/>
    </dgm:pt>
    <dgm:pt modelId="{A34EAA70-6070-476C-A92F-24F9E0B9E180}" type="pres">
      <dgm:prSet presAssocID="{D06B4107-291A-4904-9E2A-45DF39ADC850}" presName="tx2" presStyleLbl="revTx" presStyleIdx="5" presStyleCnt="8"/>
      <dgm:spPr/>
    </dgm:pt>
    <dgm:pt modelId="{4EE11A30-E0AB-4A98-BA8A-23039192FC91}" type="pres">
      <dgm:prSet presAssocID="{D06B4107-291A-4904-9E2A-45DF39ADC850}" presName="vert2" presStyleCnt="0"/>
      <dgm:spPr/>
    </dgm:pt>
    <dgm:pt modelId="{8675C9FF-0F9F-46C0-8180-967821B828B1}" type="pres">
      <dgm:prSet presAssocID="{D06B4107-291A-4904-9E2A-45DF39ADC850}" presName="thinLine2b" presStyleLbl="callout" presStyleIdx="4" presStyleCnt="7"/>
      <dgm:spPr/>
    </dgm:pt>
    <dgm:pt modelId="{2C2D5719-07EE-4F43-A470-E567028F2CB0}" type="pres">
      <dgm:prSet presAssocID="{D06B4107-291A-4904-9E2A-45DF39ADC850}" presName="vertSpace2b" presStyleCnt="0"/>
      <dgm:spPr/>
    </dgm:pt>
    <dgm:pt modelId="{79D96703-9433-4F05-AD14-1C1DEF736E89}" type="pres">
      <dgm:prSet presAssocID="{62B5D620-C6B8-4FAC-86FA-6C33C141B2B9}" presName="horz2" presStyleCnt="0"/>
      <dgm:spPr/>
    </dgm:pt>
    <dgm:pt modelId="{F59DACC4-3FB3-4B30-9DE8-6CB4D325C7FC}" type="pres">
      <dgm:prSet presAssocID="{62B5D620-C6B8-4FAC-86FA-6C33C141B2B9}" presName="horzSpace2" presStyleCnt="0"/>
      <dgm:spPr/>
    </dgm:pt>
    <dgm:pt modelId="{6317D937-8EFD-41F4-871E-952123A52ACC}" type="pres">
      <dgm:prSet presAssocID="{62B5D620-C6B8-4FAC-86FA-6C33C141B2B9}" presName="tx2" presStyleLbl="revTx" presStyleIdx="6" presStyleCnt="8"/>
      <dgm:spPr/>
    </dgm:pt>
    <dgm:pt modelId="{7F46344E-5348-4810-8DCD-CE2FA0D0F71C}" type="pres">
      <dgm:prSet presAssocID="{62B5D620-C6B8-4FAC-86FA-6C33C141B2B9}" presName="vert2" presStyleCnt="0"/>
      <dgm:spPr/>
    </dgm:pt>
    <dgm:pt modelId="{0B14F296-5FDC-402E-939E-1BC852A1B7BD}" type="pres">
      <dgm:prSet presAssocID="{62B5D620-C6B8-4FAC-86FA-6C33C141B2B9}" presName="thinLine2b" presStyleLbl="callout" presStyleIdx="5" presStyleCnt="7"/>
      <dgm:spPr/>
    </dgm:pt>
    <dgm:pt modelId="{0A126371-8A20-4552-A6CA-3DF23D5D359A}" type="pres">
      <dgm:prSet presAssocID="{62B5D620-C6B8-4FAC-86FA-6C33C141B2B9}" presName="vertSpace2b" presStyleCnt="0"/>
      <dgm:spPr/>
    </dgm:pt>
    <dgm:pt modelId="{73F30040-3784-43B6-B2A5-B15E45A9BAD6}" type="pres">
      <dgm:prSet presAssocID="{654AFAA2-B33D-4B65-8F9F-7C938C16BFE7}" presName="horz2" presStyleCnt="0"/>
      <dgm:spPr/>
    </dgm:pt>
    <dgm:pt modelId="{990997A2-D1EE-444D-957A-3B2B54180A92}" type="pres">
      <dgm:prSet presAssocID="{654AFAA2-B33D-4B65-8F9F-7C938C16BFE7}" presName="horzSpace2" presStyleCnt="0"/>
      <dgm:spPr/>
    </dgm:pt>
    <dgm:pt modelId="{A78C9EF4-8A22-4D21-817D-D15EE45EE03B}" type="pres">
      <dgm:prSet presAssocID="{654AFAA2-B33D-4B65-8F9F-7C938C16BFE7}" presName="tx2" presStyleLbl="revTx" presStyleIdx="7" presStyleCnt="8"/>
      <dgm:spPr/>
    </dgm:pt>
    <dgm:pt modelId="{623F7552-3057-4AF6-BCC2-B4CCAAA84159}" type="pres">
      <dgm:prSet presAssocID="{654AFAA2-B33D-4B65-8F9F-7C938C16BFE7}" presName="vert2" presStyleCnt="0"/>
      <dgm:spPr/>
    </dgm:pt>
    <dgm:pt modelId="{0B5DCA55-B62C-483B-86EB-8AC650C6A353}" type="pres">
      <dgm:prSet presAssocID="{654AFAA2-B33D-4B65-8F9F-7C938C16BFE7}" presName="thinLine2b" presStyleLbl="callout" presStyleIdx="6" presStyleCnt="7"/>
      <dgm:spPr/>
    </dgm:pt>
    <dgm:pt modelId="{96C7EDF5-B3CE-4E74-B89B-D4889A4E99DF}" type="pres">
      <dgm:prSet presAssocID="{654AFAA2-B33D-4B65-8F9F-7C938C16BFE7}" presName="vertSpace2b" presStyleCnt="0"/>
      <dgm:spPr/>
    </dgm:pt>
  </dgm:ptLst>
  <dgm:cxnLst>
    <dgm:cxn modelId="{8E3BAE28-F66A-495C-AB19-EE8F59222848}" srcId="{77FA024D-CA7A-4308-A8A8-F2E077B0A697}" destId="{CBE86D08-4102-48C4-8A9A-D53241384281}" srcOrd="0" destOrd="0" parTransId="{9D32FB31-7D72-4D6D-AAE6-B7093D219DB0}" sibTransId="{4C1226DD-1A7F-409F-807D-150E416158AA}"/>
    <dgm:cxn modelId="{75FE6E31-EC30-4DF0-9923-72249B9B1BDE}" srcId="{BE0BACEC-3A5F-4318-A80B-E506D93D7857}" destId="{77FA024D-CA7A-4308-A8A8-F2E077B0A697}" srcOrd="0" destOrd="0" parTransId="{883157D3-560A-4977-A04F-9B107BA872B7}" sibTransId="{5FFFD9FC-F094-4011-AB34-BA6FFE794D87}"/>
    <dgm:cxn modelId="{0639C735-C7F1-4213-BF76-CA9F46258EBE}" type="presOf" srcId="{9319F15D-C33D-49A0-8427-7A40025D0E66}" destId="{806A3ABD-AF1B-4AEC-9E1D-186D50501DF9}" srcOrd="0" destOrd="0" presId="urn:microsoft.com/office/officeart/2008/layout/LinedList"/>
    <dgm:cxn modelId="{02348E5C-5679-46D7-8688-60FB4302FF60}" srcId="{77FA024D-CA7A-4308-A8A8-F2E077B0A697}" destId="{9319F15D-C33D-49A0-8427-7A40025D0E66}" srcOrd="2" destOrd="0" parTransId="{6E0BA928-EB16-4B61-ABD6-099DA842280F}" sibTransId="{989348FC-38D4-4D44-964E-61C5B074899B}"/>
    <dgm:cxn modelId="{ACAF9E63-F6C1-4199-9B19-B001242A6020}" type="presOf" srcId="{CBE86D08-4102-48C4-8A9A-D53241384281}" destId="{BDBD5138-2250-4F29-A813-B49E7610A178}" srcOrd="0" destOrd="0" presId="urn:microsoft.com/office/officeart/2008/layout/LinedList"/>
    <dgm:cxn modelId="{81AAC948-96F4-4768-B56B-12A216FA9D7F}" type="presOf" srcId="{6DFA15E2-25DA-418D-9967-7925CBAC7FA1}" destId="{A9A3143D-76E9-4047-BD7F-42CF468ABACD}" srcOrd="0" destOrd="0" presId="urn:microsoft.com/office/officeart/2008/layout/LinedList"/>
    <dgm:cxn modelId="{8875CD70-2DA0-4023-9605-24230EF9329A}" type="presOf" srcId="{D06B4107-291A-4904-9E2A-45DF39ADC850}" destId="{A34EAA70-6070-476C-A92F-24F9E0B9E180}" srcOrd="0" destOrd="0" presId="urn:microsoft.com/office/officeart/2008/layout/LinedList"/>
    <dgm:cxn modelId="{0A9B5172-B73F-4BBD-9E11-6E34CA6E027D}" srcId="{77FA024D-CA7A-4308-A8A8-F2E077B0A697}" destId="{6DFA15E2-25DA-418D-9967-7925CBAC7FA1}" srcOrd="3" destOrd="0" parTransId="{FD187681-77AA-4938-9193-6151CDDAA584}" sibTransId="{C526AE3F-57FA-4746-BB94-EFFABB2674B1}"/>
    <dgm:cxn modelId="{86FAE759-080D-4626-BEBA-7F391535921A}" type="presOf" srcId="{654AFAA2-B33D-4B65-8F9F-7C938C16BFE7}" destId="{A78C9EF4-8A22-4D21-817D-D15EE45EE03B}" srcOrd="0" destOrd="0" presId="urn:microsoft.com/office/officeart/2008/layout/LinedList"/>
    <dgm:cxn modelId="{26A59B8E-3753-4498-BC85-A22F70CD431B}" srcId="{77FA024D-CA7A-4308-A8A8-F2E077B0A697}" destId="{D06B4107-291A-4904-9E2A-45DF39ADC850}" srcOrd="4" destOrd="0" parTransId="{36624EFB-EE58-4356-923A-EEDD592BF39D}" sibTransId="{165528BB-C5C5-4BF0-8EB0-AB699390CE1B}"/>
    <dgm:cxn modelId="{EB1E74A8-CD8B-43C2-9148-A507AB0A2739}" type="presOf" srcId="{BE0BACEC-3A5F-4318-A80B-E506D93D7857}" destId="{767919AA-4049-4385-9260-B978DCCCDD37}" srcOrd="0" destOrd="0" presId="urn:microsoft.com/office/officeart/2008/layout/LinedList"/>
    <dgm:cxn modelId="{CBBFF3AE-693C-4DE2-B27A-285C857464DB}" type="presOf" srcId="{F85EDBC9-BF31-421E-A957-109195B12931}" destId="{55B5561F-4D00-48CF-A308-3A33FBBB2285}" srcOrd="0" destOrd="0" presId="urn:microsoft.com/office/officeart/2008/layout/LinedList"/>
    <dgm:cxn modelId="{64D44EE2-E64F-43E8-A045-063CD756D370}" srcId="{77FA024D-CA7A-4308-A8A8-F2E077B0A697}" destId="{654AFAA2-B33D-4B65-8F9F-7C938C16BFE7}" srcOrd="6" destOrd="0" parTransId="{314A111F-C06C-45DC-BE6F-C63AB09F4A09}" sibTransId="{EBCBD099-F1DA-4F24-BB8C-7FA7FAB89B8D}"/>
    <dgm:cxn modelId="{E2057BE3-37A6-4BBF-9561-8AF76BDCCD56}" srcId="{77FA024D-CA7A-4308-A8A8-F2E077B0A697}" destId="{62B5D620-C6B8-4FAC-86FA-6C33C141B2B9}" srcOrd="5" destOrd="0" parTransId="{F793E049-E798-407E-8E3D-4A4F9A3D716D}" sibTransId="{2305AE59-A839-40BE-87B0-457D53B5D9B5}"/>
    <dgm:cxn modelId="{0BB949E5-5242-468E-B5AD-8E2EC4A4C586}" type="presOf" srcId="{62B5D620-C6B8-4FAC-86FA-6C33C141B2B9}" destId="{6317D937-8EFD-41F4-871E-952123A52ACC}" srcOrd="0" destOrd="0" presId="urn:microsoft.com/office/officeart/2008/layout/LinedList"/>
    <dgm:cxn modelId="{98C9EDE7-F3C5-497E-879F-63A225684CF4}" srcId="{77FA024D-CA7A-4308-A8A8-F2E077B0A697}" destId="{F85EDBC9-BF31-421E-A957-109195B12931}" srcOrd="1" destOrd="0" parTransId="{C98DBBFF-27C5-4490-95C0-526E757F3E1A}" sibTransId="{44E16471-9CB5-40D0-B85F-4965BA03D4BC}"/>
    <dgm:cxn modelId="{861463F7-EDC6-4B86-A95F-7EAF4B6D63C3}" type="presOf" srcId="{77FA024D-CA7A-4308-A8A8-F2E077B0A697}" destId="{0A4DCFE8-4614-4919-935C-FD2D6D75226B}" srcOrd="0" destOrd="0" presId="urn:microsoft.com/office/officeart/2008/layout/LinedList"/>
    <dgm:cxn modelId="{D91A97A6-F9A5-4D0C-B22E-ADCD77BBC0D7}" type="presParOf" srcId="{767919AA-4049-4385-9260-B978DCCCDD37}" destId="{155E73B8-CD29-401C-8FB6-6F2C5C7369E5}" srcOrd="0" destOrd="0" presId="urn:microsoft.com/office/officeart/2008/layout/LinedList"/>
    <dgm:cxn modelId="{7569F733-DFF7-456B-83AE-FBACF1EDB0D4}" type="presParOf" srcId="{767919AA-4049-4385-9260-B978DCCCDD37}" destId="{7958AC30-F9C6-4271-8F3A-99CC2A7FAF1F}" srcOrd="1" destOrd="0" presId="urn:microsoft.com/office/officeart/2008/layout/LinedList"/>
    <dgm:cxn modelId="{98034A67-9E6C-496D-BA1E-9520D20A1592}" type="presParOf" srcId="{7958AC30-F9C6-4271-8F3A-99CC2A7FAF1F}" destId="{0A4DCFE8-4614-4919-935C-FD2D6D75226B}" srcOrd="0" destOrd="0" presId="urn:microsoft.com/office/officeart/2008/layout/LinedList"/>
    <dgm:cxn modelId="{DC729802-BFB9-4F42-A132-37D5C981F1E0}" type="presParOf" srcId="{7958AC30-F9C6-4271-8F3A-99CC2A7FAF1F}" destId="{DB47A50D-E44B-4120-A500-42E610C44E6D}" srcOrd="1" destOrd="0" presId="urn:microsoft.com/office/officeart/2008/layout/LinedList"/>
    <dgm:cxn modelId="{7C7B6F34-2D4D-4BA8-BDD3-4D57400CCCBA}" type="presParOf" srcId="{DB47A50D-E44B-4120-A500-42E610C44E6D}" destId="{9F58C810-25E8-40C6-8DA6-B0A4D6AB1A09}" srcOrd="0" destOrd="0" presId="urn:microsoft.com/office/officeart/2008/layout/LinedList"/>
    <dgm:cxn modelId="{FFD375DF-8E62-40E5-8D23-3DC8AF173855}" type="presParOf" srcId="{DB47A50D-E44B-4120-A500-42E610C44E6D}" destId="{D8F9BD88-CE06-4755-A9B5-B90F58897AE8}" srcOrd="1" destOrd="0" presId="urn:microsoft.com/office/officeart/2008/layout/LinedList"/>
    <dgm:cxn modelId="{3928564C-577B-41AD-97C7-E25B5860B20A}" type="presParOf" srcId="{D8F9BD88-CE06-4755-A9B5-B90F58897AE8}" destId="{B2E53EFD-1FDD-4F13-9E0F-A3341A636B34}" srcOrd="0" destOrd="0" presId="urn:microsoft.com/office/officeart/2008/layout/LinedList"/>
    <dgm:cxn modelId="{24D03FFF-80D5-4027-80F3-0CF708C814BE}" type="presParOf" srcId="{D8F9BD88-CE06-4755-A9B5-B90F58897AE8}" destId="{BDBD5138-2250-4F29-A813-B49E7610A178}" srcOrd="1" destOrd="0" presId="urn:microsoft.com/office/officeart/2008/layout/LinedList"/>
    <dgm:cxn modelId="{3F4A1527-8B61-4508-8288-0827D0623A54}" type="presParOf" srcId="{D8F9BD88-CE06-4755-A9B5-B90F58897AE8}" destId="{36831715-4669-47E3-9FC0-7F4DB0CFB52E}" srcOrd="2" destOrd="0" presId="urn:microsoft.com/office/officeart/2008/layout/LinedList"/>
    <dgm:cxn modelId="{688A4BB2-D0A3-41FE-BDE8-A1C169269A89}" type="presParOf" srcId="{DB47A50D-E44B-4120-A500-42E610C44E6D}" destId="{56034C01-0E5F-452B-9CDC-2024AF13D87D}" srcOrd="2" destOrd="0" presId="urn:microsoft.com/office/officeart/2008/layout/LinedList"/>
    <dgm:cxn modelId="{6B567CB0-C48D-4A2C-82E8-F142508E015D}" type="presParOf" srcId="{DB47A50D-E44B-4120-A500-42E610C44E6D}" destId="{D76BA5FC-019D-481F-B0C0-2D990B7ECC47}" srcOrd="3" destOrd="0" presId="urn:microsoft.com/office/officeart/2008/layout/LinedList"/>
    <dgm:cxn modelId="{DE2C87C5-920D-41E8-AA3C-D61936003243}" type="presParOf" srcId="{DB47A50D-E44B-4120-A500-42E610C44E6D}" destId="{96E52D3E-124E-4166-B491-A42C689D8F0B}" srcOrd="4" destOrd="0" presId="urn:microsoft.com/office/officeart/2008/layout/LinedList"/>
    <dgm:cxn modelId="{7A4E86E3-5AE8-412B-9079-539FFB57B196}" type="presParOf" srcId="{96E52D3E-124E-4166-B491-A42C689D8F0B}" destId="{5683EFE0-D457-468D-8371-553F520DFF00}" srcOrd="0" destOrd="0" presId="urn:microsoft.com/office/officeart/2008/layout/LinedList"/>
    <dgm:cxn modelId="{FF9DAA9B-228A-4A6C-B6E4-C46D1E09736C}" type="presParOf" srcId="{96E52D3E-124E-4166-B491-A42C689D8F0B}" destId="{55B5561F-4D00-48CF-A308-3A33FBBB2285}" srcOrd="1" destOrd="0" presId="urn:microsoft.com/office/officeart/2008/layout/LinedList"/>
    <dgm:cxn modelId="{3ACE335E-D5B7-4CA0-8307-72F60AABAD4F}" type="presParOf" srcId="{96E52D3E-124E-4166-B491-A42C689D8F0B}" destId="{6BD03A35-6E9A-4943-A31B-28FD44ECF989}" srcOrd="2" destOrd="0" presId="urn:microsoft.com/office/officeart/2008/layout/LinedList"/>
    <dgm:cxn modelId="{1B5126F0-09D3-4E28-A70E-B012E982BC00}" type="presParOf" srcId="{DB47A50D-E44B-4120-A500-42E610C44E6D}" destId="{500C4109-BF97-403C-9416-BC6F5C4C51D9}" srcOrd="5" destOrd="0" presId="urn:microsoft.com/office/officeart/2008/layout/LinedList"/>
    <dgm:cxn modelId="{C4BB46AD-352C-498F-9C4D-220C7975E090}" type="presParOf" srcId="{DB47A50D-E44B-4120-A500-42E610C44E6D}" destId="{663384CD-9BA1-4AC2-B83E-05EE34A70C3D}" srcOrd="6" destOrd="0" presId="urn:microsoft.com/office/officeart/2008/layout/LinedList"/>
    <dgm:cxn modelId="{19B4E561-82E3-45C4-B5F1-464BCBBD13E5}" type="presParOf" srcId="{DB47A50D-E44B-4120-A500-42E610C44E6D}" destId="{80C1BF51-EEA4-4C60-B732-30E1940C7ADE}" srcOrd="7" destOrd="0" presId="urn:microsoft.com/office/officeart/2008/layout/LinedList"/>
    <dgm:cxn modelId="{85F08B3C-BA01-4C09-8902-8E64DD02A11E}" type="presParOf" srcId="{80C1BF51-EEA4-4C60-B732-30E1940C7ADE}" destId="{7F8DF035-9FFA-4754-A9BA-17BABF0C11EE}" srcOrd="0" destOrd="0" presId="urn:microsoft.com/office/officeart/2008/layout/LinedList"/>
    <dgm:cxn modelId="{F2D86717-BE67-4899-9050-379D06DD2950}" type="presParOf" srcId="{80C1BF51-EEA4-4C60-B732-30E1940C7ADE}" destId="{806A3ABD-AF1B-4AEC-9E1D-186D50501DF9}" srcOrd="1" destOrd="0" presId="urn:microsoft.com/office/officeart/2008/layout/LinedList"/>
    <dgm:cxn modelId="{6DAE644E-4BBA-47E3-A5F3-38861383A3E8}" type="presParOf" srcId="{80C1BF51-EEA4-4C60-B732-30E1940C7ADE}" destId="{E7CCA210-DC2D-412F-8CAF-9B2C3164DD66}" srcOrd="2" destOrd="0" presId="urn:microsoft.com/office/officeart/2008/layout/LinedList"/>
    <dgm:cxn modelId="{E36E326F-291C-4D40-B948-E41A410F5954}" type="presParOf" srcId="{DB47A50D-E44B-4120-A500-42E610C44E6D}" destId="{1A500732-634C-4767-9FDB-102F42AF2B85}" srcOrd="8" destOrd="0" presId="urn:microsoft.com/office/officeart/2008/layout/LinedList"/>
    <dgm:cxn modelId="{9A021620-ECD3-44D8-B917-BB41D2EB9A9A}" type="presParOf" srcId="{DB47A50D-E44B-4120-A500-42E610C44E6D}" destId="{432E23A7-014F-4A1B-B643-363C33AB1DA7}" srcOrd="9" destOrd="0" presId="urn:microsoft.com/office/officeart/2008/layout/LinedList"/>
    <dgm:cxn modelId="{AAB07011-E2B2-4D0E-884A-583BBF6FAC06}" type="presParOf" srcId="{DB47A50D-E44B-4120-A500-42E610C44E6D}" destId="{98AFE04F-6E3B-4DD3-8AF4-D99EBCCF314E}" srcOrd="10" destOrd="0" presId="urn:microsoft.com/office/officeart/2008/layout/LinedList"/>
    <dgm:cxn modelId="{AA7A7A89-D4D4-4B43-93C8-FAE1ABD9BDA4}" type="presParOf" srcId="{98AFE04F-6E3B-4DD3-8AF4-D99EBCCF314E}" destId="{C17B0B72-E0DB-4E16-A852-097E5C732DEF}" srcOrd="0" destOrd="0" presId="urn:microsoft.com/office/officeart/2008/layout/LinedList"/>
    <dgm:cxn modelId="{EB033DCE-445E-4261-A7A1-8B9D2873E05E}" type="presParOf" srcId="{98AFE04F-6E3B-4DD3-8AF4-D99EBCCF314E}" destId="{A9A3143D-76E9-4047-BD7F-42CF468ABACD}" srcOrd="1" destOrd="0" presId="urn:microsoft.com/office/officeart/2008/layout/LinedList"/>
    <dgm:cxn modelId="{B0AAD0FB-CF4F-4CE6-969B-90E3F3CB42FD}" type="presParOf" srcId="{98AFE04F-6E3B-4DD3-8AF4-D99EBCCF314E}" destId="{322256EA-80BF-4546-AC79-E27B22276688}" srcOrd="2" destOrd="0" presId="urn:microsoft.com/office/officeart/2008/layout/LinedList"/>
    <dgm:cxn modelId="{74CC2155-0869-4F62-902B-B97D058F6EBD}" type="presParOf" srcId="{DB47A50D-E44B-4120-A500-42E610C44E6D}" destId="{7A8452DA-7290-44E7-87B9-2BAE8BBEC4CD}" srcOrd="11" destOrd="0" presId="urn:microsoft.com/office/officeart/2008/layout/LinedList"/>
    <dgm:cxn modelId="{BA05047D-F672-484D-B2D5-FB55EB41A45D}" type="presParOf" srcId="{DB47A50D-E44B-4120-A500-42E610C44E6D}" destId="{486C360E-4DA6-495F-BF03-3B440CDBE0CA}" srcOrd="12" destOrd="0" presId="urn:microsoft.com/office/officeart/2008/layout/LinedList"/>
    <dgm:cxn modelId="{CCCB5FC4-5EEE-44E0-8117-D2F332BF09FF}" type="presParOf" srcId="{DB47A50D-E44B-4120-A500-42E610C44E6D}" destId="{330A5FBE-EFCD-4B06-8E70-7A868BDF2BCB}" srcOrd="13" destOrd="0" presId="urn:microsoft.com/office/officeart/2008/layout/LinedList"/>
    <dgm:cxn modelId="{8887DC5D-E7B6-47AB-A3D7-B34A10946455}" type="presParOf" srcId="{330A5FBE-EFCD-4B06-8E70-7A868BDF2BCB}" destId="{62B89D87-B314-4EDE-B588-673E370C2E8E}" srcOrd="0" destOrd="0" presId="urn:microsoft.com/office/officeart/2008/layout/LinedList"/>
    <dgm:cxn modelId="{558767DC-A80B-4E54-89D5-607CCAA423AB}" type="presParOf" srcId="{330A5FBE-EFCD-4B06-8E70-7A868BDF2BCB}" destId="{A34EAA70-6070-476C-A92F-24F9E0B9E180}" srcOrd="1" destOrd="0" presId="urn:microsoft.com/office/officeart/2008/layout/LinedList"/>
    <dgm:cxn modelId="{55FFF309-AFD6-4FA2-9446-9B9E3ACED7E7}" type="presParOf" srcId="{330A5FBE-EFCD-4B06-8E70-7A868BDF2BCB}" destId="{4EE11A30-E0AB-4A98-BA8A-23039192FC91}" srcOrd="2" destOrd="0" presId="urn:microsoft.com/office/officeart/2008/layout/LinedList"/>
    <dgm:cxn modelId="{D266F352-372F-4B8A-92F0-8C9514356FFC}" type="presParOf" srcId="{DB47A50D-E44B-4120-A500-42E610C44E6D}" destId="{8675C9FF-0F9F-46C0-8180-967821B828B1}" srcOrd="14" destOrd="0" presId="urn:microsoft.com/office/officeart/2008/layout/LinedList"/>
    <dgm:cxn modelId="{6819AE90-873F-4F5B-A832-F0DBA173E56C}" type="presParOf" srcId="{DB47A50D-E44B-4120-A500-42E610C44E6D}" destId="{2C2D5719-07EE-4F43-A470-E567028F2CB0}" srcOrd="15" destOrd="0" presId="urn:microsoft.com/office/officeart/2008/layout/LinedList"/>
    <dgm:cxn modelId="{CEF273D1-A583-4EC8-9186-B770587E14AB}" type="presParOf" srcId="{DB47A50D-E44B-4120-A500-42E610C44E6D}" destId="{79D96703-9433-4F05-AD14-1C1DEF736E89}" srcOrd="16" destOrd="0" presId="urn:microsoft.com/office/officeart/2008/layout/LinedList"/>
    <dgm:cxn modelId="{6FBD266D-F98A-4B47-867E-7EC9AF2290C9}" type="presParOf" srcId="{79D96703-9433-4F05-AD14-1C1DEF736E89}" destId="{F59DACC4-3FB3-4B30-9DE8-6CB4D325C7FC}" srcOrd="0" destOrd="0" presId="urn:microsoft.com/office/officeart/2008/layout/LinedList"/>
    <dgm:cxn modelId="{899C5292-E3C6-4DE4-AECD-C8A437AA8067}" type="presParOf" srcId="{79D96703-9433-4F05-AD14-1C1DEF736E89}" destId="{6317D937-8EFD-41F4-871E-952123A52ACC}" srcOrd="1" destOrd="0" presId="urn:microsoft.com/office/officeart/2008/layout/LinedList"/>
    <dgm:cxn modelId="{77EE4B85-3BFA-42F2-AA96-9CE2159825E2}" type="presParOf" srcId="{79D96703-9433-4F05-AD14-1C1DEF736E89}" destId="{7F46344E-5348-4810-8DCD-CE2FA0D0F71C}" srcOrd="2" destOrd="0" presId="urn:microsoft.com/office/officeart/2008/layout/LinedList"/>
    <dgm:cxn modelId="{70A1ACF4-BC95-4B86-AD76-05BF8DFB44E2}" type="presParOf" srcId="{DB47A50D-E44B-4120-A500-42E610C44E6D}" destId="{0B14F296-5FDC-402E-939E-1BC852A1B7BD}" srcOrd="17" destOrd="0" presId="urn:microsoft.com/office/officeart/2008/layout/LinedList"/>
    <dgm:cxn modelId="{771FA544-8120-4595-A856-B76B1E3AABEB}" type="presParOf" srcId="{DB47A50D-E44B-4120-A500-42E610C44E6D}" destId="{0A126371-8A20-4552-A6CA-3DF23D5D359A}" srcOrd="18" destOrd="0" presId="urn:microsoft.com/office/officeart/2008/layout/LinedList"/>
    <dgm:cxn modelId="{D0D0A880-253E-4F1C-8188-4A8F5D262BA1}" type="presParOf" srcId="{DB47A50D-E44B-4120-A500-42E610C44E6D}" destId="{73F30040-3784-43B6-B2A5-B15E45A9BAD6}" srcOrd="19" destOrd="0" presId="urn:microsoft.com/office/officeart/2008/layout/LinedList"/>
    <dgm:cxn modelId="{1AAF68BD-FC0D-4917-8C58-2FEB132C133B}" type="presParOf" srcId="{73F30040-3784-43B6-B2A5-B15E45A9BAD6}" destId="{990997A2-D1EE-444D-957A-3B2B54180A92}" srcOrd="0" destOrd="0" presId="urn:microsoft.com/office/officeart/2008/layout/LinedList"/>
    <dgm:cxn modelId="{16D702DD-8737-4731-A4C9-75C286B17493}" type="presParOf" srcId="{73F30040-3784-43B6-B2A5-B15E45A9BAD6}" destId="{A78C9EF4-8A22-4D21-817D-D15EE45EE03B}" srcOrd="1" destOrd="0" presId="urn:microsoft.com/office/officeart/2008/layout/LinedList"/>
    <dgm:cxn modelId="{A0054964-A6DA-4EE8-81BB-6FCEC87B4A12}" type="presParOf" srcId="{73F30040-3784-43B6-B2A5-B15E45A9BAD6}" destId="{623F7552-3057-4AF6-BCC2-B4CCAAA84159}" srcOrd="2" destOrd="0" presId="urn:microsoft.com/office/officeart/2008/layout/LinedList"/>
    <dgm:cxn modelId="{0E52C77F-A8CD-48B3-A3C5-54BAD6AE0F57}" type="presParOf" srcId="{DB47A50D-E44B-4120-A500-42E610C44E6D}" destId="{0B5DCA55-B62C-483B-86EB-8AC650C6A353}" srcOrd="20" destOrd="0" presId="urn:microsoft.com/office/officeart/2008/layout/LinedList"/>
    <dgm:cxn modelId="{542CA71C-C859-4586-B1C1-D91F12051B9D}" type="presParOf" srcId="{DB47A50D-E44B-4120-A500-42E610C44E6D}" destId="{96C7EDF5-B3CE-4E74-B89B-D4889A4E99DF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0BACEC-3A5F-4318-A80B-E506D93D7857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77D32412-7746-4F58-A779-05AAEFE96453}">
      <dgm:prSet phldrT="[Texto]" custT="1"/>
      <dgm:spPr/>
      <dgm:t>
        <a:bodyPr/>
        <a:lstStyle/>
        <a:p>
          <a:r>
            <a:rPr lang="pt-PT" sz="2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Responsável de Recursos Humanos (RRH)</a:t>
          </a:r>
          <a:endParaRPr lang="pt-PT" sz="28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A05FC0F9-C351-44D2-BF9C-289D729C6C3F}" type="sibTrans" cxnId="{4CBAE000-0752-4B3D-909C-0A4715933260}">
      <dgm:prSet/>
      <dgm:spPr/>
      <dgm:t>
        <a:bodyPr/>
        <a:lstStyle/>
        <a:p>
          <a:endParaRPr lang="pt-PT"/>
        </a:p>
      </dgm:t>
    </dgm:pt>
    <dgm:pt modelId="{B73352BF-11F9-4EA5-A2B4-C5349F63946A}" type="parTrans" cxnId="{4CBAE000-0752-4B3D-909C-0A4715933260}">
      <dgm:prSet/>
      <dgm:spPr/>
      <dgm:t>
        <a:bodyPr/>
        <a:lstStyle/>
        <a:p>
          <a:endParaRPr lang="pt-PT"/>
        </a:p>
      </dgm:t>
    </dgm:pt>
    <dgm:pt modelId="{8EE99AE8-4C4A-4090-9F79-4FCE96EDD090}">
      <dgm:prSet phldrT="[Texto]" custT="1"/>
      <dgm:spPr/>
      <dgm:t>
        <a:bodyPr/>
        <a:lstStyle/>
        <a:p>
          <a:r>
            <a:rPr lang="pt-PT" sz="1800" dirty="0">
              <a:solidFill>
                <a:srgbClr val="002060"/>
              </a:solidFill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Especificação de um novo colaborador</a:t>
          </a:r>
          <a:endParaRPr lang="pt-PT" sz="1800" dirty="0">
            <a:solidFill>
              <a:srgbClr val="002060"/>
            </a:solidFill>
          </a:endParaRPr>
        </a:p>
      </dgm:t>
    </dgm:pt>
    <dgm:pt modelId="{74170992-E091-4D93-9CF0-881D3D7E66AD}" type="sibTrans" cxnId="{0EC23B43-4076-4E31-BD34-36C040D971E7}">
      <dgm:prSet/>
      <dgm:spPr/>
      <dgm:t>
        <a:bodyPr/>
        <a:lstStyle/>
        <a:p>
          <a:endParaRPr lang="pt-PT"/>
        </a:p>
      </dgm:t>
    </dgm:pt>
    <dgm:pt modelId="{C9256D50-761A-41F9-9962-ED4F535F6D3F}" type="parTrans" cxnId="{0EC23B43-4076-4E31-BD34-36C040D971E7}">
      <dgm:prSet/>
      <dgm:spPr/>
      <dgm:t>
        <a:bodyPr/>
        <a:lstStyle/>
        <a:p>
          <a:endParaRPr lang="pt-PT"/>
        </a:p>
      </dgm:t>
    </dgm:pt>
    <dgm:pt modelId="{1895076B-4B9F-4235-8994-C4E24AC50433}">
      <dgm:prSet phldrT="[Texto]"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Criar uma nova equipa</a:t>
          </a:r>
          <a:endParaRPr lang="pt-PT" sz="18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5C465575-AE18-422C-A3B7-9879B4AC13FC}" type="sibTrans" cxnId="{B8C456D4-66D8-414F-B5B6-38F34D85700C}">
      <dgm:prSet/>
      <dgm:spPr/>
      <dgm:t>
        <a:bodyPr/>
        <a:lstStyle/>
        <a:p>
          <a:endParaRPr lang="pt-PT"/>
        </a:p>
      </dgm:t>
    </dgm:pt>
    <dgm:pt modelId="{48123DC6-69BC-41BE-886F-272D75D1E658}" type="parTrans" cxnId="{B8C456D4-66D8-414F-B5B6-38F34D85700C}">
      <dgm:prSet/>
      <dgm:spPr/>
      <dgm:t>
        <a:bodyPr/>
        <a:lstStyle/>
        <a:p>
          <a:endParaRPr lang="pt-PT"/>
        </a:p>
      </dgm:t>
    </dgm:pt>
    <dgm:pt modelId="{6C1A3E6F-1C73-45E4-BEC7-ABABCC9D460E}">
      <dgm:prSet phldrT="[Texto]" custT="1"/>
      <dgm:spPr/>
      <dgm:t>
        <a:bodyPr/>
        <a:lstStyle/>
        <a:p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Associar</a:t>
          </a:r>
          <a:r>
            <a:rPr lang="pt-PT" sz="1800" kern="1200" dirty="0"/>
            <a:t> / </a:t>
          </a:r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Remover</a:t>
          </a:r>
          <a:r>
            <a:rPr lang="pt-PT" sz="1800" kern="1200" dirty="0"/>
            <a:t> um colaborador a uma equipa</a:t>
          </a:r>
        </a:p>
      </dgm:t>
    </dgm:pt>
    <dgm:pt modelId="{8E43619A-FA95-4C10-950F-B5D4CC8B5207}" type="sibTrans" cxnId="{81EFA643-4CCC-4A15-BB69-53FBEF1A7810}">
      <dgm:prSet/>
      <dgm:spPr/>
      <dgm:t>
        <a:bodyPr/>
        <a:lstStyle/>
        <a:p>
          <a:endParaRPr lang="pt-PT"/>
        </a:p>
      </dgm:t>
    </dgm:pt>
    <dgm:pt modelId="{43394C49-DF6A-47F0-B048-B2E52FF0FA6B}" type="parTrans" cxnId="{81EFA643-4CCC-4A15-BB69-53FBEF1A7810}">
      <dgm:prSet/>
      <dgm:spPr/>
      <dgm:t>
        <a:bodyPr/>
        <a:lstStyle/>
        <a:p>
          <a:endParaRPr lang="pt-PT"/>
        </a:p>
      </dgm:t>
    </dgm:pt>
    <dgm:pt modelId="{8215B8D3-4854-41A3-BC65-45DD202E3441}">
      <dgm:prSet phldrT="[Texto]" custT="1"/>
      <dgm:spPr/>
      <dgm:t>
        <a:bodyPr/>
        <a:lstStyle/>
        <a:p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Registar um novo tipo de equipa</a:t>
          </a:r>
          <a:endParaRPr lang="pt-PT" sz="18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945F4B3D-CA6C-4501-B325-CCF2342D7E93}" type="sibTrans" cxnId="{FC458B55-05D8-4ED1-AFD2-312DFEAFDD25}">
      <dgm:prSet/>
      <dgm:spPr/>
      <dgm:t>
        <a:bodyPr/>
        <a:lstStyle/>
        <a:p>
          <a:endParaRPr lang="pt-PT"/>
        </a:p>
      </dgm:t>
    </dgm:pt>
    <dgm:pt modelId="{BBD036F3-0840-4C51-AC71-1856935346EB}" type="parTrans" cxnId="{FC458B55-05D8-4ED1-AFD2-312DFEAFDD25}">
      <dgm:prSet/>
      <dgm:spPr/>
      <dgm:t>
        <a:bodyPr/>
        <a:lstStyle/>
        <a:p>
          <a:endParaRPr lang="pt-PT"/>
        </a:p>
      </dgm:t>
    </dgm:pt>
    <dgm:pt modelId="{8742BE7E-14DF-4686-922E-A949353F3A78}" type="pres">
      <dgm:prSet presAssocID="{BE0BACEC-3A5F-4318-A80B-E506D93D7857}" presName="vert0" presStyleCnt="0">
        <dgm:presLayoutVars>
          <dgm:dir/>
          <dgm:animOne val="branch"/>
          <dgm:animLvl val="lvl"/>
        </dgm:presLayoutVars>
      </dgm:prSet>
      <dgm:spPr/>
    </dgm:pt>
    <dgm:pt modelId="{FC4EFA70-0303-4BAB-93EB-0670076B8D5A}" type="pres">
      <dgm:prSet presAssocID="{77D32412-7746-4F58-A779-05AAEFE96453}" presName="thickLine" presStyleLbl="alignNode1" presStyleIdx="0" presStyleCnt="1"/>
      <dgm:spPr/>
    </dgm:pt>
    <dgm:pt modelId="{977EED84-10D3-4C3D-B851-8BA212C34FE6}" type="pres">
      <dgm:prSet presAssocID="{77D32412-7746-4F58-A779-05AAEFE96453}" presName="horz1" presStyleCnt="0"/>
      <dgm:spPr/>
    </dgm:pt>
    <dgm:pt modelId="{D5225781-486F-41FC-8542-580848097332}" type="pres">
      <dgm:prSet presAssocID="{77D32412-7746-4F58-A779-05AAEFE96453}" presName="tx1" presStyleLbl="revTx" presStyleIdx="0" presStyleCnt="5"/>
      <dgm:spPr/>
    </dgm:pt>
    <dgm:pt modelId="{7916E2DE-C282-4701-B112-2DF4583B64F2}" type="pres">
      <dgm:prSet presAssocID="{77D32412-7746-4F58-A779-05AAEFE96453}" presName="vert1" presStyleCnt="0"/>
      <dgm:spPr/>
    </dgm:pt>
    <dgm:pt modelId="{25EEFBE5-9ADA-43E7-9272-D1B3B7E639D5}" type="pres">
      <dgm:prSet presAssocID="{8EE99AE8-4C4A-4090-9F79-4FCE96EDD090}" presName="vertSpace2a" presStyleCnt="0"/>
      <dgm:spPr/>
    </dgm:pt>
    <dgm:pt modelId="{9B9C79D6-4395-4698-B2A4-EB1B980A717C}" type="pres">
      <dgm:prSet presAssocID="{8EE99AE8-4C4A-4090-9F79-4FCE96EDD090}" presName="horz2" presStyleCnt="0"/>
      <dgm:spPr/>
    </dgm:pt>
    <dgm:pt modelId="{ADD59DDA-52A0-4382-9D70-24C5732CD002}" type="pres">
      <dgm:prSet presAssocID="{8EE99AE8-4C4A-4090-9F79-4FCE96EDD090}" presName="horzSpace2" presStyleCnt="0"/>
      <dgm:spPr/>
    </dgm:pt>
    <dgm:pt modelId="{7C202218-CF0E-47FE-8E55-D9BDEBC22448}" type="pres">
      <dgm:prSet presAssocID="{8EE99AE8-4C4A-4090-9F79-4FCE96EDD090}" presName="tx2" presStyleLbl="revTx" presStyleIdx="1" presStyleCnt="5" custScaleX="101385"/>
      <dgm:spPr/>
    </dgm:pt>
    <dgm:pt modelId="{D6D55CCC-C4C7-4EFE-8233-5066B959F246}" type="pres">
      <dgm:prSet presAssocID="{8EE99AE8-4C4A-4090-9F79-4FCE96EDD090}" presName="vert2" presStyleCnt="0"/>
      <dgm:spPr/>
    </dgm:pt>
    <dgm:pt modelId="{6267AC74-859C-423D-8574-7285B639DCD6}" type="pres">
      <dgm:prSet presAssocID="{8EE99AE8-4C4A-4090-9F79-4FCE96EDD090}" presName="thinLine2b" presStyleLbl="callout" presStyleIdx="0" presStyleCnt="4"/>
      <dgm:spPr/>
    </dgm:pt>
    <dgm:pt modelId="{3AC93BE0-1B09-4CFE-9E9E-B5F9309F570F}" type="pres">
      <dgm:prSet presAssocID="{8EE99AE8-4C4A-4090-9F79-4FCE96EDD090}" presName="vertSpace2b" presStyleCnt="0"/>
      <dgm:spPr/>
    </dgm:pt>
    <dgm:pt modelId="{136FAAAA-7173-4404-865B-7299439B5AAB}" type="pres">
      <dgm:prSet presAssocID="{1895076B-4B9F-4235-8994-C4E24AC50433}" presName="horz2" presStyleCnt="0"/>
      <dgm:spPr/>
    </dgm:pt>
    <dgm:pt modelId="{40AB3140-8F75-49B7-AE97-D0A40045A39A}" type="pres">
      <dgm:prSet presAssocID="{1895076B-4B9F-4235-8994-C4E24AC50433}" presName="horzSpace2" presStyleCnt="0"/>
      <dgm:spPr/>
    </dgm:pt>
    <dgm:pt modelId="{3D1A82D5-CF6B-4EEF-BD7D-75E4C037F466}" type="pres">
      <dgm:prSet presAssocID="{1895076B-4B9F-4235-8994-C4E24AC50433}" presName="tx2" presStyleLbl="revTx" presStyleIdx="2" presStyleCnt="5" custScaleX="101385"/>
      <dgm:spPr/>
    </dgm:pt>
    <dgm:pt modelId="{9FB32CB5-7A0A-419F-8917-A81BDDD510F2}" type="pres">
      <dgm:prSet presAssocID="{1895076B-4B9F-4235-8994-C4E24AC50433}" presName="vert2" presStyleCnt="0"/>
      <dgm:spPr/>
    </dgm:pt>
    <dgm:pt modelId="{9F6A717C-0F18-4D5C-ACCB-BFA3E9982157}" type="pres">
      <dgm:prSet presAssocID="{1895076B-4B9F-4235-8994-C4E24AC50433}" presName="thinLine2b" presStyleLbl="callout" presStyleIdx="1" presStyleCnt="4"/>
      <dgm:spPr/>
    </dgm:pt>
    <dgm:pt modelId="{98F4808F-72AC-46D6-AC85-14A11A65F951}" type="pres">
      <dgm:prSet presAssocID="{1895076B-4B9F-4235-8994-C4E24AC50433}" presName="vertSpace2b" presStyleCnt="0"/>
      <dgm:spPr/>
    </dgm:pt>
    <dgm:pt modelId="{8D1F3994-0497-4DB7-B434-06ECC2081E03}" type="pres">
      <dgm:prSet presAssocID="{6C1A3E6F-1C73-45E4-BEC7-ABABCC9D460E}" presName="horz2" presStyleCnt="0"/>
      <dgm:spPr/>
    </dgm:pt>
    <dgm:pt modelId="{2482BB1F-CAD3-4430-A3DB-6CF49BB5B263}" type="pres">
      <dgm:prSet presAssocID="{6C1A3E6F-1C73-45E4-BEC7-ABABCC9D460E}" presName="horzSpace2" presStyleCnt="0"/>
      <dgm:spPr/>
    </dgm:pt>
    <dgm:pt modelId="{51E43DDD-30E8-40F9-84EE-83A0F830A579}" type="pres">
      <dgm:prSet presAssocID="{6C1A3E6F-1C73-45E4-BEC7-ABABCC9D460E}" presName="tx2" presStyleLbl="revTx" presStyleIdx="3" presStyleCnt="5" custScaleX="101385"/>
      <dgm:spPr/>
    </dgm:pt>
    <dgm:pt modelId="{65070C52-728C-471D-A2B6-E2FAB391AD70}" type="pres">
      <dgm:prSet presAssocID="{6C1A3E6F-1C73-45E4-BEC7-ABABCC9D460E}" presName="vert2" presStyleCnt="0"/>
      <dgm:spPr/>
    </dgm:pt>
    <dgm:pt modelId="{794FD4F8-28BC-4C76-88D2-9D87224419BD}" type="pres">
      <dgm:prSet presAssocID="{6C1A3E6F-1C73-45E4-BEC7-ABABCC9D460E}" presName="thinLine2b" presStyleLbl="callout" presStyleIdx="2" presStyleCnt="4"/>
      <dgm:spPr/>
    </dgm:pt>
    <dgm:pt modelId="{C98C294A-A282-4EC7-8510-49C0EB67D1BC}" type="pres">
      <dgm:prSet presAssocID="{6C1A3E6F-1C73-45E4-BEC7-ABABCC9D460E}" presName="vertSpace2b" presStyleCnt="0"/>
      <dgm:spPr/>
    </dgm:pt>
    <dgm:pt modelId="{2C141B34-CB1B-479D-BE1A-F2FCA07112DB}" type="pres">
      <dgm:prSet presAssocID="{8215B8D3-4854-41A3-BC65-45DD202E3441}" presName="horz2" presStyleCnt="0"/>
      <dgm:spPr/>
    </dgm:pt>
    <dgm:pt modelId="{388EF7C8-E96C-48B9-972E-5337B63864E6}" type="pres">
      <dgm:prSet presAssocID="{8215B8D3-4854-41A3-BC65-45DD202E3441}" presName="horzSpace2" presStyleCnt="0"/>
      <dgm:spPr/>
    </dgm:pt>
    <dgm:pt modelId="{F489931D-ADAD-4E0E-8C2C-D0B2DD7D4394}" type="pres">
      <dgm:prSet presAssocID="{8215B8D3-4854-41A3-BC65-45DD202E3441}" presName="tx2" presStyleLbl="revTx" presStyleIdx="4" presStyleCnt="5" custScaleX="101385"/>
      <dgm:spPr/>
    </dgm:pt>
    <dgm:pt modelId="{DCF5FBFF-EFFE-4E3F-BBFF-E7E1EB2DB6A3}" type="pres">
      <dgm:prSet presAssocID="{8215B8D3-4854-41A3-BC65-45DD202E3441}" presName="vert2" presStyleCnt="0"/>
      <dgm:spPr/>
    </dgm:pt>
    <dgm:pt modelId="{8B6833D3-3FB2-42FC-BC65-138CA87C0C2B}" type="pres">
      <dgm:prSet presAssocID="{8215B8D3-4854-41A3-BC65-45DD202E3441}" presName="thinLine2b" presStyleLbl="callout" presStyleIdx="3" presStyleCnt="4"/>
      <dgm:spPr/>
    </dgm:pt>
    <dgm:pt modelId="{AF9310EA-67DD-4B48-8EB4-F1CF9C0BF390}" type="pres">
      <dgm:prSet presAssocID="{8215B8D3-4854-41A3-BC65-45DD202E3441}" presName="vertSpace2b" presStyleCnt="0"/>
      <dgm:spPr/>
    </dgm:pt>
  </dgm:ptLst>
  <dgm:cxnLst>
    <dgm:cxn modelId="{4CBAE000-0752-4B3D-909C-0A4715933260}" srcId="{BE0BACEC-3A5F-4318-A80B-E506D93D7857}" destId="{77D32412-7746-4F58-A779-05AAEFE96453}" srcOrd="0" destOrd="0" parTransId="{B73352BF-11F9-4EA5-A2B4-C5349F63946A}" sibTransId="{A05FC0F9-C351-44D2-BF9C-289D729C6C3F}"/>
    <dgm:cxn modelId="{9937C20B-25B4-426B-961C-D451A46CF69D}" type="presOf" srcId="{BE0BACEC-3A5F-4318-A80B-E506D93D7857}" destId="{8742BE7E-14DF-4686-922E-A949353F3A78}" srcOrd="0" destOrd="0" presId="urn:microsoft.com/office/officeart/2008/layout/LinedList"/>
    <dgm:cxn modelId="{B5E28B1A-112E-4C55-99DB-843789B1EB51}" type="presOf" srcId="{6C1A3E6F-1C73-45E4-BEC7-ABABCC9D460E}" destId="{51E43DDD-30E8-40F9-84EE-83A0F830A579}" srcOrd="0" destOrd="0" presId="urn:microsoft.com/office/officeart/2008/layout/LinedList"/>
    <dgm:cxn modelId="{2E86505D-32BF-4E0B-9510-D908860F4DE5}" type="presOf" srcId="{1895076B-4B9F-4235-8994-C4E24AC50433}" destId="{3D1A82D5-CF6B-4EEF-BD7D-75E4C037F466}" srcOrd="0" destOrd="0" presId="urn:microsoft.com/office/officeart/2008/layout/LinedList"/>
    <dgm:cxn modelId="{0EC23B43-4076-4E31-BD34-36C040D971E7}" srcId="{77D32412-7746-4F58-A779-05AAEFE96453}" destId="{8EE99AE8-4C4A-4090-9F79-4FCE96EDD090}" srcOrd="0" destOrd="0" parTransId="{C9256D50-761A-41F9-9962-ED4F535F6D3F}" sibTransId="{74170992-E091-4D93-9CF0-881D3D7E66AD}"/>
    <dgm:cxn modelId="{81EFA643-4CCC-4A15-BB69-53FBEF1A7810}" srcId="{77D32412-7746-4F58-A779-05AAEFE96453}" destId="{6C1A3E6F-1C73-45E4-BEC7-ABABCC9D460E}" srcOrd="2" destOrd="0" parTransId="{43394C49-DF6A-47F0-B048-B2E52FF0FA6B}" sibTransId="{8E43619A-FA95-4C10-950F-B5D4CC8B5207}"/>
    <dgm:cxn modelId="{FC458B55-05D8-4ED1-AFD2-312DFEAFDD25}" srcId="{77D32412-7746-4F58-A779-05AAEFE96453}" destId="{8215B8D3-4854-41A3-BC65-45DD202E3441}" srcOrd="3" destOrd="0" parTransId="{BBD036F3-0840-4C51-AC71-1856935346EB}" sibTransId="{945F4B3D-CA6C-4501-B325-CCF2342D7E93}"/>
    <dgm:cxn modelId="{00DD145A-2406-4CAE-9068-547A6773F8EE}" type="presOf" srcId="{8EE99AE8-4C4A-4090-9F79-4FCE96EDD090}" destId="{7C202218-CF0E-47FE-8E55-D9BDEBC22448}" srcOrd="0" destOrd="0" presId="urn:microsoft.com/office/officeart/2008/layout/LinedList"/>
    <dgm:cxn modelId="{CD97FE82-711D-4CE7-BCBE-AB0CCED74D16}" type="presOf" srcId="{77D32412-7746-4F58-A779-05AAEFE96453}" destId="{D5225781-486F-41FC-8542-580848097332}" srcOrd="0" destOrd="0" presId="urn:microsoft.com/office/officeart/2008/layout/LinedList"/>
    <dgm:cxn modelId="{B8C456D4-66D8-414F-B5B6-38F34D85700C}" srcId="{77D32412-7746-4F58-A779-05AAEFE96453}" destId="{1895076B-4B9F-4235-8994-C4E24AC50433}" srcOrd="1" destOrd="0" parTransId="{48123DC6-69BC-41BE-886F-272D75D1E658}" sibTransId="{5C465575-AE18-422C-A3B7-9879B4AC13FC}"/>
    <dgm:cxn modelId="{649A7FFD-02CC-4BAE-B897-2D7185CE7182}" type="presOf" srcId="{8215B8D3-4854-41A3-BC65-45DD202E3441}" destId="{F489931D-ADAD-4E0E-8C2C-D0B2DD7D4394}" srcOrd="0" destOrd="0" presId="urn:microsoft.com/office/officeart/2008/layout/LinedList"/>
    <dgm:cxn modelId="{69743ADA-C1DD-4FF4-B3FD-073C4CAC0F72}" type="presParOf" srcId="{8742BE7E-14DF-4686-922E-A949353F3A78}" destId="{FC4EFA70-0303-4BAB-93EB-0670076B8D5A}" srcOrd="0" destOrd="0" presId="urn:microsoft.com/office/officeart/2008/layout/LinedList"/>
    <dgm:cxn modelId="{501D312A-B6AA-4EAE-9672-CB20F4DFC841}" type="presParOf" srcId="{8742BE7E-14DF-4686-922E-A949353F3A78}" destId="{977EED84-10D3-4C3D-B851-8BA212C34FE6}" srcOrd="1" destOrd="0" presId="urn:microsoft.com/office/officeart/2008/layout/LinedList"/>
    <dgm:cxn modelId="{96FA1C8E-5F76-457E-A2AA-0692E7033CF2}" type="presParOf" srcId="{977EED84-10D3-4C3D-B851-8BA212C34FE6}" destId="{D5225781-486F-41FC-8542-580848097332}" srcOrd="0" destOrd="0" presId="urn:microsoft.com/office/officeart/2008/layout/LinedList"/>
    <dgm:cxn modelId="{549836CC-A979-4317-80C3-347FF2D45A3E}" type="presParOf" srcId="{977EED84-10D3-4C3D-B851-8BA212C34FE6}" destId="{7916E2DE-C282-4701-B112-2DF4583B64F2}" srcOrd="1" destOrd="0" presId="urn:microsoft.com/office/officeart/2008/layout/LinedList"/>
    <dgm:cxn modelId="{DCAD8A6A-917F-4DD1-8473-ED7006703CD0}" type="presParOf" srcId="{7916E2DE-C282-4701-B112-2DF4583B64F2}" destId="{25EEFBE5-9ADA-43E7-9272-D1B3B7E639D5}" srcOrd="0" destOrd="0" presId="urn:microsoft.com/office/officeart/2008/layout/LinedList"/>
    <dgm:cxn modelId="{4EE7284B-C067-4E06-82F3-9A9EEF4E5830}" type="presParOf" srcId="{7916E2DE-C282-4701-B112-2DF4583B64F2}" destId="{9B9C79D6-4395-4698-B2A4-EB1B980A717C}" srcOrd="1" destOrd="0" presId="urn:microsoft.com/office/officeart/2008/layout/LinedList"/>
    <dgm:cxn modelId="{9EA1375A-9000-40AE-B3DA-F554C767DC8B}" type="presParOf" srcId="{9B9C79D6-4395-4698-B2A4-EB1B980A717C}" destId="{ADD59DDA-52A0-4382-9D70-24C5732CD002}" srcOrd="0" destOrd="0" presId="urn:microsoft.com/office/officeart/2008/layout/LinedList"/>
    <dgm:cxn modelId="{CEF2B6AC-1D34-428B-89F9-71F414BE3367}" type="presParOf" srcId="{9B9C79D6-4395-4698-B2A4-EB1B980A717C}" destId="{7C202218-CF0E-47FE-8E55-D9BDEBC22448}" srcOrd="1" destOrd="0" presId="urn:microsoft.com/office/officeart/2008/layout/LinedList"/>
    <dgm:cxn modelId="{01BF8A9D-955E-4A27-A25D-25EF265E680B}" type="presParOf" srcId="{9B9C79D6-4395-4698-B2A4-EB1B980A717C}" destId="{D6D55CCC-C4C7-4EFE-8233-5066B959F246}" srcOrd="2" destOrd="0" presId="urn:microsoft.com/office/officeart/2008/layout/LinedList"/>
    <dgm:cxn modelId="{FC3E41D6-69ED-4513-A791-33A964F7BC39}" type="presParOf" srcId="{7916E2DE-C282-4701-B112-2DF4583B64F2}" destId="{6267AC74-859C-423D-8574-7285B639DCD6}" srcOrd="2" destOrd="0" presId="urn:microsoft.com/office/officeart/2008/layout/LinedList"/>
    <dgm:cxn modelId="{70E4EA86-4CFC-4C54-A7CE-7DB070D2F43F}" type="presParOf" srcId="{7916E2DE-C282-4701-B112-2DF4583B64F2}" destId="{3AC93BE0-1B09-4CFE-9E9E-B5F9309F570F}" srcOrd="3" destOrd="0" presId="urn:microsoft.com/office/officeart/2008/layout/LinedList"/>
    <dgm:cxn modelId="{B459B866-7EA2-488E-8AFF-F042EDD4D44E}" type="presParOf" srcId="{7916E2DE-C282-4701-B112-2DF4583B64F2}" destId="{136FAAAA-7173-4404-865B-7299439B5AAB}" srcOrd="4" destOrd="0" presId="urn:microsoft.com/office/officeart/2008/layout/LinedList"/>
    <dgm:cxn modelId="{405225ED-E53B-405C-9ABF-356C997757C9}" type="presParOf" srcId="{136FAAAA-7173-4404-865B-7299439B5AAB}" destId="{40AB3140-8F75-49B7-AE97-D0A40045A39A}" srcOrd="0" destOrd="0" presId="urn:microsoft.com/office/officeart/2008/layout/LinedList"/>
    <dgm:cxn modelId="{BFE927E5-BECA-4DD6-927F-FA6324008CB3}" type="presParOf" srcId="{136FAAAA-7173-4404-865B-7299439B5AAB}" destId="{3D1A82D5-CF6B-4EEF-BD7D-75E4C037F466}" srcOrd="1" destOrd="0" presId="urn:microsoft.com/office/officeart/2008/layout/LinedList"/>
    <dgm:cxn modelId="{5B586072-4030-4A24-ACDF-9647C1D67F04}" type="presParOf" srcId="{136FAAAA-7173-4404-865B-7299439B5AAB}" destId="{9FB32CB5-7A0A-419F-8917-A81BDDD510F2}" srcOrd="2" destOrd="0" presId="urn:microsoft.com/office/officeart/2008/layout/LinedList"/>
    <dgm:cxn modelId="{28BFED2B-B719-4327-8086-CB8B0B1E61B9}" type="presParOf" srcId="{7916E2DE-C282-4701-B112-2DF4583B64F2}" destId="{9F6A717C-0F18-4D5C-ACCB-BFA3E9982157}" srcOrd="5" destOrd="0" presId="urn:microsoft.com/office/officeart/2008/layout/LinedList"/>
    <dgm:cxn modelId="{A3B4D274-058C-4412-8C16-2655D0FF04BF}" type="presParOf" srcId="{7916E2DE-C282-4701-B112-2DF4583B64F2}" destId="{98F4808F-72AC-46D6-AC85-14A11A65F951}" srcOrd="6" destOrd="0" presId="urn:microsoft.com/office/officeart/2008/layout/LinedList"/>
    <dgm:cxn modelId="{B56F36E4-F1A3-4CCD-AD1E-C9818C1E6013}" type="presParOf" srcId="{7916E2DE-C282-4701-B112-2DF4583B64F2}" destId="{8D1F3994-0497-4DB7-B434-06ECC2081E03}" srcOrd="7" destOrd="0" presId="urn:microsoft.com/office/officeart/2008/layout/LinedList"/>
    <dgm:cxn modelId="{C21BF818-F68A-47A4-BBAE-9EC725795C4F}" type="presParOf" srcId="{8D1F3994-0497-4DB7-B434-06ECC2081E03}" destId="{2482BB1F-CAD3-4430-A3DB-6CF49BB5B263}" srcOrd="0" destOrd="0" presId="urn:microsoft.com/office/officeart/2008/layout/LinedList"/>
    <dgm:cxn modelId="{CB523055-49C4-4C88-913C-D71348834F6E}" type="presParOf" srcId="{8D1F3994-0497-4DB7-B434-06ECC2081E03}" destId="{51E43DDD-30E8-40F9-84EE-83A0F830A579}" srcOrd="1" destOrd="0" presId="urn:microsoft.com/office/officeart/2008/layout/LinedList"/>
    <dgm:cxn modelId="{E241639F-E0FD-4627-A684-A0812A1662B5}" type="presParOf" srcId="{8D1F3994-0497-4DB7-B434-06ECC2081E03}" destId="{65070C52-728C-471D-A2B6-E2FAB391AD70}" srcOrd="2" destOrd="0" presId="urn:microsoft.com/office/officeart/2008/layout/LinedList"/>
    <dgm:cxn modelId="{18B6DB83-430E-41FF-A2CE-2C90AF058877}" type="presParOf" srcId="{7916E2DE-C282-4701-B112-2DF4583B64F2}" destId="{794FD4F8-28BC-4C76-88D2-9D87224419BD}" srcOrd="8" destOrd="0" presId="urn:microsoft.com/office/officeart/2008/layout/LinedList"/>
    <dgm:cxn modelId="{0771CA09-6F32-44FB-AB34-82B1DDB62F26}" type="presParOf" srcId="{7916E2DE-C282-4701-B112-2DF4583B64F2}" destId="{C98C294A-A282-4EC7-8510-49C0EB67D1BC}" srcOrd="9" destOrd="0" presId="urn:microsoft.com/office/officeart/2008/layout/LinedList"/>
    <dgm:cxn modelId="{E8146522-D415-4143-9678-86705BA6E3BF}" type="presParOf" srcId="{7916E2DE-C282-4701-B112-2DF4583B64F2}" destId="{2C141B34-CB1B-479D-BE1A-F2FCA07112DB}" srcOrd="10" destOrd="0" presId="urn:microsoft.com/office/officeart/2008/layout/LinedList"/>
    <dgm:cxn modelId="{A013D5EB-B5EE-4E54-BABF-3164D37C51A9}" type="presParOf" srcId="{2C141B34-CB1B-479D-BE1A-F2FCA07112DB}" destId="{388EF7C8-E96C-48B9-972E-5337B63864E6}" srcOrd="0" destOrd="0" presId="urn:microsoft.com/office/officeart/2008/layout/LinedList"/>
    <dgm:cxn modelId="{7BD30753-3B80-4670-BAAA-7BF018D1D061}" type="presParOf" srcId="{2C141B34-CB1B-479D-BE1A-F2FCA07112DB}" destId="{F489931D-ADAD-4E0E-8C2C-D0B2DD7D4394}" srcOrd="1" destOrd="0" presId="urn:microsoft.com/office/officeart/2008/layout/LinedList"/>
    <dgm:cxn modelId="{F777C0ED-D664-44BD-BC3B-17A47263A1D6}" type="presParOf" srcId="{2C141B34-CB1B-479D-BE1A-F2FCA07112DB}" destId="{DCF5FBFF-EFFE-4E3F-BBFF-E7E1EB2DB6A3}" srcOrd="2" destOrd="0" presId="urn:microsoft.com/office/officeart/2008/layout/LinedList"/>
    <dgm:cxn modelId="{F0EE0A5B-E874-44FD-ABF2-E65991954A07}" type="presParOf" srcId="{7916E2DE-C282-4701-B112-2DF4583B64F2}" destId="{8B6833D3-3FB2-42FC-BC65-138CA87C0C2B}" srcOrd="11" destOrd="0" presId="urn:microsoft.com/office/officeart/2008/layout/LinedList"/>
    <dgm:cxn modelId="{5537D53E-B166-4C33-AFA4-31B5BB131D2E}" type="presParOf" srcId="{7916E2DE-C282-4701-B112-2DF4583B64F2}" destId="{AF9310EA-67DD-4B48-8EB4-F1CF9C0BF39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0BACEC-3A5F-4318-A80B-E506D93D7857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77D32412-7746-4F58-A779-05AAEFE96453}">
      <dgm:prSet phldrT="[Texto]" custT="1"/>
      <dgm:spPr/>
      <dgm:t>
        <a:bodyPr/>
        <a:lstStyle/>
        <a:p>
          <a:r>
            <a:rPr lang="pt-PT" sz="32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Aplicação</a:t>
          </a:r>
          <a:endParaRPr lang="pt-PT" sz="32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A05FC0F9-C351-44D2-BF9C-289D729C6C3F}" type="sibTrans" cxnId="{4CBAE000-0752-4B3D-909C-0A4715933260}">
      <dgm:prSet/>
      <dgm:spPr/>
      <dgm:t>
        <a:bodyPr/>
        <a:lstStyle/>
        <a:p>
          <a:endParaRPr lang="pt-PT"/>
        </a:p>
      </dgm:t>
    </dgm:pt>
    <dgm:pt modelId="{B73352BF-11F9-4EA5-A2B4-C5349F63946A}" type="parTrans" cxnId="{4CBAE000-0752-4B3D-909C-0A4715933260}">
      <dgm:prSet/>
      <dgm:spPr/>
      <dgm:t>
        <a:bodyPr/>
        <a:lstStyle/>
        <a:p>
          <a:endParaRPr lang="pt-PT"/>
        </a:p>
      </dgm:t>
    </dgm:pt>
    <dgm:pt modelId="{8EE99AE8-4C4A-4090-9F79-4FCE96EDD090}">
      <dgm:prSet phldrT="[Texto]" custT="1"/>
      <dgm:spPr/>
      <dgm:t>
        <a:bodyPr/>
        <a:lstStyle/>
        <a:p>
          <a:r>
            <a:rPr lang="pt-PT" sz="1800" i="1" dirty="0" err="1">
              <a:solidFill>
                <a:srgbClr val="002060"/>
              </a:solidFill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Bootstrap</a:t>
          </a:r>
          <a:r>
            <a:rPr lang="pt-PT" sz="1800" dirty="0"/>
            <a:t> </a:t>
          </a:r>
        </a:p>
      </dgm:t>
    </dgm:pt>
    <dgm:pt modelId="{74170992-E091-4D93-9CF0-881D3D7E66AD}" type="sibTrans" cxnId="{0EC23B43-4076-4E31-BD34-36C040D971E7}">
      <dgm:prSet/>
      <dgm:spPr/>
      <dgm:t>
        <a:bodyPr/>
        <a:lstStyle/>
        <a:p>
          <a:endParaRPr lang="pt-PT"/>
        </a:p>
      </dgm:t>
    </dgm:pt>
    <dgm:pt modelId="{C9256D50-761A-41F9-9962-ED4F535F6D3F}" type="parTrans" cxnId="{0EC23B43-4076-4E31-BD34-36C040D971E7}">
      <dgm:prSet/>
      <dgm:spPr/>
      <dgm:t>
        <a:bodyPr/>
        <a:lstStyle/>
        <a:p>
          <a:endParaRPr lang="pt-PT"/>
        </a:p>
      </dgm:t>
    </dgm:pt>
    <dgm:pt modelId="{B45B6DAA-CEB6-40C3-9DC5-96D2CD49570B}">
      <dgm:prSet phldrT="[Texto]" custT="1"/>
      <dgm:spPr/>
      <dgm:t>
        <a:bodyPr/>
        <a:lstStyle/>
        <a:p>
          <a:r>
            <a:rPr lang="pt-PT" sz="1600" dirty="0">
              <a:solidFill>
                <a:srgbClr val="002060"/>
              </a:solidFill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Catálogos de Serviços</a:t>
          </a:r>
          <a:endParaRPr lang="pt-PT" sz="1600" dirty="0">
            <a:solidFill>
              <a:srgbClr val="002060"/>
            </a:solidFill>
          </a:endParaRPr>
        </a:p>
      </dgm:t>
    </dgm:pt>
    <dgm:pt modelId="{EEFC9535-5714-4835-A89A-42D22338175E}" type="parTrans" cxnId="{28B29664-5F1C-4247-885D-329420BB6073}">
      <dgm:prSet/>
      <dgm:spPr/>
      <dgm:t>
        <a:bodyPr/>
        <a:lstStyle/>
        <a:p>
          <a:endParaRPr lang="pt-PT"/>
        </a:p>
      </dgm:t>
    </dgm:pt>
    <dgm:pt modelId="{B6D33DE9-8C1B-4473-BCBF-A62F8A55AB68}" type="sibTrans" cxnId="{28B29664-5F1C-4247-885D-329420BB6073}">
      <dgm:prSet/>
      <dgm:spPr/>
      <dgm:t>
        <a:bodyPr/>
        <a:lstStyle/>
        <a:p>
          <a:endParaRPr lang="pt-PT"/>
        </a:p>
      </dgm:t>
    </dgm:pt>
    <dgm:pt modelId="{C0BF6BAC-2420-4D0C-BA5A-CF00BA263791}">
      <dgm:prSet phldrT="[Texto]" custT="1"/>
      <dgm:spPr/>
      <dgm:t>
        <a:bodyPr/>
        <a:lstStyle/>
        <a:p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Serviços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4FBF34E6-4E53-483B-97A1-10CB965E3E4A}" type="parTrans" cxnId="{D80BB9F5-E400-4335-87C6-B88D7B2B3FBB}">
      <dgm:prSet/>
      <dgm:spPr/>
      <dgm:t>
        <a:bodyPr/>
        <a:lstStyle/>
        <a:p>
          <a:endParaRPr lang="pt-PT"/>
        </a:p>
      </dgm:t>
    </dgm:pt>
    <dgm:pt modelId="{92B3CFB5-7674-4F1F-8469-29A4464D97C0}" type="sibTrans" cxnId="{D80BB9F5-E400-4335-87C6-B88D7B2B3FBB}">
      <dgm:prSet/>
      <dgm:spPr/>
      <dgm:t>
        <a:bodyPr/>
        <a:lstStyle/>
        <a:p>
          <a:endParaRPr lang="pt-PT"/>
        </a:p>
      </dgm:t>
    </dgm:pt>
    <dgm:pt modelId="{0907BB71-C925-4E09-BD7C-91A46267F8EA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Estrutura orgânica da organização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59048C51-9B3D-4795-BC22-B0F437CDC41D}" type="parTrans" cxnId="{E5FDA424-8AB6-46BB-9017-B1D652F1BD59}">
      <dgm:prSet/>
      <dgm:spPr/>
      <dgm:t>
        <a:bodyPr/>
        <a:lstStyle/>
        <a:p>
          <a:endParaRPr lang="pt-PT"/>
        </a:p>
      </dgm:t>
    </dgm:pt>
    <dgm:pt modelId="{7486CD0D-E379-4834-9C2F-FD8CE87C0C57}" type="sibTrans" cxnId="{E5FDA424-8AB6-46BB-9017-B1D652F1BD59}">
      <dgm:prSet/>
      <dgm:spPr/>
      <dgm:t>
        <a:bodyPr/>
        <a:lstStyle/>
        <a:p>
          <a:endParaRPr lang="pt-PT"/>
        </a:p>
      </dgm:t>
    </dgm:pt>
    <dgm:pt modelId="{8C805F78-FD77-4C00-A11F-CB2E5C0DF25F}">
      <dgm:prSet phldrT="[Texto]" custT="1"/>
      <dgm:spPr/>
      <dgm:t>
        <a:bodyPr/>
        <a:lstStyle/>
        <a:p>
          <a:r>
            <a:rPr lang="pt-PT" sz="1800" dirty="0"/>
            <a:t>Linguagem de Validação de Formulários e Atividades Automáticas</a:t>
          </a:r>
        </a:p>
      </dgm:t>
    </dgm:pt>
    <dgm:pt modelId="{F2BE6266-D568-4EF2-9E0A-7D4B9401F8C6}" type="parTrans" cxnId="{6E5135BE-E703-42A1-86CD-C1BE370850ED}">
      <dgm:prSet/>
      <dgm:spPr/>
      <dgm:t>
        <a:bodyPr/>
        <a:lstStyle/>
        <a:p>
          <a:endParaRPr lang="pt-PT"/>
        </a:p>
      </dgm:t>
    </dgm:pt>
    <dgm:pt modelId="{B22E69DB-8031-4746-ABD6-346B5229DA85}" type="sibTrans" cxnId="{6E5135BE-E703-42A1-86CD-C1BE370850ED}">
      <dgm:prSet/>
      <dgm:spPr/>
      <dgm:t>
        <a:bodyPr/>
        <a:lstStyle/>
        <a:p>
          <a:endParaRPr lang="pt-PT"/>
        </a:p>
      </dgm:t>
    </dgm:pt>
    <dgm:pt modelId="{452E3322-BBBA-455A-BDD5-2DDB58259268}">
      <dgm:prSet phldrT="[Texto]" custT="1"/>
      <dgm:spPr/>
      <dgm:t>
        <a:bodyPr/>
        <a:lstStyle/>
        <a:p>
          <a:r>
            <a:rPr lang="pt-PT" sz="1800" dirty="0"/>
            <a:t>Motor de Fluxos de Atividade</a:t>
          </a:r>
        </a:p>
      </dgm:t>
    </dgm:pt>
    <dgm:pt modelId="{DCDAC07A-F993-421D-9363-9DED16964E2D}" type="parTrans" cxnId="{964F4F8D-5BB8-45DD-A386-A43465A1BD80}">
      <dgm:prSet/>
      <dgm:spPr/>
      <dgm:t>
        <a:bodyPr/>
        <a:lstStyle/>
        <a:p>
          <a:endParaRPr lang="pt-PT"/>
        </a:p>
      </dgm:t>
    </dgm:pt>
    <dgm:pt modelId="{01F55982-1AEA-47CF-A283-B5160A07A4A8}" type="sibTrans" cxnId="{964F4F8D-5BB8-45DD-A386-A43465A1BD80}">
      <dgm:prSet/>
      <dgm:spPr/>
      <dgm:t>
        <a:bodyPr/>
        <a:lstStyle/>
        <a:p>
          <a:endParaRPr lang="pt-PT"/>
        </a:p>
      </dgm:t>
    </dgm:pt>
    <dgm:pt modelId="{B97011E2-0679-4E29-B547-9ED9C150689E}">
      <dgm:prSet phldrT="[Texto]" custT="1"/>
      <dgm:spPr/>
      <dgm:t>
        <a:bodyPr/>
        <a:lstStyle/>
        <a:p>
          <a:r>
            <a:rPr lang="pt-PT" sz="1600" dirty="0"/>
            <a:t>Mecanismo de gestão/controlo/avanço do fluxo de atividades de um dado pedido</a:t>
          </a:r>
        </a:p>
      </dgm:t>
    </dgm:pt>
    <dgm:pt modelId="{799FFA7C-AFE8-42F8-9DE0-B169CFCAF71F}" type="parTrans" cxnId="{F3DCEB4C-0D9C-46E9-B928-9D61EE9DB4D4}">
      <dgm:prSet/>
      <dgm:spPr/>
      <dgm:t>
        <a:bodyPr/>
        <a:lstStyle/>
        <a:p>
          <a:endParaRPr lang="pt-PT"/>
        </a:p>
      </dgm:t>
    </dgm:pt>
    <dgm:pt modelId="{8DD8B7C5-78EF-4A61-87EC-1EEF5317D56B}" type="sibTrans" cxnId="{F3DCEB4C-0D9C-46E9-B928-9D61EE9DB4D4}">
      <dgm:prSet/>
      <dgm:spPr/>
      <dgm:t>
        <a:bodyPr/>
        <a:lstStyle/>
        <a:p>
          <a:endParaRPr lang="pt-PT"/>
        </a:p>
      </dgm:t>
    </dgm:pt>
    <dgm:pt modelId="{EB45B9AB-1F9E-4E86-A510-35BB93600BBF}">
      <dgm:prSet phldrT="[Texto]" custT="1"/>
      <dgm:spPr/>
      <dgm:t>
        <a:bodyPr/>
        <a:lstStyle/>
        <a:p>
          <a:r>
            <a:rPr lang="pt-PT" sz="1800" dirty="0"/>
            <a:t>Executor de Tarefas Automáticas</a:t>
          </a:r>
        </a:p>
      </dgm:t>
    </dgm:pt>
    <dgm:pt modelId="{C8D34EF2-45D9-4E95-A4CE-CE19F72EA6F4}" type="parTrans" cxnId="{AF694C98-4732-49AC-B353-F3F5ACBE63C9}">
      <dgm:prSet/>
      <dgm:spPr/>
      <dgm:t>
        <a:bodyPr/>
        <a:lstStyle/>
        <a:p>
          <a:endParaRPr lang="pt-PT"/>
        </a:p>
      </dgm:t>
    </dgm:pt>
    <dgm:pt modelId="{39C2C2CC-D6B8-4FA8-82CA-96B82DF6A0FD}" type="sibTrans" cxnId="{AF694C98-4732-49AC-B353-F3F5ACBE63C9}">
      <dgm:prSet/>
      <dgm:spPr/>
      <dgm:t>
        <a:bodyPr/>
        <a:lstStyle/>
        <a:p>
          <a:endParaRPr lang="pt-PT"/>
        </a:p>
      </dgm:t>
    </dgm:pt>
    <dgm:pt modelId="{11D61114-BB67-4667-876E-86DC9C502760}">
      <dgm:prSet phldrT="[Texto]" custT="1"/>
      <dgm:spPr/>
      <dgm:t>
        <a:bodyPr/>
        <a:lstStyle/>
        <a:p>
          <a:r>
            <a:rPr lang="pt-PT" sz="1800" dirty="0"/>
            <a:t>Execução de Scripts</a:t>
          </a:r>
        </a:p>
      </dgm:t>
    </dgm:pt>
    <dgm:pt modelId="{9F78D066-93D1-4450-8889-611CC2AA70A3}" type="parTrans" cxnId="{F0610E56-BAB7-4F5E-BA8E-2D2534A62FCE}">
      <dgm:prSet/>
      <dgm:spPr/>
      <dgm:t>
        <a:bodyPr/>
        <a:lstStyle/>
        <a:p>
          <a:endParaRPr lang="pt-PT"/>
        </a:p>
      </dgm:t>
    </dgm:pt>
    <dgm:pt modelId="{1D4F9109-9A9F-4507-BACC-3AB085EB8B39}" type="sibTrans" cxnId="{F0610E56-BAB7-4F5E-BA8E-2D2534A62FCE}">
      <dgm:prSet/>
      <dgm:spPr/>
      <dgm:t>
        <a:bodyPr/>
        <a:lstStyle/>
        <a:p>
          <a:endParaRPr lang="pt-PT"/>
        </a:p>
      </dgm:t>
    </dgm:pt>
    <dgm:pt modelId="{44F33097-FD8D-4339-A6B2-2FB807E30D9C}">
      <dgm:prSet phldrT="[Texto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Níveis de Criticidade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5180D621-C936-4EBE-A105-BCE5954E4C07}" type="parTrans" cxnId="{0BA89016-31F9-49D3-89E3-4B35300FAC45}">
      <dgm:prSet/>
      <dgm:spPr/>
      <dgm:t>
        <a:bodyPr/>
        <a:lstStyle/>
        <a:p>
          <a:endParaRPr lang="pt-PT"/>
        </a:p>
      </dgm:t>
    </dgm:pt>
    <dgm:pt modelId="{2A964959-3BBB-4704-B0D0-F94EB866CCC6}" type="sibTrans" cxnId="{0BA89016-31F9-49D3-89E3-4B35300FAC45}">
      <dgm:prSet/>
      <dgm:spPr/>
      <dgm:t>
        <a:bodyPr/>
        <a:lstStyle/>
        <a:p>
          <a:endParaRPr lang="pt-PT"/>
        </a:p>
      </dgm:t>
    </dgm:pt>
    <dgm:pt modelId="{5CB1B164-2942-4D0B-906B-C88017D9B65B}">
      <dgm:prSet phldrT="[Texto]" custT="1"/>
      <dgm:spPr/>
      <dgm:t>
        <a:bodyPr/>
        <a:lstStyle/>
        <a:p>
          <a:r>
            <a:rPr lang="pt-PT" sz="1800" i="1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Apresentação de </a:t>
          </a:r>
          <a:r>
            <a:rPr lang="pt-PT" sz="1800" i="1" kern="1200" dirty="0" err="1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dashboards</a:t>
          </a:r>
          <a:endParaRPr lang="pt-PT" sz="1800" i="1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gm:t>
    </dgm:pt>
    <dgm:pt modelId="{39CDCE77-8370-4631-9438-A6C173C07220}" type="parTrans" cxnId="{4DD98FBB-6E58-429C-AE09-CE1878D9A75D}">
      <dgm:prSet/>
      <dgm:spPr/>
      <dgm:t>
        <a:bodyPr/>
        <a:lstStyle/>
        <a:p>
          <a:endParaRPr lang="pt-PT"/>
        </a:p>
      </dgm:t>
    </dgm:pt>
    <dgm:pt modelId="{4D32027D-0937-4EC3-BD5A-87D54CD319D1}" type="sibTrans" cxnId="{4DD98FBB-6E58-429C-AE09-CE1878D9A75D}">
      <dgm:prSet/>
      <dgm:spPr/>
      <dgm:t>
        <a:bodyPr/>
        <a:lstStyle/>
        <a:p>
          <a:endParaRPr lang="pt-PT"/>
        </a:p>
      </dgm:t>
    </dgm:pt>
    <dgm:pt modelId="{8742BE7E-14DF-4686-922E-A949353F3A78}" type="pres">
      <dgm:prSet presAssocID="{BE0BACEC-3A5F-4318-A80B-E506D93D7857}" presName="vert0" presStyleCnt="0">
        <dgm:presLayoutVars>
          <dgm:dir/>
          <dgm:animOne val="branch"/>
          <dgm:animLvl val="lvl"/>
        </dgm:presLayoutVars>
      </dgm:prSet>
      <dgm:spPr/>
    </dgm:pt>
    <dgm:pt modelId="{FC4EFA70-0303-4BAB-93EB-0670076B8D5A}" type="pres">
      <dgm:prSet presAssocID="{77D32412-7746-4F58-A779-05AAEFE96453}" presName="thickLine" presStyleLbl="alignNode1" presStyleIdx="0" presStyleCnt="1"/>
      <dgm:spPr/>
    </dgm:pt>
    <dgm:pt modelId="{977EED84-10D3-4C3D-B851-8BA212C34FE6}" type="pres">
      <dgm:prSet presAssocID="{77D32412-7746-4F58-A779-05AAEFE96453}" presName="horz1" presStyleCnt="0"/>
      <dgm:spPr/>
    </dgm:pt>
    <dgm:pt modelId="{D5225781-486F-41FC-8542-580848097332}" type="pres">
      <dgm:prSet presAssocID="{77D32412-7746-4F58-A779-05AAEFE96453}" presName="tx1" presStyleLbl="revTx" presStyleIdx="0" presStyleCnt="12"/>
      <dgm:spPr/>
    </dgm:pt>
    <dgm:pt modelId="{7916E2DE-C282-4701-B112-2DF4583B64F2}" type="pres">
      <dgm:prSet presAssocID="{77D32412-7746-4F58-A779-05AAEFE96453}" presName="vert1" presStyleCnt="0"/>
      <dgm:spPr/>
    </dgm:pt>
    <dgm:pt modelId="{25EEFBE5-9ADA-43E7-9272-D1B3B7E639D5}" type="pres">
      <dgm:prSet presAssocID="{8EE99AE8-4C4A-4090-9F79-4FCE96EDD090}" presName="vertSpace2a" presStyleCnt="0"/>
      <dgm:spPr/>
    </dgm:pt>
    <dgm:pt modelId="{9B9C79D6-4395-4698-B2A4-EB1B980A717C}" type="pres">
      <dgm:prSet presAssocID="{8EE99AE8-4C4A-4090-9F79-4FCE96EDD090}" presName="horz2" presStyleCnt="0"/>
      <dgm:spPr/>
    </dgm:pt>
    <dgm:pt modelId="{ADD59DDA-52A0-4382-9D70-24C5732CD002}" type="pres">
      <dgm:prSet presAssocID="{8EE99AE8-4C4A-4090-9F79-4FCE96EDD090}" presName="horzSpace2" presStyleCnt="0"/>
      <dgm:spPr/>
    </dgm:pt>
    <dgm:pt modelId="{7C202218-CF0E-47FE-8E55-D9BDEBC22448}" type="pres">
      <dgm:prSet presAssocID="{8EE99AE8-4C4A-4090-9F79-4FCE96EDD090}" presName="tx2" presStyleLbl="revTx" presStyleIdx="1" presStyleCnt="12" custScaleX="101385"/>
      <dgm:spPr/>
    </dgm:pt>
    <dgm:pt modelId="{D6D55CCC-C4C7-4EFE-8233-5066B959F246}" type="pres">
      <dgm:prSet presAssocID="{8EE99AE8-4C4A-4090-9F79-4FCE96EDD090}" presName="vert2" presStyleCnt="0"/>
      <dgm:spPr/>
    </dgm:pt>
    <dgm:pt modelId="{4A18791F-5D6A-454C-87EC-4FD28D2D4E3C}" type="pres">
      <dgm:prSet presAssocID="{B45B6DAA-CEB6-40C3-9DC5-96D2CD49570B}" presName="horz3" presStyleCnt="0"/>
      <dgm:spPr/>
    </dgm:pt>
    <dgm:pt modelId="{A294F03C-3A07-4F04-A5CE-A07DF927E846}" type="pres">
      <dgm:prSet presAssocID="{B45B6DAA-CEB6-40C3-9DC5-96D2CD49570B}" presName="horzSpace3" presStyleCnt="0"/>
      <dgm:spPr/>
    </dgm:pt>
    <dgm:pt modelId="{BDE2F334-81A2-413F-9717-677F4079DEB6}" type="pres">
      <dgm:prSet presAssocID="{B45B6DAA-CEB6-40C3-9DC5-96D2CD49570B}" presName="tx3" presStyleLbl="revTx" presStyleIdx="2" presStyleCnt="12"/>
      <dgm:spPr/>
    </dgm:pt>
    <dgm:pt modelId="{4B0E81F6-9639-4EFF-9424-D700F162B36E}" type="pres">
      <dgm:prSet presAssocID="{B45B6DAA-CEB6-40C3-9DC5-96D2CD49570B}" presName="vert3" presStyleCnt="0"/>
      <dgm:spPr/>
    </dgm:pt>
    <dgm:pt modelId="{1287C4FE-6F72-4D65-8DAF-A72E135D1198}" type="pres">
      <dgm:prSet presAssocID="{B6D33DE9-8C1B-4473-BCBF-A62F8A55AB68}" presName="thinLine3" presStyleLbl="callout" presStyleIdx="0" presStyleCnt="9" custScaleX="2009" custScaleY="2009"/>
      <dgm:spPr>
        <a:ln>
          <a:solidFill>
            <a:schemeClr val="bg1"/>
          </a:solidFill>
        </a:ln>
      </dgm:spPr>
    </dgm:pt>
    <dgm:pt modelId="{E0CCE60D-3F5C-4B33-AFBB-19A2734BC89D}" type="pres">
      <dgm:prSet presAssocID="{C0BF6BAC-2420-4D0C-BA5A-CF00BA263791}" presName="horz3" presStyleCnt="0"/>
      <dgm:spPr/>
    </dgm:pt>
    <dgm:pt modelId="{CE1B4C98-4A86-4D80-92E5-BE7B79B26D61}" type="pres">
      <dgm:prSet presAssocID="{C0BF6BAC-2420-4D0C-BA5A-CF00BA263791}" presName="horzSpace3" presStyleCnt="0"/>
      <dgm:spPr/>
    </dgm:pt>
    <dgm:pt modelId="{D20BC687-E731-4C04-8CD5-7CC7B200E9A3}" type="pres">
      <dgm:prSet presAssocID="{C0BF6BAC-2420-4D0C-BA5A-CF00BA263791}" presName="tx3" presStyleLbl="revTx" presStyleIdx="3" presStyleCnt="12"/>
      <dgm:spPr/>
    </dgm:pt>
    <dgm:pt modelId="{530DFB8A-BE11-4C04-9725-C378D0B428A8}" type="pres">
      <dgm:prSet presAssocID="{C0BF6BAC-2420-4D0C-BA5A-CF00BA263791}" presName="vert3" presStyleCnt="0"/>
      <dgm:spPr/>
    </dgm:pt>
    <dgm:pt modelId="{2993CF5E-42C3-46DA-BB42-9A6978481325}" type="pres">
      <dgm:prSet presAssocID="{92B3CFB5-7674-4F1F-8469-29A4464D97C0}" presName="thinLine3" presStyleLbl="callout" presStyleIdx="1" presStyleCnt="9" custScaleX="1826" custScaleY="1826"/>
      <dgm:spPr>
        <a:ln>
          <a:solidFill>
            <a:schemeClr val="bg1"/>
          </a:solidFill>
        </a:ln>
      </dgm:spPr>
    </dgm:pt>
    <dgm:pt modelId="{DE13306A-9BB0-4A1A-996A-4AE8737E2C58}" type="pres">
      <dgm:prSet presAssocID="{0907BB71-C925-4E09-BD7C-91A46267F8EA}" presName="horz3" presStyleCnt="0"/>
      <dgm:spPr/>
    </dgm:pt>
    <dgm:pt modelId="{C74A23B8-F3F9-4B13-A627-E38A236AC090}" type="pres">
      <dgm:prSet presAssocID="{0907BB71-C925-4E09-BD7C-91A46267F8EA}" presName="horzSpace3" presStyleCnt="0"/>
      <dgm:spPr/>
    </dgm:pt>
    <dgm:pt modelId="{DBDD4EBD-F239-4CC8-83A7-01CF79711B2A}" type="pres">
      <dgm:prSet presAssocID="{0907BB71-C925-4E09-BD7C-91A46267F8EA}" presName="tx3" presStyleLbl="revTx" presStyleIdx="4" presStyleCnt="12"/>
      <dgm:spPr/>
    </dgm:pt>
    <dgm:pt modelId="{56C63809-E1A2-4FFE-8269-CCCB3808071B}" type="pres">
      <dgm:prSet presAssocID="{0907BB71-C925-4E09-BD7C-91A46267F8EA}" presName="vert3" presStyleCnt="0"/>
      <dgm:spPr/>
    </dgm:pt>
    <dgm:pt modelId="{1FEAC99D-5F7D-49A8-8D02-8AAC3D27EDD0}" type="pres">
      <dgm:prSet presAssocID="{7486CD0D-E379-4834-9C2F-FD8CE87C0C57}" presName="thinLine3" presStyleLbl="callout" presStyleIdx="2" presStyleCnt="9" custScaleX="1826" custScaleY="1826"/>
      <dgm:spPr>
        <a:ln>
          <a:solidFill>
            <a:schemeClr val="bg1"/>
          </a:solidFill>
        </a:ln>
      </dgm:spPr>
    </dgm:pt>
    <dgm:pt modelId="{AE25F9F0-CF77-45A1-8E91-64A2B29919D4}" type="pres">
      <dgm:prSet presAssocID="{44F33097-FD8D-4339-A6B2-2FB807E30D9C}" presName="horz3" presStyleCnt="0"/>
      <dgm:spPr/>
    </dgm:pt>
    <dgm:pt modelId="{E53B4C80-42F7-456F-9F18-51184611617D}" type="pres">
      <dgm:prSet presAssocID="{44F33097-FD8D-4339-A6B2-2FB807E30D9C}" presName="horzSpace3" presStyleCnt="0"/>
      <dgm:spPr/>
    </dgm:pt>
    <dgm:pt modelId="{6898029B-95D7-4CA6-8F39-0B71D317B64A}" type="pres">
      <dgm:prSet presAssocID="{44F33097-FD8D-4339-A6B2-2FB807E30D9C}" presName="tx3" presStyleLbl="revTx" presStyleIdx="5" presStyleCnt="12" custScaleY="167263"/>
      <dgm:spPr/>
    </dgm:pt>
    <dgm:pt modelId="{0D653FAE-B9F8-431F-99DB-8E674D1B39C2}" type="pres">
      <dgm:prSet presAssocID="{44F33097-FD8D-4339-A6B2-2FB807E30D9C}" presName="vert3" presStyleCnt="0"/>
      <dgm:spPr/>
    </dgm:pt>
    <dgm:pt modelId="{6267AC74-859C-423D-8574-7285B639DCD6}" type="pres">
      <dgm:prSet presAssocID="{8EE99AE8-4C4A-4090-9F79-4FCE96EDD090}" presName="thinLine2b" presStyleLbl="callout" presStyleIdx="3" presStyleCnt="9"/>
      <dgm:spPr/>
    </dgm:pt>
    <dgm:pt modelId="{3AC93BE0-1B09-4CFE-9E9E-B5F9309F570F}" type="pres">
      <dgm:prSet presAssocID="{8EE99AE8-4C4A-4090-9F79-4FCE96EDD090}" presName="vertSpace2b" presStyleCnt="0"/>
      <dgm:spPr/>
    </dgm:pt>
    <dgm:pt modelId="{35CE5C6B-D3B8-4F44-ADFB-B367F55BC44C}" type="pres">
      <dgm:prSet presAssocID="{5CB1B164-2942-4D0B-906B-C88017D9B65B}" presName="horz2" presStyleCnt="0"/>
      <dgm:spPr/>
    </dgm:pt>
    <dgm:pt modelId="{F143049E-1101-4D1B-8A30-FF5EC7767500}" type="pres">
      <dgm:prSet presAssocID="{5CB1B164-2942-4D0B-906B-C88017D9B65B}" presName="horzSpace2" presStyleCnt="0"/>
      <dgm:spPr/>
    </dgm:pt>
    <dgm:pt modelId="{A3D0C40E-A5D6-40B7-9AEE-64AA2FA7E435}" type="pres">
      <dgm:prSet presAssocID="{5CB1B164-2942-4D0B-906B-C88017D9B65B}" presName="tx2" presStyleLbl="revTx" presStyleIdx="6" presStyleCnt="12" custScaleY="53756"/>
      <dgm:spPr/>
    </dgm:pt>
    <dgm:pt modelId="{043C634E-A5F7-446F-80FD-CA28A3059DF2}" type="pres">
      <dgm:prSet presAssocID="{5CB1B164-2942-4D0B-906B-C88017D9B65B}" presName="vert2" presStyleCnt="0"/>
      <dgm:spPr/>
    </dgm:pt>
    <dgm:pt modelId="{091BE840-1896-4712-85C9-8A6C79445E2A}" type="pres">
      <dgm:prSet presAssocID="{5CB1B164-2942-4D0B-906B-C88017D9B65B}" presName="thinLine2b" presStyleLbl="callout" presStyleIdx="4" presStyleCnt="9"/>
      <dgm:spPr/>
    </dgm:pt>
    <dgm:pt modelId="{7353C27F-79C4-4045-A6B6-A2804E4F27E1}" type="pres">
      <dgm:prSet presAssocID="{5CB1B164-2942-4D0B-906B-C88017D9B65B}" presName="vertSpace2b" presStyleCnt="0"/>
      <dgm:spPr/>
    </dgm:pt>
    <dgm:pt modelId="{D1E78052-D79E-4E38-8E08-198977697ECA}" type="pres">
      <dgm:prSet presAssocID="{8C805F78-FD77-4C00-A11F-CB2E5C0DF25F}" presName="horz2" presStyleCnt="0"/>
      <dgm:spPr/>
    </dgm:pt>
    <dgm:pt modelId="{42A10F7A-2424-4841-9638-B904AFBAA1A9}" type="pres">
      <dgm:prSet presAssocID="{8C805F78-FD77-4C00-A11F-CB2E5C0DF25F}" presName="horzSpace2" presStyleCnt="0"/>
      <dgm:spPr/>
    </dgm:pt>
    <dgm:pt modelId="{4A097759-BABD-41CF-94CC-8D419DA865C9}" type="pres">
      <dgm:prSet presAssocID="{8C805F78-FD77-4C00-A11F-CB2E5C0DF25F}" presName="tx2" presStyleLbl="revTx" presStyleIdx="7" presStyleCnt="12" custScaleY="78623"/>
      <dgm:spPr/>
    </dgm:pt>
    <dgm:pt modelId="{58C0098A-F6D3-4144-8346-C720219BF528}" type="pres">
      <dgm:prSet presAssocID="{8C805F78-FD77-4C00-A11F-CB2E5C0DF25F}" presName="vert2" presStyleCnt="0"/>
      <dgm:spPr/>
    </dgm:pt>
    <dgm:pt modelId="{8C6BCF6F-CAA8-43F4-9D2B-885B4CACD08F}" type="pres">
      <dgm:prSet presAssocID="{8C805F78-FD77-4C00-A11F-CB2E5C0DF25F}" presName="thinLine2b" presStyleLbl="callout" presStyleIdx="5" presStyleCnt="9"/>
      <dgm:spPr/>
    </dgm:pt>
    <dgm:pt modelId="{E2B85317-93D9-4A0D-A26B-E95EA851EB4B}" type="pres">
      <dgm:prSet presAssocID="{8C805F78-FD77-4C00-A11F-CB2E5C0DF25F}" presName="vertSpace2b" presStyleCnt="0"/>
      <dgm:spPr/>
    </dgm:pt>
    <dgm:pt modelId="{AB2867A4-90DD-4250-AEAD-29B1F0DD9027}" type="pres">
      <dgm:prSet presAssocID="{452E3322-BBBA-455A-BDD5-2DDB58259268}" presName="horz2" presStyleCnt="0"/>
      <dgm:spPr/>
    </dgm:pt>
    <dgm:pt modelId="{0943CF74-08EA-40C0-90C2-17968622D333}" type="pres">
      <dgm:prSet presAssocID="{452E3322-BBBA-455A-BDD5-2DDB58259268}" presName="horzSpace2" presStyleCnt="0"/>
      <dgm:spPr/>
    </dgm:pt>
    <dgm:pt modelId="{D00888F4-336E-4461-984E-0B8E680B125E}" type="pres">
      <dgm:prSet presAssocID="{452E3322-BBBA-455A-BDD5-2DDB58259268}" presName="tx2" presStyleLbl="revTx" presStyleIdx="8" presStyleCnt="12" custScaleY="87059"/>
      <dgm:spPr/>
    </dgm:pt>
    <dgm:pt modelId="{0C3538A3-9267-4FA2-AF80-AD244EFD83FA}" type="pres">
      <dgm:prSet presAssocID="{452E3322-BBBA-455A-BDD5-2DDB58259268}" presName="vert2" presStyleCnt="0"/>
      <dgm:spPr/>
    </dgm:pt>
    <dgm:pt modelId="{69683C70-D7C9-4F77-91BE-53C55F904E8B}" type="pres">
      <dgm:prSet presAssocID="{B97011E2-0679-4E29-B547-9ED9C150689E}" presName="horz3" presStyleCnt="0"/>
      <dgm:spPr/>
    </dgm:pt>
    <dgm:pt modelId="{0ECE25D6-7BC2-4982-A94F-EF7EC0FD9065}" type="pres">
      <dgm:prSet presAssocID="{B97011E2-0679-4E29-B547-9ED9C150689E}" presName="horzSpace3" presStyleCnt="0"/>
      <dgm:spPr/>
    </dgm:pt>
    <dgm:pt modelId="{A14050EA-4353-4764-887D-241959AB4929}" type="pres">
      <dgm:prSet presAssocID="{B97011E2-0679-4E29-B547-9ED9C150689E}" presName="tx3" presStyleLbl="revTx" presStyleIdx="9" presStyleCnt="12"/>
      <dgm:spPr/>
    </dgm:pt>
    <dgm:pt modelId="{42CF6548-F220-4646-A970-BA62A5DD57AD}" type="pres">
      <dgm:prSet presAssocID="{B97011E2-0679-4E29-B547-9ED9C150689E}" presName="vert3" presStyleCnt="0"/>
      <dgm:spPr/>
    </dgm:pt>
    <dgm:pt modelId="{74C2F334-579C-4753-9CDF-6C6330E34736}" type="pres">
      <dgm:prSet presAssocID="{452E3322-BBBA-455A-BDD5-2DDB58259268}" presName="thinLine2b" presStyleLbl="callout" presStyleIdx="6" presStyleCnt="9"/>
      <dgm:spPr/>
    </dgm:pt>
    <dgm:pt modelId="{5F101A90-9A89-4A8D-A035-2053657368CE}" type="pres">
      <dgm:prSet presAssocID="{452E3322-BBBA-455A-BDD5-2DDB58259268}" presName="vertSpace2b" presStyleCnt="0"/>
      <dgm:spPr/>
    </dgm:pt>
    <dgm:pt modelId="{99C4C6D3-CF27-44EE-9860-AF495A41E333}" type="pres">
      <dgm:prSet presAssocID="{EB45B9AB-1F9E-4E86-A510-35BB93600BBF}" presName="horz2" presStyleCnt="0"/>
      <dgm:spPr/>
    </dgm:pt>
    <dgm:pt modelId="{D1255245-49E0-4922-92A5-00EC9E1549D4}" type="pres">
      <dgm:prSet presAssocID="{EB45B9AB-1F9E-4E86-A510-35BB93600BBF}" presName="horzSpace2" presStyleCnt="0"/>
      <dgm:spPr/>
    </dgm:pt>
    <dgm:pt modelId="{7DC319FD-25FE-405E-8511-91094400616E}" type="pres">
      <dgm:prSet presAssocID="{EB45B9AB-1F9E-4E86-A510-35BB93600BBF}" presName="tx2" presStyleLbl="revTx" presStyleIdx="10" presStyleCnt="12" custScaleY="42220"/>
      <dgm:spPr/>
    </dgm:pt>
    <dgm:pt modelId="{1CD6D736-D70F-4F9E-9A48-80238ED96EB5}" type="pres">
      <dgm:prSet presAssocID="{EB45B9AB-1F9E-4E86-A510-35BB93600BBF}" presName="vert2" presStyleCnt="0"/>
      <dgm:spPr/>
    </dgm:pt>
    <dgm:pt modelId="{B8598864-6CDC-4500-A18F-2488CC2709E4}" type="pres">
      <dgm:prSet presAssocID="{EB45B9AB-1F9E-4E86-A510-35BB93600BBF}" presName="thinLine2b" presStyleLbl="callout" presStyleIdx="7" presStyleCnt="9"/>
      <dgm:spPr/>
    </dgm:pt>
    <dgm:pt modelId="{F1E6DFF0-837F-4EC3-849D-AF600103B2E9}" type="pres">
      <dgm:prSet presAssocID="{EB45B9AB-1F9E-4E86-A510-35BB93600BBF}" presName="vertSpace2b" presStyleCnt="0"/>
      <dgm:spPr/>
    </dgm:pt>
    <dgm:pt modelId="{1D9F5D36-2858-4A92-B481-32DEEA4F08CD}" type="pres">
      <dgm:prSet presAssocID="{11D61114-BB67-4667-876E-86DC9C502760}" presName="horz2" presStyleCnt="0"/>
      <dgm:spPr/>
    </dgm:pt>
    <dgm:pt modelId="{2526D162-96C5-400E-B63E-4E9B93922A63}" type="pres">
      <dgm:prSet presAssocID="{11D61114-BB67-4667-876E-86DC9C502760}" presName="horzSpace2" presStyleCnt="0"/>
      <dgm:spPr/>
    </dgm:pt>
    <dgm:pt modelId="{FA9C5E19-0E4B-4348-9862-1BB459D63D21}" type="pres">
      <dgm:prSet presAssocID="{11D61114-BB67-4667-876E-86DC9C502760}" presName="tx2" presStyleLbl="revTx" presStyleIdx="11" presStyleCnt="12" custScaleY="37530"/>
      <dgm:spPr/>
    </dgm:pt>
    <dgm:pt modelId="{F943AE85-08C0-4369-BD91-282CE8CF8A66}" type="pres">
      <dgm:prSet presAssocID="{11D61114-BB67-4667-876E-86DC9C502760}" presName="vert2" presStyleCnt="0"/>
      <dgm:spPr/>
    </dgm:pt>
    <dgm:pt modelId="{0FA21CCF-1538-41D1-9C8B-44EDA70C45B2}" type="pres">
      <dgm:prSet presAssocID="{11D61114-BB67-4667-876E-86DC9C502760}" presName="thinLine2b" presStyleLbl="callout" presStyleIdx="8" presStyleCnt="9"/>
      <dgm:spPr/>
    </dgm:pt>
    <dgm:pt modelId="{7D1DD728-D0C0-425A-9F9B-FF5E7E15415C}" type="pres">
      <dgm:prSet presAssocID="{11D61114-BB67-4667-876E-86DC9C502760}" presName="vertSpace2b" presStyleCnt="0"/>
      <dgm:spPr/>
    </dgm:pt>
  </dgm:ptLst>
  <dgm:cxnLst>
    <dgm:cxn modelId="{4CBAE000-0752-4B3D-909C-0A4715933260}" srcId="{BE0BACEC-3A5F-4318-A80B-E506D93D7857}" destId="{77D32412-7746-4F58-A779-05AAEFE96453}" srcOrd="0" destOrd="0" parTransId="{B73352BF-11F9-4EA5-A2B4-C5349F63946A}" sibTransId="{A05FC0F9-C351-44D2-BF9C-289D729C6C3F}"/>
    <dgm:cxn modelId="{CC5AA002-45F5-4047-B8C2-95FD76703965}" type="presOf" srcId="{0907BB71-C925-4E09-BD7C-91A46267F8EA}" destId="{DBDD4EBD-F239-4CC8-83A7-01CF79711B2A}" srcOrd="0" destOrd="0" presId="urn:microsoft.com/office/officeart/2008/layout/LinedList"/>
    <dgm:cxn modelId="{9937C20B-25B4-426B-961C-D451A46CF69D}" type="presOf" srcId="{BE0BACEC-3A5F-4318-A80B-E506D93D7857}" destId="{8742BE7E-14DF-4686-922E-A949353F3A78}" srcOrd="0" destOrd="0" presId="urn:microsoft.com/office/officeart/2008/layout/LinedList"/>
    <dgm:cxn modelId="{0BA89016-31F9-49D3-89E3-4B35300FAC45}" srcId="{8EE99AE8-4C4A-4090-9F79-4FCE96EDD090}" destId="{44F33097-FD8D-4339-A6B2-2FB807E30D9C}" srcOrd="3" destOrd="0" parTransId="{5180D621-C936-4EBE-A105-BCE5954E4C07}" sibTransId="{2A964959-3BBB-4704-B0D0-F94EB866CCC6}"/>
    <dgm:cxn modelId="{E5FDA424-8AB6-46BB-9017-B1D652F1BD59}" srcId="{8EE99AE8-4C4A-4090-9F79-4FCE96EDD090}" destId="{0907BB71-C925-4E09-BD7C-91A46267F8EA}" srcOrd="2" destOrd="0" parTransId="{59048C51-9B3D-4795-BC22-B0F437CDC41D}" sibTransId="{7486CD0D-E379-4834-9C2F-FD8CE87C0C57}"/>
    <dgm:cxn modelId="{8E4DC52C-5694-4413-80D4-FF3A586D468E}" type="presOf" srcId="{B45B6DAA-CEB6-40C3-9DC5-96D2CD49570B}" destId="{BDE2F334-81A2-413F-9717-677F4079DEB6}" srcOrd="0" destOrd="0" presId="urn:microsoft.com/office/officeart/2008/layout/LinedList"/>
    <dgm:cxn modelId="{342C9332-B206-4A7F-AED4-3AD8A282CF00}" type="presOf" srcId="{B97011E2-0679-4E29-B547-9ED9C150689E}" destId="{A14050EA-4353-4764-887D-241959AB4929}" srcOrd="0" destOrd="0" presId="urn:microsoft.com/office/officeart/2008/layout/LinedList"/>
    <dgm:cxn modelId="{10AE903A-35CC-4699-ADA6-5EFFF3572AD3}" type="presOf" srcId="{11D61114-BB67-4667-876E-86DC9C502760}" destId="{FA9C5E19-0E4B-4348-9862-1BB459D63D21}" srcOrd="0" destOrd="0" presId="urn:microsoft.com/office/officeart/2008/layout/LinedList"/>
    <dgm:cxn modelId="{0EC23B43-4076-4E31-BD34-36C040D971E7}" srcId="{77D32412-7746-4F58-A779-05AAEFE96453}" destId="{8EE99AE8-4C4A-4090-9F79-4FCE96EDD090}" srcOrd="0" destOrd="0" parTransId="{C9256D50-761A-41F9-9962-ED4F535F6D3F}" sibTransId="{74170992-E091-4D93-9CF0-881D3D7E66AD}"/>
    <dgm:cxn modelId="{DD55B963-4651-4D18-BB32-4A6B4AEE766C}" type="presOf" srcId="{C0BF6BAC-2420-4D0C-BA5A-CF00BA263791}" destId="{D20BC687-E731-4C04-8CD5-7CC7B200E9A3}" srcOrd="0" destOrd="0" presId="urn:microsoft.com/office/officeart/2008/layout/LinedList"/>
    <dgm:cxn modelId="{28B29664-5F1C-4247-885D-329420BB6073}" srcId="{8EE99AE8-4C4A-4090-9F79-4FCE96EDD090}" destId="{B45B6DAA-CEB6-40C3-9DC5-96D2CD49570B}" srcOrd="0" destOrd="0" parTransId="{EEFC9535-5714-4835-A89A-42D22338175E}" sibTransId="{B6D33DE9-8C1B-4473-BCBF-A62F8A55AB68}"/>
    <dgm:cxn modelId="{9312294B-FCC2-4A2A-9F13-2D171AF49A4E}" type="presOf" srcId="{44F33097-FD8D-4339-A6B2-2FB807E30D9C}" destId="{6898029B-95D7-4CA6-8F39-0B71D317B64A}" srcOrd="0" destOrd="0" presId="urn:microsoft.com/office/officeart/2008/layout/LinedList"/>
    <dgm:cxn modelId="{F3DCEB4C-0D9C-46E9-B928-9D61EE9DB4D4}" srcId="{452E3322-BBBA-455A-BDD5-2DDB58259268}" destId="{B97011E2-0679-4E29-B547-9ED9C150689E}" srcOrd="0" destOrd="0" parTransId="{799FFA7C-AFE8-42F8-9DE0-B169CFCAF71F}" sibTransId="{8DD8B7C5-78EF-4A61-87EC-1EEF5317D56B}"/>
    <dgm:cxn modelId="{F0610E56-BAB7-4F5E-BA8E-2D2534A62FCE}" srcId="{77D32412-7746-4F58-A779-05AAEFE96453}" destId="{11D61114-BB67-4667-876E-86DC9C502760}" srcOrd="5" destOrd="0" parTransId="{9F78D066-93D1-4450-8889-611CC2AA70A3}" sibTransId="{1D4F9109-9A9F-4507-BACC-3AB085EB8B39}"/>
    <dgm:cxn modelId="{00DD145A-2406-4CAE-9068-547A6773F8EE}" type="presOf" srcId="{8EE99AE8-4C4A-4090-9F79-4FCE96EDD090}" destId="{7C202218-CF0E-47FE-8E55-D9BDEBC22448}" srcOrd="0" destOrd="0" presId="urn:microsoft.com/office/officeart/2008/layout/LinedList"/>
    <dgm:cxn modelId="{CD97FE82-711D-4CE7-BCBE-AB0CCED74D16}" type="presOf" srcId="{77D32412-7746-4F58-A779-05AAEFE96453}" destId="{D5225781-486F-41FC-8542-580848097332}" srcOrd="0" destOrd="0" presId="urn:microsoft.com/office/officeart/2008/layout/LinedList"/>
    <dgm:cxn modelId="{964F4F8D-5BB8-45DD-A386-A43465A1BD80}" srcId="{77D32412-7746-4F58-A779-05AAEFE96453}" destId="{452E3322-BBBA-455A-BDD5-2DDB58259268}" srcOrd="3" destOrd="0" parTransId="{DCDAC07A-F993-421D-9363-9DED16964E2D}" sibTransId="{01F55982-1AEA-47CF-A283-B5160A07A4A8}"/>
    <dgm:cxn modelId="{AF694C98-4732-49AC-B353-F3F5ACBE63C9}" srcId="{77D32412-7746-4F58-A779-05AAEFE96453}" destId="{EB45B9AB-1F9E-4E86-A510-35BB93600BBF}" srcOrd="4" destOrd="0" parTransId="{C8D34EF2-45D9-4E95-A4CE-CE19F72EA6F4}" sibTransId="{39C2C2CC-D6B8-4FA8-82CA-96B82DF6A0FD}"/>
    <dgm:cxn modelId="{E96865A0-1085-4CB6-A14B-DDEF68A51CB5}" type="presOf" srcId="{EB45B9AB-1F9E-4E86-A510-35BB93600BBF}" destId="{7DC319FD-25FE-405E-8511-91094400616E}" srcOrd="0" destOrd="0" presId="urn:microsoft.com/office/officeart/2008/layout/LinedList"/>
    <dgm:cxn modelId="{4DD98FBB-6E58-429C-AE09-CE1878D9A75D}" srcId="{77D32412-7746-4F58-A779-05AAEFE96453}" destId="{5CB1B164-2942-4D0B-906B-C88017D9B65B}" srcOrd="1" destOrd="0" parTransId="{39CDCE77-8370-4631-9438-A6C173C07220}" sibTransId="{4D32027D-0937-4EC3-BD5A-87D54CD319D1}"/>
    <dgm:cxn modelId="{1FB831BE-35D5-415C-B90F-9A1595871418}" type="presOf" srcId="{452E3322-BBBA-455A-BDD5-2DDB58259268}" destId="{D00888F4-336E-4461-984E-0B8E680B125E}" srcOrd="0" destOrd="0" presId="urn:microsoft.com/office/officeart/2008/layout/LinedList"/>
    <dgm:cxn modelId="{6E5135BE-E703-42A1-86CD-C1BE370850ED}" srcId="{77D32412-7746-4F58-A779-05AAEFE96453}" destId="{8C805F78-FD77-4C00-A11F-CB2E5C0DF25F}" srcOrd="2" destOrd="0" parTransId="{F2BE6266-D568-4EF2-9E0A-7D4B9401F8C6}" sibTransId="{B22E69DB-8031-4746-ABD6-346B5229DA85}"/>
    <dgm:cxn modelId="{C6439FC6-152B-4AFD-9673-B6C92BC31CCC}" type="presOf" srcId="{8C805F78-FD77-4C00-A11F-CB2E5C0DF25F}" destId="{4A097759-BABD-41CF-94CC-8D419DA865C9}" srcOrd="0" destOrd="0" presId="urn:microsoft.com/office/officeart/2008/layout/LinedList"/>
    <dgm:cxn modelId="{D80BB9F5-E400-4335-87C6-B88D7B2B3FBB}" srcId="{8EE99AE8-4C4A-4090-9F79-4FCE96EDD090}" destId="{C0BF6BAC-2420-4D0C-BA5A-CF00BA263791}" srcOrd="1" destOrd="0" parTransId="{4FBF34E6-4E53-483B-97A1-10CB965E3E4A}" sibTransId="{92B3CFB5-7674-4F1F-8469-29A4464D97C0}"/>
    <dgm:cxn modelId="{D92AA7FB-8A21-4BCE-A901-01759FA4B11F}" type="presOf" srcId="{5CB1B164-2942-4D0B-906B-C88017D9B65B}" destId="{A3D0C40E-A5D6-40B7-9AEE-64AA2FA7E435}" srcOrd="0" destOrd="0" presId="urn:microsoft.com/office/officeart/2008/layout/LinedList"/>
    <dgm:cxn modelId="{69743ADA-C1DD-4FF4-B3FD-073C4CAC0F72}" type="presParOf" srcId="{8742BE7E-14DF-4686-922E-A949353F3A78}" destId="{FC4EFA70-0303-4BAB-93EB-0670076B8D5A}" srcOrd="0" destOrd="0" presId="urn:microsoft.com/office/officeart/2008/layout/LinedList"/>
    <dgm:cxn modelId="{501D312A-B6AA-4EAE-9672-CB20F4DFC841}" type="presParOf" srcId="{8742BE7E-14DF-4686-922E-A949353F3A78}" destId="{977EED84-10D3-4C3D-B851-8BA212C34FE6}" srcOrd="1" destOrd="0" presId="urn:microsoft.com/office/officeart/2008/layout/LinedList"/>
    <dgm:cxn modelId="{96FA1C8E-5F76-457E-A2AA-0692E7033CF2}" type="presParOf" srcId="{977EED84-10D3-4C3D-B851-8BA212C34FE6}" destId="{D5225781-486F-41FC-8542-580848097332}" srcOrd="0" destOrd="0" presId="urn:microsoft.com/office/officeart/2008/layout/LinedList"/>
    <dgm:cxn modelId="{549836CC-A979-4317-80C3-347FF2D45A3E}" type="presParOf" srcId="{977EED84-10D3-4C3D-B851-8BA212C34FE6}" destId="{7916E2DE-C282-4701-B112-2DF4583B64F2}" srcOrd="1" destOrd="0" presId="urn:microsoft.com/office/officeart/2008/layout/LinedList"/>
    <dgm:cxn modelId="{DCAD8A6A-917F-4DD1-8473-ED7006703CD0}" type="presParOf" srcId="{7916E2DE-C282-4701-B112-2DF4583B64F2}" destId="{25EEFBE5-9ADA-43E7-9272-D1B3B7E639D5}" srcOrd="0" destOrd="0" presId="urn:microsoft.com/office/officeart/2008/layout/LinedList"/>
    <dgm:cxn modelId="{4EE7284B-C067-4E06-82F3-9A9EEF4E5830}" type="presParOf" srcId="{7916E2DE-C282-4701-B112-2DF4583B64F2}" destId="{9B9C79D6-4395-4698-B2A4-EB1B980A717C}" srcOrd="1" destOrd="0" presId="urn:microsoft.com/office/officeart/2008/layout/LinedList"/>
    <dgm:cxn modelId="{9EA1375A-9000-40AE-B3DA-F554C767DC8B}" type="presParOf" srcId="{9B9C79D6-4395-4698-B2A4-EB1B980A717C}" destId="{ADD59DDA-52A0-4382-9D70-24C5732CD002}" srcOrd="0" destOrd="0" presId="urn:microsoft.com/office/officeart/2008/layout/LinedList"/>
    <dgm:cxn modelId="{CEF2B6AC-1D34-428B-89F9-71F414BE3367}" type="presParOf" srcId="{9B9C79D6-4395-4698-B2A4-EB1B980A717C}" destId="{7C202218-CF0E-47FE-8E55-D9BDEBC22448}" srcOrd="1" destOrd="0" presId="urn:microsoft.com/office/officeart/2008/layout/LinedList"/>
    <dgm:cxn modelId="{01BF8A9D-955E-4A27-A25D-25EF265E680B}" type="presParOf" srcId="{9B9C79D6-4395-4698-B2A4-EB1B980A717C}" destId="{D6D55CCC-C4C7-4EFE-8233-5066B959F246}" srcOrd="2" destOrd="0" presId="urn:microsoft.com/office/officeart/2008/layout/LinedList"/>
    <dgm:cxn modelId="{5EA20416-6167-49B1-9C40-9C30EDAE4F15}" type="presParOf" srcId="{D6D55CCC-C4C7-4EFE-8233-5066B959F246}" destId="{4A18791F-5D6A-454C-87EC-4FD28D2D4E3C}" srcOrd="0" destOrd="0" presId="urn:microsoft.com/office/officeart/2008/layout/LinedList"/>
    <dgm:cxn modelId="{1D00E9D4-77D5-497C-91A9-F70A84749F60}" type="presParOf" srcId="{4A18791F-5D6A-454C-87EC-4FD28D2D4E3C}" destId="{A294F03C-3A07-4F04-A5CE-A07DF927E846}" srcOrd="0" destOrd="0" presId="urn:microsoft.com/office/officeart/2008/layout/LinedList"/>
    <dgm:cxn modelId="{F9EE2B2C-34C4-48BE-BF07-750DC372CB27}" type="presParOf" srcId="{4A18791F-5D6A-454C-87EC-4FD28D2D4E3C}" destId="{BDE2F334-81A2-413F-9717-677F4079DEB6}" srcOrd="1" destOrd="0" presId="urn:microsoft.com/office/officeart/2008/layout/LinedList"/>
    <dgm:cxn modelId="{9127CB29-1675-46FE-BA10-B559AC7EAD38}" type="presParOf" srcId="{4A18791F-5D6A-454C-87EC-4FD28D2D4E3C}" destId="{4B0E81F6-9639-4EFF-9424-D700F162B36E}" srcOrd="2" destOrd="0" presId="urn:microsoft.com/office/officeart/2008/layout/LinedList"/>
    <dgm:cxn modelId="{0DE11F5B-C759-480B-B49A-70888189C987}" type="presParOf" srcId="{D6D55CCC-C4C7-4EFE-8233-5066B959F246}" destId="{1287C4FE-6F72-4D65-8DAF-A72E135D1198}" srcOrd="1" destOrd="0" presId="urn:microsoft.com/office/officeart/2008/layout/LinedList"/>
    <dgm:cxn modelId="{27DD084A-3A63-4531-AF15-D825C94B06BD}" type="presParOf" srcId="{D6D55CCC-C4C7-4EFE-8233-5066B959F246}" destId="{E0CCE60D-3F5C-4B33-AFBB-19A2734BC89D}" srcOrd="2" destOrd="0" presId="urn:microsoft.com/office/officeart/2008/layout/LinedList"/>
    <dgm:cxn modelId="{162D4F1E-4954-4186-AC9C-77F13285DBB9}" type="presParOf" srcId="{E0CCE60D-3F5C-4B33-AFBB-19A2734BC89D}" destId="{CE1B4C98-4A86-4D80-92E5-BE7B79B26D61}" srcOrd="0" destOrd="0" presId="urn:microsoft.com/office/officeart/2008/layout/LinedList"/>
    <dgm:cxn modelId="{B0A5275A-A6B4-481C-B1EC-E454FBB12C8E}" type="presParOf" srcId="{E0CCE60D-3F5C-4B33-AFBB-19A2734BC89D}" destId="{D20BC687-E731-4C04-8CD5-7CC7B200E9A3}" srcOrd="1" destOrd="0" presId="urn:microsoft.com/office/officeart/2008/layout/LinedList"/>
    <dgm:cxn modelId="{97BCDB8D-A2D7-405D-97A8-7C034A805998}" type="presParOf" srcId="{E0CCE60D-3F5C-4B33-AFBB-19A2734BC89D}" destId="{530DFB8A-BE11-4C04-9725-C378D0B428A8}" srcOrd="2" destOrd="0" presId="urn:microsoft.com/office/officeart/2008/layout/LinedList"/>
    <dgm:cxn modelId="{299DA5EF-01BA-4707-87CC-765E098A50EF}" type="presParOf" srcId="{D6D55CCC-C4C7-4EFE-8233-5066B959F246}" destId="{2993CF5E-42C3-46DA-BB42-9A6978481325}" srcOrd="3" destOrd="0" presId="urn:microsoft.com/office/officeart/2008/layout/LinedList"/>
    <dgm:cxn modelId="{CF12E8EC-424E-4E8C-94DC-EAAE98162FCC}" type="presParOf" srcId="{D6D55CCC-C4C7-4EFE-8233-5066B959F246}" destId="{DE13306A-9BB0-4A1A-996A-4AE8737E2C58}" srcOrd="4" destOrd="0" presId="urn:microsoft.com/office/officeart/2008/layout/LinedList"/>
    <dgm:cxn modelId="{CFC5600A-129E-4F26-BF45-BF3C01390F47}" type="presParOf" srcId="{DE13306A-9BB0-4A1A-996A-4AE8737E2C58}" destId="{C74A23B8-F3F9-4B13-A627-E38A236AC090}" srcOrd="0" destOrd="0" presId="urn:microsoft.com/office/officeart/2008/layout/LinedList"/>
    <dgm:cxn modelId="{8EE8E393-1EE6-4C9C-870C-8051C2F537F7}" type="presParOf" srcId="{DE13306A-9BB0-4A1A-996A-4AE8737E2C58}" destId="{DBDD4EBD-F239-4CC8-83A7-01CF79711B2A}" srcOrd="1" destOrd="0" presId="urn:microsoft.com/office/officeart/2008/layout/LinedList"/>
    <dgm:cxn modelId="{A320E2D1-F1FB-49E5-B27A-DC4E159A5B2D}" type="presParOf" srcId="{DE13306A-9BB0-4A1A-996A-4AE8737E2C58}" destId="{56C63809-E1A2-4FFE-8269-CCCB3808071B}" srcOrd="2" destOrd="0" presId="urn:microsoft.com/office/officeart/2008/layout/LinedList"/>
    <dgm:cxn modelId="{51043658-4EDB-4B32-8E27-2F366CB87D13}" type="presParOf" srcId="{D6D55CCC-C4C7-4EFE-8233-5066B959F246}" destId="{1FEAC99D-5F7D-49A8-8D02-8AAC3D27EDD0}" srcOrd="5" destOrd="0" presId="urn:microsoft.com/office/officeart/2008/layout/LinedList"/>
    <dgm:cxn modelId="{40B93795-9B92-4769-9D25-2F8B36957092}" type="presParOf" srcId="{D6D55CCC-C4C7-4EFE-8233-5066B959F246}" destId="{AE25F9F0-CF77-45A1-8E91-64A2B29919D4}" srcOrd="6" destOrd="0" presId="urn:microsoft.com/office/officeart/2008/layout/LinedList"/>
    <dgm:cxn modelId="{B4103B61-4C83-4F10-8919-6E1C9393B31A}" type="presParOf" srcId="{AE25F9F0-CF77-45A1-8E91-64A2B29919D4}" destId="{E53B4C80-42F7-456F-9F18-51184611617D}" srcOrd="0" destOrd="0" presId="urn:microsoft.com/office/officeart/2008/layout/LinedList"/>
    <dgm:cxn modelId="{C4E0AD66-083B-4CB5-86E1-7FACB58B606F}" type="presParOf" srcId="{AE25F9F0-CF77-45A1-8E91-64A2B29919D4}" destId="{6898029B-95D7-4CA6-8F39-0B71D317B64A}" srcOrd="1" destOrd="0" presId="urn:microsoft.com/office/officeart/2008/layout/LinedList"/>
    <dgm:cxn modelId="{6355C742-C8B0-470B-ADF1-75B4E09FA267}" type="presParOf" srcId="{AE25F9F0-CF77-45A1-8E91-64A2B29919D4}" destId="{0D653FAE-B9F8-431F-99DB-8E674D1B39C2}" srcOrd="2" destOrd="0" presId="urn:microsoft.com/office/officeart/2008/layout/LinedList"/>
    <dgm:cxn modelId="{FC3E41D6-69ED-4513-A791-33A964F7BC39}" type="presParOf" srcId="{7916E2DE-C282-4701-B112-2DF4583B64F2}" destId="{6267AC74-859C-423D-8574-7285B639DCD6}" srcOrd="2" destOrd="0" presId="urn:microsoft.com/office/officeart/2008/layout/LinedList"/>
    <dgm:cxn modelId="{70E4EA86-4CFC-4C54-A7CE-7DB070D2F43F}" type="presParOf" srcId="{7916E2DE-C282-4701-B112-2DF4583B64F2}" destId="{3AC93BE0-1B09-4CFE-9E9E-B5F9309F570F}" srcOrd="3" destOrd="0" presId="urn:microsoft.com/office/officeart/2008/layout/LinedList"/>
    <dgm:cxn modelId="{A9552C86-8A46-4777-AA30-425B8D725565}" type="presParOf" srcId="{7916E2DE-C282-4701-B112-2DF4583B64F2}" destId="{35CE5C6B-D3B8-4F44-ADFB-B367F55BC44C}" srcOrd="4" destOrd="0" presId="urn:microsoft.com/office/officeart/2008/layout/LinedList"/>
    <dgm:cxn modelId="{619AA109-1BA9-4C20-9A6F-E6690DE6A99F}" type="presParOf" srcId="{35CE5C6B-D3B8-4F44-ADFB-B367F55BC44C}" destId="{F143049E-1101-4D1B-8A30-FF5EC7767500}" srcOrd="0" destOrd="0" presId="urn:microsoft.com/office/officeart/2008/layout/LinedList"/>
    <dgm:cxn modelId="{978FDE01-9360-4DF5-9414-2DD3D0B3A134}" type="presParOf" srcId="{35CE5C6B-D3B8-4F44-ADFB-B367F55BC44C}" destId="{A3D0C40E-A5D6-40B7-9AEE-64AA2FA7E435}" srcOrd="1" destOrd="0" presId="urn:microsoft.com/office/officeart/2008/layout/LinedList"/>
    <dgm:cxn modelId="{96FE224F-2338-484B-AC7B-2B0D3F771818}" type="presParOf" srcId="{35CE5C6B-D3B8-4F44-ADFB-B367F55BC44C}" destId="{043C634E-A5F7-446F-80FD-CA28A3059DF2}" srcOrd="2" destOrd="0" presId="urn:microsoft.com/office/officeart/2008/layout/LinedList"/>
    <dgm:cxn modelId="{959C8439-4DB8-4801-9F19-F4344F6B659E}" type="presParOf" srcId="{7916E2DE-C282-4701-B112-2DF4583B64F2}" destId="{091BE840-1896-4712-85C9-8A6C79445E2A}" srcOrd="5" destOrd="0" presId="urn:microsoft.com/office/officeart/2008/layout/LinedList"/>
    <dgm:cxn modelId="{0D032FF1-878F-4FDF-9113-C8A96534004E}" type="presParOf" srcId="{7916E2DE-C282-4701-B112-2DF4583B64F2}" destId="{7353C27F-79C4-4045-A6B6-A2804E4F27E1}" srcOrd="6" destOrd="0" presId="urn:microsoft.com/office/officeart/2008/layout/LinedList"/>
    <dgm:cxn modelId="{E96A5955-9B78-4507-A4EE-FA2F80D01012}" type="presParOf" srcId="{7916E2DE-C282-4701-B112-2DF4583B64F2}" destId="{D1E78052-D79E-4E38-8E08-198977697ECA}" srcOrd="7" destOrd="0" presId="urn:microsoft.com/office/officeart/2008/layout/LinedList"/>
    <dgm:cxn modelId="{60CD3DC1-0E7C-419F-ACC4-91CD183E6254}" type="presParOf" srcId="{D1E78052-D79E-4E38-8E08-198977697ECA}" destId="{42A10F7A-2424-4841-9638-B904AFBAA1A9}" srcOrd="0" destOrd="0" presId="urn:microsoft.com/office/officeart/2008/layout/LinedList"/>
    <dgm:cxn modelId="{D53CBF43-7BD8-4433-8E3E-B764C8A31EBE}" type="presParOf" srcId="{D1E78052-D79E-4E38-8E08-198977697ECA}" destId="{4A097759-BABD-41CF-94CC-8D419DA865C9}" srcOrd="1" destOrd="0" presId="urn:microsoft.com/office/officeart/2008/layout/LinedList"/>
    <dgm:cxn modelId="{432DBBD9-C105-4C7C-9A80-FEB4AE8E1ECA}" type="presParOf" srcId="{D1E78052-D79E-4E38-8E08-198977697ECA}" destId="{58C0098A-F6D3-4144-8346-C720219BF528}" srcOrd="2" destOrd="0" presId="urn:microsoft.com/office/officeart/2008/layout/LinedList"/>
    <dgm:cxn modelId="{566B0478-869F-4087-A75B-38208EF82DFB}" type="presParOf" srcId="{7916E2DE-C282-4701-B112-2DF4583B64F2}" destId="{8C6BCF6F-CAA8-43F4-9D2B-885B4CACD08F}" srcOrd="8" destOrd="0" presId="urn:microsoft.com/office/officeart/2008/layout/LinedList"/>
    <dgm:cxn modelId="{53624690-2F29-47FA-BB06-6A93A4F624CA}" type="presParOf" srcId="{7916E2DE-C282-4701-B112-2DF4583B64F2}" destId="{E2B85317-93D9-4A0D-A26B-E95EA851EB4B}" srcOrd="9" destOrd="0" presId="urn:microsoft.com/office/officeart/2008/layout/LinedList"/>
    <dgm:cxn modelId="{327604B0-2351-474F-B114-DF77A8AEB8BF}" type="presParOf" srcId="{7916E2DE-C282-4701-B112-2DF4583B64F2}" destId="{AB2867A4-90DD-4250-AEAD-29B1F0DD9027}" srcOrd="10" destOrd="0" presId="urn:microsoft.com/office/officeart/2008/layout/LinedList"/>
    <dgm:cxn modelId="{EFDF676A-2970-409D-950E-C93981A09E45}" type="presParOf" srcId="{AB2867A4-90DD-4250-AEAD-29B1F0DD9027}" destId="{0943CF74-08EA-40C0-90C2-17968622D333}" srcOrd="0" destOrd="0" presId="urn:microsoft.com/office/officeart/2008/layout/LinedList"/>
    <dgm:cxn modelId="{F8A5B3FB-D56A-4328-9919-9036DEBB7F5F}" type="presParOf" srcId="{AB2867A4-90DD-4250-AEAD-29B1F0DD9027}" destId="{D00888F4-336E-4461-984E-0B8E680B125E}" srcOrd="1" destOrd="0" presId="urn:microsoft.com/office/officeart/2008/layout/LinedList"/>
    <dgm:cxn modelId="{60A9952F-EC41-450B-8B29-E5CE645B15FE}" type="presParOf" srcId="{AB2867A4-90DD-4250-AEAD-29B1F0DD9027}" destId="{0C3538A3-9267-4FA2-AF80-AD244EFD83FA}" srcOrd="2" destOrd="0" presId="urn:microsoft.com/office/officeart/2008/layout/LinedList"/>
    <dgm:cxn modelId="{9B1B7BDA-F0DC-4634-85E4-80C71A3EA90A}" type="presParOf" srcId="{0C3538A3-9267-4FA2-AF80-AD244EFD83FA}" destId="{69683C70-D7C9-4F77-91BE-53C55F904E8B}" srcOrd="0" destOrd="0" presId="urn:microsoft.com/office/officeart/2008/layout/LinedList"/>
    <dgm:cxn modelId="{BA658E09-3EAE-4B85-96F3-BE5C1EF81365}" type="presParOf" srcId="{69683C70-D7C9-4F77-91BE-53C55F904E8B}" destId="{0ECE25D6-7BC2-4982-A94F-EF7EC0FD9065}" srcOrd="0" destOrd="0" presId="urn:microsoft.com/office/officeart/2008/layout/LinedList"/>
    <dgm:cxn modelId="{97021D4B-B86D-4F2A-92EA-D19591C415E2}" type="presParOf" srcId="{69683C70-D7C9-4F77-91BE-53C55F904E8B}" destId="{A14050EA-4353-4764-887D-241959AB4929}" srcOrd="1" destOrd="0" presId="urn:microsoft.com/office/officeart/2008/layout/LinedList"/>
    <dgm:cxn modelId="{C715A8F9-48CC-4481-8C48-F3825A0B1590}" type="presParOf" srcId="{69683C70-D7C9-4F77-91BE-53C55F904E8B}" destId="{42CF6548-F220-4646-A970-BA62A5DD57AD}" srcOrd="2" destOrd="0" presId="urn:microsoft.com/office/officeart/2008/layout/LinedList"/>
    <dgm:cxn modelId="{F1419CC8-A602-4A20-894C-808A44A89416}" type="presParOf" srcId="{7916E2DE-C282-4701-B112-2DF4583B64F2}" destId="{74C2F334-579C-4753-9CDF-6C6330E34736}" srcOrd="11" destOrd="0" presId="urn:microsoft.com/office/officeart/2008/layout/LinedList"/>
    <dgm:cxn modelId="{B9A457A9-ADA3-449A-B3EE-11B90AB9DE7A}" type="presParOf" srcId="{7916E2DE-C282-4701-B112-2DF4583B64F2}" destId="{5F101A90-9A89-4A8D-A035-2053657368CE}" srcOrd="12" destOrd="0" presId="urn:microsoft.com/office/officeart/2008/layout/LinedList"/>
    <dgm:cxn modelId="{8E78A8A5-739B-4AF4-9B87-F3678D25CA61}" type="presParOf" srcId="{7916E2DE-C282-4701-B112-2DF4583B64F2}" destId="{99C4C6D3-CF27-44EE-9860-AF495A41E333}" srcOrd="13" destOrd="0" presId="urn:microsoft.com/office/officeart/2008/layout/LinedList"/>
    <dgm:cxn modelId="{9DE01C6D-EBCB-4A31-AF30-23A1D6B9CFFA}" type="presParOf" srcId="{99C4C6D3-CF27-44EE-9860-AF495A41E333}" destId="{D1255245-49E0-4922-92A5-00EC9E1549D4}" srcOrd="0" destOrd="0" presId="urn:microsoft.com/office/officeart/2008/layout/LinedList"/>
    <dgm:cxn modelId="{22EDB8E3-0C02-40E3-A846-DE15D90F7EC1}" type="presParOf" srcId="{99C4C6D3-CF27-44EE-9860-AF495A41E333}" destId="{7DC319FD-25FE-405E-8511-91094400616E}" srcOrd="1" destOrd="0" presId="urn:microsoft.com/office/officeart/2008/layout/LinedList"/>
    <dgm:cxn modelId="{69D858DD-7E46-45CF-92DE-2680D5803682}" type="presParOf" srcId="{99C4C6D3-CF27-44EE-9860-AF495A41E333}" destId="{1CD6D736-D70F-4F9E-9A48-80238ED96EB5}" srcOrd="2" destOrd="0" presId="urn:microsoft.com/office/officeart/2008/layout/LinedList"/>
    <dgm:cxn modelId="{0A5748D1-F075-4577-B25C-53A85BD2A251}" type="presParOf" srcId="{7916E2DE-C282-4701-B112-2DF4583B64F2}" destId="{B8598864-6CDC-4500-A18F-2488CC2709E4}" srcOrd="14" destOrd="0" presId="urn:microsoft.com/office/officeart/2008/layout/LinedList"/>
    <dgm:cxn modelId="{5023F924-D7A7-472E-8344-42C61A14926D}" type="presParOf" srcId="{7916E2DE-C282-4701-B112-2DF4583B64F2}" destId="{F1E6DFF0-837F-4EC3-849D-AF600103B2E9}" srcOrd="15" destOrd="0" presId="urn:microsoft.com/office/officeart/2008/layout/LinedList"/>
    <dgm:cxn modelId="{BEAF53B7-CEBA-4CB4-AB14-744F5C9D6FEA}" type="presParOf" srcId="{7916E2DE-C282-4701-B112-2DF4583B64F2}" destId="{1D9F5D36-2858-4A92-B481-32DEEA4F08CD}" srcOrd="16" destOrd="0" presId="urn:microsoft.com/office/officeart/2008/layout/LinedList"/>
    <dgm:cxn modelId="{A37671A8-97E9-4B01-9B50-BD519C44BE43}" type="presParOf" srcId="{1D9F5D36-2858-4A92-B481-32DEEA4F08CD}" destId="{2526D162-96C5-400E-B63E-4E9B93922A63}" srcOrd="0" destOrd="0" presId="urn:microsoft.com/office/officeart/2008/layout/LinedList"/>
    <dgm:cxn modelId="{DEF2FCF0-24E7-459A-BF6E-8A6CCA8A552A}" type="presParOf" srcId="{1D9F5D36-2858-4A92-B481-32DEEA4F08CD}" destId="{FA9C5E19-0E4B-4348-9862-1BB459D63D21}" srcOrd="1" destOrd="0" presId="urn:microsoft.com/office/officeart/2008/layout/LinedList"/>
    <dgm:cxn modelId="{38AEAE6F-503F-4B6C-AB4A-F0B130D2D29F}" type="presParOf" srcId="{1D9F5D36-2858-4A92-B481-32DEEA4F08CD}" destId="{F943AE85-08C0-4369-BD91-282CE8CF8A66}" srcOrd="2" destOrd="0" presId="urn:microsoft.com/office/officeart/2008/layout/LinedList"/>
    <dgm:cxn modelId="{7D2CD10D-73CF-4579-958E-20BADF0D9092}" type="presParOf" srcId="{7916E2DE-C282-4701-B112-2DF4583B64F2}" destId="{0FA21CCF-1538-41D1-9C8B-44EDA70C45B2}" srcOrd="17" destOrd="0" presId="urn:microsoft.com/office/officeart/2008/layout/LinedList"/>
    <dgm:cxn modelId="{FE486536-1A30-45DB-BBC1-332899DDA6CE}" type="presParOf" srcId="{7916E2DE-C282-4701-B112-2DF4583B64F2}" destId="{7D1DD728-D0C0-425A-9F9B-FF5E7E15415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E5102-5977-4C2B-8F72-1986D4785C77}">
      <dsp:nvSpPr>
        <dsp:cNvPr id="0" name=""/>
        <dsp:cNvSpPr/>
      </dsp:nvSpPr>
      <dsp:spPr>
        <a:xfrm>
          <a:off x="0" y="0"/>
          <a:ext cx="5484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1F8991-837E-4367-89BD-535E80E537F9}">
      <dsp:nvSpPr>
        <dsp:cNvPr id="0" name=""/>
        <dsp:cNvSpPr/>
      </dsp:nvSpPr>
      <dsp:spPr>
        <a:xfrm>
          <a:off x="0" y="0"/>
          <a:ext cx="1096800" cy="103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Utilizador</a:t>
          </a:r>
        </a:p>
      </dsp:txBody>
      <dsp:txXfrm>
        <a:off x="0" y="0"/>
        <a:ext cx="1096800" cy="1032994"/>
      </dsp:txXfrm>
    </dsp:sp>
    <dsp:sp modelId="{B9DE2E53-3D5F-454C-B6CB-FAEEC1815C0B}">
      <dsp:nvSpPr>
        <dsp:cNvPr id="0" name=""/>
        <dsp:cNvSpPr/>
      </dsp:nvSpPr>
      <dsp:spPr>
        <a:xfrm>
          <a:off x="1179060" y="46908"/>
          <a:ext cx="4304940" cy="93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i="0" u="none" kern="1200" dirty="0">
              <a:solidFill>
                <a:srgbClr val="002060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5700" b="1" i="0" u="none" kern="1200" dirty="0">
            <a:solidFill>
              <a:srgbClr val="002060"/>
            </a:solidFill>
          </a:endParaRPr>
        </a:p>
      </dsp:txBody>
      <dsp:txXfrm>
        <a:off x="1179060" y="46908"/>
        <a:ext cx="4304940" cy="938169"/>
      </dsp:txXfrm>
    </dsp:sp>
    <dsp:sp modelId="{C57D1197-AB99-40B9-A4EE-22243F18CC30}">
      <dsp:nvSpPr>
        <dsp:cNvPr id="0" name=""/>
        <dsp:cNvSpPr/>
      </dsp:nvSpPr>
      <dsp:spPr>
        <a:xfrm>
          <a:off x="1096800" y="985077"/>
          <a:ext cx="43872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20C72F1-0792-47B5-8F15-62121C8B38FD}">
      <dsp:nvSpPr>
        <dsp:cNvPr id="0" name=""/>
        <dsp:cNvSpPr/>
      </dsp:nvSpPr>
      <dsp:spPr>
        <a:xfrm>
          <a:off x="0" y="1032994"/>
          <a:ext cx="5484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72168E-E5EE-440B-BF58-15D2B6DB7DE8}">
      <dsp:nvSpPr>
        <dsp:cNvPr id="0" name=""/>
        <dsp:cNvSpPr/>
      </dsp:nvSpPr>
      <dsp:spPr>
        <a:xfrm>
          <a:off x="0" y="1032994"/>
          <a:ext cx="1096800" cy="103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Gestor de Serviços </a:t>
          </a:r>
          <a:r>
            <a:rPr lang="pt-PT" sz="1800" i="1" kern="1200" dirty="0" err="1"/>
            <a:t>Help-Desk</a:t>
          </a:r>
          <a:endParaRPr lang="pt-PT" sz="1800" i="1" kern="1200" dirty="0"/>
        </a:p>
      </dsp:txBody>
      <dsp:txXfrm>
        <a:off x="0" y="1032994"/>
        <a:ext cx="1096800" cy="1032994"/>
      </dsp:txXfrm>
    </dsp:sp>
    <dsp:sp modelId="{059DFAF2-6C46-4496-8160-87A3ADBB7B88}">
      <dsp:nvSpPr>
        <dsp:cNvPr id="0" name=""/>
        <dsp:cNvSpPr/>
      </dsp:nvSpPr>
      <dsp:spPr>
        <a:xfrm>
          <a:off x="1179060" y="1079903"/>
          <a:ext cx="4304940" cy="93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u="none" kern="1200" dirty="0">
              <a:solidFill>
                <a:srgbClr val="002060"/>
              </a:solidFill>
              <a:effectLst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5700" b="1" u="none" kern="1200" dirty="0">
            <a:solidFill>
              <a:srgbClr val="002060"/>
            </a:solidFill>
            <a:effectLst/>
          </a:endParaRPr>
        </a:p>
      </dsp:txBody>
      <dsp:txXfrm>
        <a:off x="1179060" y="1079903"/>
        <a:ext cx="4304940" cy="938169"/>
      </dsp:txXfrm>
    </dsp:sp>
    <dsp:sp modelId="{61F3EECA-A908-42A3-A1EC-CCD5D44ADE2B}">
      <dsp:nvSpPr>
        <dsp:cNvPr id="0" name=""/>
        <dsp:cNvSpPr/>
      </dsp:nvSpPr>
      <dsp:spPr>
        <a:xfrm>
          <a:off x="1096800" y="2018072"/>
          <a:ext cx="43872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B7BF97C-3E82-44A5-B8D1-175155E2988E}">
      <dsp:nvSpPr>
        <dsp:cNvPr id="0" name=""/>
        <dsp:cNvSpPr/>
      </dsp:nvSpPr>
      <dsp:spPr>
        <a:xfrm>
          <a:off x="0" y="2065989"/>
          <a:ext cx="5484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F0467B-E9AE-43C0-B068-0B3AE411F0EF}">
      <dsp:nvSpPr>
        <dsp:cNvPr id="0" name=""/>
        <dsp:cNvSpPr/>
      </dsp:nvSpPr>
      <dsp:spPr>
        <a:xfrm>
          <a:off x="0" y="2065989"/>
          <a:ext cx="1096800" cy="103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Responsável de Recursos </a:t>
          </a:r>
          <a:r>
            <a:rPr lang="pt-PT" sz="1400" kern="1200" dirty="0">
              <a:solidFill>
                <a:schemeClr val="tx1"/>
              </a:solidFill>
            </a:rPr>
            <a:t>Humanos</a:t>
          </a:r>
          <a:r>
            <a:rPr lang="pt-PT" sz="1400" kern="1200" dirty="0"/>
            <a:t> (RRH)</a:t>
          </a:r>
        </a:p>
      </dsp:txBody>
      <dsp:txXfrm>
        <a:off x="0" y="2065989"/>
        <a:ext cx="1096800" cy="1032994"/>
      </dsp:txXfrm>
    </dsp:sp>
    <dsp:sp modelId="{245EF8FA-816C-4F98-8B83-3E3A28FD4251}">
      <dsp:nvSpPr>
        <dsp:cNvPr id="0" name=""/>
        <dsp:cNvSpPr/>
      </dsp:nvSpPr>
      <dsp:spPr>
        <a:xfrm>
          <a:off x="1179060" y="2112897"/>
          <a:ext cx="4304940" cy="93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rgbClr val="002060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5700" b="1" kern="1200" dirty="0">
            <a:solidFill>
              <a:srgbClr val="002060"/>
            </a:solidFill>
          </a:endParaRPr>
        </a:p>
      </dsp:txBody>
      <dsp:txXfrm>
        <a:off x="1179060" y="2112897"/>
        <a:ext cx="4304940" cy="938169"/>
      </dsp:txXfrm>
    </dsp:sp>
    <dsp:sp modelId="{553F640A-FD66-4DD3-88D7-0C8291C4ED21}">
      <dsp:nvSpPr>
        <dsp:cNvPr id="0" name=""/>
        <dsp:cNvSpPr/>
      </dsp:nvSpPr>
      <dsp:spPr>
        <a:xfrm>
          <a:off x="1096800" y="3051067"/>
          <a:ext cx="43872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C525EF1-8D1B-4A90-9980-E7AB588876A6}">
      <dsp:nvSpPr>
        <dsp:cNvPr id="0" name=""/>
        <dsp:cNvSpPr/>
      </dsp:nvSpPr>
      <dsp:spPr>
        <a:xfrm>
          <a:off x="0" y="3098984"/>
          <a:ext cx="5484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0698C7-94A8-41B1-AB41-F3890F438E4E}">
      <dsp:nvSpPr>
        <dsp:cNvPr id="0" name=""/>
        <dsp:cNvSpPr/>
      </dsp:nvSpPr>
      <dsp:spPr>
        <a:xfrm>
          <a:off x="0" y="3098984"/>
          <a:ext cx="1096800" cy="103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/>
              <a:ea typeface="+mn-ea"/>
              <a:cs typeface="+mn-cs"/>
            </a:rPr>
            <a:t>Aplicação</a:t>
          </a:r>
        </a:p>
      </dsp:txBody>
      <dsp:txXfrm>
        <a:off x="0" y="3098984"/>
        <a:ext cx="1096800" cy="1032994"/>
      </dsp:txXfrm>
    </dsp:sp>
    <dsp:sp modelId="{E1BE9335-7EC2-4303-8F1F-C7AA3A82D88E}">
      <dsp:nvSpPr>
        <dsp:cNvPr id="0" name=""/>
        <dsp:cNvSpPr/>
      </dsp:nvSpPr>
      <dsp:spPr>
        <a:xfrm>
          <a:off x="1179060" y="3145892"/>
          <a:ext cx="4304940" cy="93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Funcionalidades</a:t>
          </a:r>
          <a:endParaRPr lang="pt-PT" sz="2400" b="1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1179060" y="3145892"/>
        <a:ext cx="4304940" cy="938169"/>
      </dsp:txXfrm>
    </dsp:sp>
    <dsp:sp modelId="{6994136A-22B3-494D-97DC-17C8CB784559}">
      <dsp:nvSpPr>
        <dsp:cNvPr id="0" name=""/>
        <dsp:cNvSpPr/>
      </dsp:nvSpPr>
      <dsp:spPr>
        <a:xfrm>
          <a:off x="1096800" y="4084061"/>
          <a:ext cx="43872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1405B-0BFE-43F3-8862-975D152E7C27}">
      <dsp:nvSpPr>
        <dsp:cNvPr id="0" name=""/>
        <dsp:cNvSpPr/>
      </dsp:nvSpPr>
      <dsp:spPr>
        <a:xfrm>
          <a:off x="6370988" y="3433476"/>
          <a:ext cx="4957011" cy="18558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600" kern="1200" dirty="0"/>
        </a:p>
      </dsp:txBody>
      <dsp:txXfrm>
        <a:off x="7898859" y="3938218"/>
        <a:ext cx="3388372" cy="1310385"/>
      </dsp:txXfrm>
    </dsp:sp>
    <dsp:sp modelId="{9DEBC025-7D1C-4934-A67B-86E7C7D0BFA6}">
      <dsp:nvSpPr>
        <dsp:cNvPr id="0" name=""/>
        <dsp:cNvSpPr/>
      </dsp:nvSpPr>
      <dsp:spPr>
        <a:xfrm>
          <a:off x="0" y="173288"/>
          <a:ext cx="5106251" cy="19512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600" kern="1200" dirty="0"/>
        </a:p>
      </dsp:txBody>
      <dsp:txXfrm>
        <a:off x="42862" y="703958"/>
        <a:ext cx="3488651" cy="1377701"/>
      </dsp:txXfrm>
    </dsp:sp>
    <dsp:sp modelId="{86B718B9-FF82-4F73-BD8B-D3144DF7F829}">
      <dsp:nvSpPr>
        <dsp:cNvPr id="0" name=""/>
        <dsp:cNvSpPr/>
      </dsp:nvSpPr>
      <dsp:spPr>
        <a:xfrm>
          <a:off x="6374015" y="160013"/>
          <a:ext cx="4953984" cy="20690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600" kern="1200" dirty="0"/>
        </a:p>
      </dsp:txBody>
      <dsp:txXfrm>
        <a:off x="7905661" y="205463"/>
        <a:ext cx="3376888" cy="1460888"/>
      </dsp:txXfrm>
    </dsp:sp>
    <dsp:sp modelId="{508598D5-A077-4F19-B078-2A04FC9747ED}">
      <dsp:nvSpPr>
        <dsp:cNvPr id="0" name=""/>
        <dsp:cNvSpPr/>
      </dsp:nvSpPr>
      <dsp:spPr>
        <a:xfrm>
          <a:off x="0" y="3383110"/>
          <a:ext cx="5111695" cy="17964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600" kern="1200" dirty="0"/>
        </a:p>
      </dsp:txBody>
      <dsp:txXfrm>
        <a:off x="39462" y="3422572"/>
        <a:ext cx="3499262" cy="1268401"/>
      </dsp:txXfrm>
    </dsp:sp>
    <dsp:sp modelId="{2FA46AE5-44BC-420A-B2FE-D53969C1E889}">
      <dsp:nvSpPr>
        <dsp:cNvPr id="0" name=""/>
        <dsp:cNvSpPr/>
      </dsp:nvSpPr>
      <dsp:spPr>
        <a:xfrm>
          <a:off x="4290070" y="1155366"/>
          <a:ext cx="1373940" cy="1434418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b="0" i="0" kern="1200" dirty="0"/>
            <a:t>💪</a:t>
          </a:r>
          <a:endParaRPr lang="pt-PT" sz="3000" kern="1200" dirty="0"/>
        </a:p>
      </dsp:txBody>
      <dsp:txXfrm>
        <a:off x="4692488" y="1575497"/>
        <a:ext cx="971522" cy="1014287"/>
      </dsp:txXfrm>
    </dsp:sp>
    <dsp:sp modelId="{F85A8DF9-7003-4614-945A-6FAC1753EA10}">
      <dsp:nvSpPr>
        <dsp:cNvPr id="0" name=""/>
        <dsp:cNvSpPr/>
      </dsp:nvSpPr>
      <dsp:spPr>
        <a:xfrm rot="5400000">
          <a:off x="5633771" y="1185604"/>
          <a:ext cx="1434418" cy="1373940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dirty="0"/>
            <a:t>🩹</a:t>
          </a:r>
        </a:p>
      </dsp:txBody>
      <dsp:txXfrm rot="-5400000">
        <a:off x="5664010" y="1575497"/>
        <a:ext cx="971522" cy="1014287"/>
      </dsp:txXfrm>
    </dsp:sp>
    <dsp:sp modelId="{15B08D3C-2753-42ED-9EAD-84F8DAC5D70E}">
      <dsp:nvSpPr>
        <dsp:cNvPr id="0" name=""/>
        <dsp:cNvSpPr/>
      </dsp:nvSpPr>
      <dsp:spPr>
        <a:xfrm rot="10800000">
          <a:off x="5664010" y="2589782"/>
          <a:ext cx="1373940" cy="1434418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dirty="0"/>
            <a:t>⚠</a:t>
          </a:r>
        </a:p>
      </dsp:txBody>
      <dsp:txXfrm rot="10800000">
        <a:off x="5664010" y="2589782"/>
        <a:ext cx="971522" cy="1014287"/>
      </dsp:txXfrm>
    </dsp:sp>
    <dsp:sp modelId="{BA9FC868-0E1C-4E06-9817-87D4104CB386}">
      <dsp:nvSpPr>
        <dsp:cNvPr id="0" name=""/>
        <dsp:cNvSpPr/>
      </dsp:nvSpPr>
      <dsp:spPr>
        <a:xfrm rot="16200000">
          <a:off x="4259832" y="2620021"/>
          <a:ext cx="1434418" cy="1373940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dirty="0"/>
            <a:t>🧠</a:t>
          </a:r>
        </a:p>
      </dsp:txBody>
      <dsp:txXfrm rot="5400000">
        <a:off x="4692489" y="2589783"/>
        <a:ext cx="971522" cy="1014287"/>
      </dsp:txXfrm>
    </dsp:sp>
    <dsp:sp modelId="{B0DA6A4D-CE4A-4651-9238-B4F773173A13}">
      <dsp:nvSpPr>
        <dsp:cNvPr id="0" name=""/>
        <dsp:cNvSpPr/>
      </dsp:nvSpPr>
      <dsp:spPr>
        <a:xfrm>
          <a:off x="567734" y="503960"/>
          <a:ext cx="5967" cy="5188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22FEC-AD6A-470C-8ECD-BA0909D23EA7}">
      <dsp:nvSpPr>
        <dsp:cNvPr id="0" name=""/>
        <dsp:cNvSpPr/>
      </dsp:nvSpPr>
      <dsp:spPr>
        <a:xfrm rot="10800000">
          <a:off x="603036" y="985798"/>
          <a:ext cx="5967" cy="5188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DCE5E-48A9-40DB-B36D-3809155CC43A}">
      <dsp:nvSpPr>
        <dsp:cNvPr id="0" name=""/>
        <dsp:cNvSpPr/>
      </dsp:nvSpPr>
      <dsp:spPr>
        <a:xfrm>
          <a:off x="0" y="0"/>
          <a:ext cx="11340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8797F-D6E8-4D90-96FF-8EA5B35F1B99}">
      <dsp:nvSpPr>
        <dsp:cNvPr id="0" name=""/>
        <dsp:cNvSpPr/>
      </dsp:nvSpPr>
      <dsp:spPr>
        <a:xfrm>
          <a:off x="0" y="0"/>
          <a:ext cx="2268000" cy="4224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 dirty="0">
              <a:solidFill>
                <a:srgbClr val="002060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Utilizador</a:t>
          </a:r>
          <a:r>
            <a:rPr lang="pt-PT" sz="3700" kern="1200" dirty="0"/>
            <a:t> </a:t>
          </a:r>
        </a:p>
      </dsp:txBody>
      <dsp:txXfrm>
        <a:off x="0" y="0"/>
        <a:ext cx="2268000" cy="4224004"/>
      </dsp:txXfrm>
    </dsp:sp>
    <dsp:sp modelId="{F11E8059-4A49-4478-8549-0C45FA6B10D2}">
      <dsp:nvSpPr>
        <dsp:cNvPr id="0" name=""/>
        <dsp:cNvSpPr/>
      </dsp:nvSpPr>
      <dsp:spPr>
        <a:xfrm>
          <a:off x="2438099" y="24982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Consultar/pesquisar os catálogos de serviços e respetivos serviços</a:t>
          </a:r>
        </a:p>
      </dsp:txBody>
      <dsp:txXfrm>
        <a:off x="2438099" y="24982"/>
        <a:ext cx="8901900" cy="499641"/>
      </dsp:txXfrm>
    </dsp:sp>
    <dsp:sp modelId="{AC582034-621A-4244-A05C-9277A2CB7FBE}">
      <dsp:nvSpPr>
        <dsp:cNvPr id="0" name=""/>
        <dsp:cNvSpPr/>
      </dsp:nvSpPr>
      <dsp:spPr>
        <a:xfrm>
          <a:off x="2268000" y="524623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01203-14E3-4E22-9491-5F9F4E2907CD}">
      <dsp:nvSpPr>
        <dsp:cNvPr id="0" name=""/>
        <dsp:cNvSpPr/>
      </dsp:nvSpPr>
      <dsp:spPr>
        <a:xfrm>
          <a:off x="2438099" y="549605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Solicitar um serviço do catálogo de serviços</a:t>
          </a:r>
        </a:p>
      </dsp:txBody>
      <dsp:txXfrm>
        <a:off x="2438099" y="549605"/>
        <a:ext cx="8901900" cy="499641"/>
      </dsp:txXfrm>
    </dsp:sp>
    <dsp:sp modelId="{7CFEBE72-FCC7-44A9-80E8-EC9E21A840C3}">
      <dsp:nvSpPr>
        <dsp:cNvPr id="0" name=""/>
        <dsp:cNvSpPr/>
      </dsp:nvSpPr>
      <dsp:spPr>
        <a:xfrm>
          <a:off x="2268000" y="1049246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D8676-2AF4-4B38-A099-13FCAD9191F8}">
      <dsp:nvSpPr>
        <dsp:cNvPr id="0" name=""/>
        <dsp:cNvSpPr/>
      </dsp:nvSpPr>
      <dsp:spPr>
        <a:xfrm>
          <a:off x="2438099" y="1074228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 Consultar as tarefas pendentes a si assignadas</a:t>
          </a:r>
        </a:p>
      </dsp:txBody>
      <dsp:txXfrm>
        <a:off x="2438099" y="1074228"/>
        <a:ext cx="8901900" cy="499641"/>
      </dsp:txXfrm>
    </dsp:sp>
    <dsp:sp modelId="{34116196-E3BF-4305-B829-E226D0C6D174}">
      <dsp:nvSpPr>
        <dsp:cNvPr id="0" name=""/>
        <dsp:cNvSpPr/>
      </dsp:nvSpPr>
      <dsp:spPr>
        <a:xfrm>
          <a:off x="2268000" y="1573869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F4E96-2963-407C-A48B-B12ACD617E3F}">
      <dsp:nvSpPr>
        <dsp:cNvPr id="0" name=""/>
        <dsp:cNvSpPr/>
      </dsp:nvSpPr>
      <dsp:spPr>
        <a:xfrm>
          <a:off x="2438099" y="1598851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Consultar as tarefas pendentes possíveis de reivindicar</a:t>
          </a:r>
        </a:p>
      </dsp:txBody>
      <dsp:txXfrm>
        <a:off x="2438099" y="1598851"/>
        <a:ext cx="8901900" cy="499641"/>
      </dsp:txXfrm>
    </dsp:sp>
    <dsp:sp modelId="{AAC70CB0-5A5B-4470-86FE-CE72C149495A}">
      <dsp:nvSpPr>
        <dsp:cNvPr id="0" name=""/>
        <dsp:cNvSpPr/>
      </dsp:nvSpPr>
      <dsp:spPr>
        <a:xfrm>
          <a:off x="2268000" y="2098492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CBAD9-BBB2-446E-B48E-39F93A20D4C8}">
      <dsp:nvSpPr>
        <dsp:cNvPr id="0" name=""/>
        <dsp:cNvSpPr/>
      </dsp:nvSpPr>
      <dsp:spPr>
        <a:xfrm>
          <a:off x="2438099" y="2123474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Solicitar um serviço do catálogo de serviços</a:t>
          </a:r>
        </a:p>
      </dsp:txBody>
      <dsp:txXfrm>
        <a:off x="2438099" y="2123474"/>
        <a:ext cx="8901900" cy="499641"/>
      </dsp:txXfrm>
    </dsp:sp>
    <dsp:sp modelId="{F0D3D185-2B0C-4BA8-B187-CFD62E349E9F}">
      <dsp:nvSpPr>
        <dsp:cNvPr id="0" name=""/>
        <dsp:cNvSpPr/>
      </dsp:nvSpPr>
      <dsp:spPr>
        <a:xfrm>
          <a:off x="2268000" y="2623115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FCD80-CCD0-4582-AA95-5DBD1ACDF6C0}">
      <dsp:nvSpPr>
        <dsp:cNvPr id="0" name=""/>
        <dsp:cNvSpPr/>
      </dsp:nvSpPr>
      <dsp:spPr>
        <a:xfrm>
          <a:off x="2438099" y="2648097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Realizar uma tarefa que tem como pendente</a:t>
          </a:r>
        </a:p>
      </dsp:txBody>
      <dsp:txXfrm>
        <a:off x="2438099" y="2648097"/>
        <a:ext cx="8901900" cy="499641"/>
      </dsp:txXfrm>
    </dsp:sp>
    <dsp:sp modelId="{F4853C15-501B-491D-96E6-C2C1F26DE9E5}">
      <dsp:nvSpPr>
        <dsp:cNvPr id="0" name=""/>
        <dsp:cNvSpPr/>
      </dsp:nvSpPr>
      <dsp:spPr>
        <a:xfrm>
          <a:off x="2268000" y="3147738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FC4FE-2EF8-4631-AD95-D7DBD50A953A}">
      <dsp:nvSpPr>
        <dsp:cNvPr id="0" name=""/>
        <dsp:cNvSpPr/>
      </dsp:nvSpPr>
      <dsp:spPr>
        <a:xfrm>
          <a:off x="2438099" y="3172720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Consultar os seus pedidos e respetivos detalhes/estado</a:t>
          </a:r>
        </a:p>
      </dsp:txBody>
      <dsp:txXfrm>
        <a:off x="2438099" y="3172720"/>
        <a:ext cx="8901900" cy="499641"/>
      </dsp:txXfrm>
    </dsp:sp>
    <dsp:sp modelId="{A37D59F0-935C-4738-87FD-F37C29755975}">
      <dsp:nvSpPr>
        <dsp:cNvPr id="0" name=""/>
        <dsp:cNvSpPr/>
      </dsp:nvSpPr>
      <dsp:spPr>
        <a:xfrm>
          <a:off x="2268000" y="3672362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D723C-4BFF-4B8C-9A91-992242853966}">
      <dsp:nvSpPr>
        <dsp:cNvPr id="0" name=""/>
        <dsp:cNvSpPr/>
      </dsp:nvSpPr>
      <dsp:spPr>
        <a:xfrm>
          <a:off x="2438099" y="3697344"/>
          <a:ext cx="8901900" cy="499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Transmitir o seu grau de satisfação sobre a resolução de um dado pedido </a:t>
          </a:r>
          <a:r>
            <a:rPr lang="pt-PT" sz="1700" kern="1200"/>
            <a:t>por mim </a:t>
          </a:r>
          <a:r>
            <a:rPr lang="pt-PT" sz="1700" kern="1200" dirty="0"/>
            <a:t>efetuado</a:t>
          </a:r>
        </a:p>
      </dsp:txBody>
      <dsp:txXfrm>
        <a:off x="2438099" y="3697344"/>
        <a:ext cx="8901900" cy="499641"/>
      </dsp:txXfrm>
    </dsp:sp>
    <dsp:sp modelId="{748EB1C3-422A-4412-A6F0-C758FCF28DF5}">
      <dsp:nvSpPr>
        <dsp:cNvPr id="0" name=""/>
        <dsp:cNvSpPr/>
      </dsp:nvSpPr>
      <dsp:spPr>
        <a:xfrm>
          <a:off x="2268000" y="4196985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E73B8-CD29-401C-8FB6-6F2C5C7369E5}">
      <dsp:nvSpPr>
        <dsp:cNvPr id="0" name=""/>
        <dsp:cNvSpPr/>
      </dsp:nvSpPr>
      <dsp:spPr>
        <a:xfrm>
          <a:off x="0" y="0"/>
          <a:ext cx="11340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DCFE8-4614-4919-935C-FD2D6D75226B}">
      <dsp:nvSpPr>
        <dsp:cNvPr id="0" name=""/>
        <dsp:cNvSpPr/>
      </dsp:nvSpPr>
      <dsp:spPr>
        <a:xfrm>
          <a:off x="0" y="0"/>
          <a:ext cx="2268000" cy="4224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Gestor de Serviços </a:t>
          </a:r>
          <a:r>
            <a:rPr lang="pt-PT" sz="3600" kern="1200" dirty="0" err="1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Help-Desk</a:t>
          </a:r>
          <a:r>
            <a:rPr lang="pt-PT" sz="3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(GSH)</a:t>
          </a:r>
          <a:endParaRPr lang="pt-PT" sz="3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0" y="0"/>
        <a:ext cx="2268000" cy="4224004"/>
      </dsp:txXfrm>
    </dsp:sp>
    <dsp:sp modelId="{BDBD5138-2250-4F29-A813-B49E7610A178}">
      <dsp:nvSpPr>
        <dsp:cNvPr id="0" name=""/>
        <dsp:cNvSpPr/>
      </dsp:nvSpPr>
      <dsp:spPr>
        <a:xfrm>
          <a:off x="2438099" y="28514"/>
          <a:ext cx="8901900" cy="57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Criar um novo catálogo de serviços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38099" y="28514"/>
        <a:ext cx="8901900" cy="570281"/>
      </dsp:txXfrm>
    </dsp:sp>
    <dsp:sp modelId="{56034C01-0E5F-452B-9CDC-2024AF13D87D}">
      <dsp:nvSpPr>
        <dsp:cNvPr id="0" name=""/>
        <dsp:cNvSpPr/>
      </dsp:nvSpPr>
      <dsp:spPr>
        <a:xfrm>
          <a:off x="2268000" y="598795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5561F-4D00-48CF-A308-3A33FBBB2285}">
      <dsp:nvSpPr>
        <dsp:cNvPr id="0" name=""/>
        <dsp:cNvSpPr/>
      </dsp:nvSpPr>
      <dsp:spPr>
        <a:xfrm>
          <a:off x="2438099" y="627309"/>
          <a:ext cx="8901900" cy="57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Especificação de um novo serviço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38099" y="627309"/>
        <a:ext cx="8901900" cy="570281"/>
      </dsp:txXfrm>
    </dsp:sp>
    <dsp:sp modelId="{500C4109-BF97-403C-9416-BC6F5C4C51D9}">
      <dsp:nvSpPr>
        <dsp:cNvPr id="0" name=""/>
        <dsp:cNvSpPr/>
      </dsp:nvSpPr>
      <dsp:spPr>
        <a:xfrm>
          <a:off x="2268000" y="1197591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A3ABD-AF1B-4AEC-9E1D-186D50501DF9}">
      <dsp:nvSpPr>
        <dsp:cNvPr id="0" name=""/>
        <dsp:cNvSpPr/>
      </dsp:nvSpPr>
      <dsp:spPr>
        <a:xfrm>
          <a:off x="2438099" y="1226105"/>
          <a:ext cx="8901900" cy="57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Retomar a especificação de um serviço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38099" y="1226105"/>
        <a:ext cx="8901900" cy="570281"/>
      </dsp:txXfrm>
    </dsp:sp>
    <dsp:sp modelId="{1A500732-634C-4767-9FDB-102F42AF2B85}">
      <dsp:nvSpPr>
        <dsp:cNvPr id="0" name=""/>
        <dsp:cNvSpPr/>
      </dsp:nvSpPr>
      <dsp:spPr>
        <a:xfrm>
          <a:off x="2268000" y="1796387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3143D-76E9-4047-BD7F-42CF468ABACD}">
      <dsp:nvSpPr>
        <dsp:cNvPr id="0" name=""/>
        <dsp:cNvSpPr/>
      </dsp:nvSpPr>
      <dsp:spPr>
        <a:xfrm>
          <a:off x="2438099" y="1824901"/>
          <a:ext cx="8901900" cy="57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Definir os níveis de criticidade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38099" y="1824901"/>
        <a:ext cx="8901900" cy="570281"/>
      </dsp:txXfrm>
    </dsp:sp>
    <dsp:sp modelId="{7A8452DA-7290-44E7-87B9-2BAE8BBEC4CD}">
      <dsp:nvSpPr>
        <dsp:cNvPr id="0" name=""/>
        <dsp:cNvSpPr/>
      </dsp:nvSpPr>
      <dsp:spPr>
        <a:xfrm>
          <a:off x="2268000" y="2395183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EAA70-6070-476C-A92F-24F9E0B9E180}">
      <dsp:nvSpPr>
        <dsp:cNvPr id="0" name=""/>
        <dsp:cNvSpPr/>
      </dsp:nvSpPr>
      <dsp:spPr>
        <a:xfrm>
          <a:off x="2438099" y="2423697"/>
          <a:ext cx="8901900" cy="57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Conhecer o estado atual do motor de fluxos de atividades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38099" y="2423697"/>
        <a:ext cx="8901900" cy="570281"/>
      </dsp:txXfrm>
    </dsp:sp>
    <dsp:sp modelId="{8675C9FF-0F9F-46C0-8180-967821B828B1}">
      <dsp:nvSpPr>
        <dsp:cNvPr id="0" name=""/>
        <dsp:cNvSpPr/>
      </dsp:nvSpPr>
      <dsp:spPr>
        <a:xfrm>
          <a:off x="2268000" y="2993979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7D937-8EFD-41F4-871E-952123A52ACC}">
      <dsp:nvSpPr>
        <dsp:cNvPr id="0" name=""/>
        <dsp:cNvSpPr/>
      </dsp:nvSpPr>
      <dsp:spPr>
        <a:xfrm>
          <a:off x="2438099" y="3022493"/>
          <a:ext cx="8901900" cy="57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Atribuir o nível de criticidade aplicado a um catálogo de serviços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38099" y="3022493"/>
        <a:ext cx="8901900" cy="570281"/>
      </dsp:txXfrm>
    </dsp:sp>
    <dsp:sp modelId="{0B14F296-5FDC-402E-939E-1BC852A1B7BD}">
      <dsp:nvSpPr>
        <dsp:cNvPr id="0" name=""/>
        <dsp:cNvSpPr/>
      </dsp:nvSpPr>
      <dsp:spPr>
        <a:xfrm>
          <a:off x="2268000" y="3592775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C9EF4-8A22-4D21-817D-D15EE45EE03B}">
      <dsp:nvSpPr>
        <dsp:cNvPr id="0" name=""/>
        <dsp:cNvSpPr/>
      </dsp:nvSpPr>
      <dsp:spPr>
        <a:xfrm>
          <a:off x="2438099" y="3621289"/>
          <a:ext cx="8901900" cy="57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Obter uma listagem sobre o (in)cumprimento do SLA das solicitações recebidas e já concluídas num determinado intervalo de tempo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38099" y="3621289"/>
        <a:ext cx="8901900" cy="570281"/>
      </dsp:txXfrm>
    </dsp:sp>
    <dsp:sp modelId="{0B5DCA55-B62C-483B-86EB-8AC650C6A353}">
      <dsp:nvSpPr>
        <dsp:cNvPr id="0" name=""/>
        <dsp:cNvSpPr/>
      </dsp:nvSpPr>
      <dsp:spPr>
        <a:xfrm>
          <a:off x="2268000" y="4191571"/>
          <a:ext cx="9072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FA70-0303-4BAB-93EB-0670076B8D5A}">
      <dsp:nvSpPr>
        <dsp:cNvPr id="0" name=""/>
        <dsp:cNvSpPr/>
      </dsp:nvSpPr>
      <dsp:spPr>
        <a:xfrm>
          <a:off x="0" y="0"/>
          <a:ext cx="11340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25781-486F-41FC-8542-580848097332}">
      <dsp:nvSpPr>
        <dsp:cNvPr id="0" name=""/>
        <dsp:cNvSpPr/>
      </dsp:nvSpPr>
      <dsp:spPr>
        <a:xfrm>
          <a:off x="0" y="0"/>
          <a:ext cx="2241421" cy="4224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Responsável de Recursos Humanos (RRH)</a:t>
          </a:r>
          <a:endParaRPr lang="pt-PT" sz="28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0" y="0"/>
        <a:ext cx="2241421" cy="4224004"/>
      </dsp:txXfrm>
    </dsp:sp>
    <dsp:sp modelId="{7C202218-CF0E-47FE-8E55-D9BDEBC22448}">
      <dsp:nvSpPr>
        <dsp:cNvPr id="0" name=""/>
        <dsp:cNvSpPr/>
      </dsp:nvSpPr>
      <dsp:spPr>
        <a:xfrm>
          <a:off x="2409528" y="49654"/>
          <a:ext cx="8919427" cy="993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rgbClr val="002060"/>
              </a:solidFill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Especificação de um novo colaborador</a:t>
          </a:r>
          <a:endParaRPr lang="pt-PT" sz="1800" kern="1200" dirty="0">
            <a:solidFill>
              <a:srgbClr val="002060"/>
            </a:solidFill>
          </a:endParaRPr>
        </a:p>
      </dsp:txBody>
      <dsp:txXfrm>
        <a:off x="2409528" y="49654"/>
        <a:ext cx="8919427" cy="993094"/>
      </dsp:txXfrm>
    </dsp:sp>
    <dsp:sp modelId="{6267AC74-859C-423D-8574-7285B639DCD6}">
      <dsp:nvSpPr>
        <dsp:cNvPr id="0" name=""/>
        <dsp:cNvSpPr/>
      </dsp:nvSpPr>
      <dsp:spPr>
        <a:xfrm>
          <a:off x="2241421" y="1042749"/>
          <a:ext cx="8965687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A82D5-CF6B-4EEF-BD7D-75E4C037F466}">
      <dsp:nvSpPr>
        <dsp:cNvPr id="0" name=""/>
        <dsp:cNvSpPr/>
      </dsp:nvSpPr>
      <dsp:spPr>
        <a:xfrm>
          <a:off x="2409528" y="1092404"/>
          <a:ext cx="8919427" cy="993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Criar uma nova equipa</a:t>
          </a:r>
          <a:endParaRPr lang="pt-PT" sz="18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09528" y="1092404"/>
        <a:ext cx="8919427" cy="993094"/>
      </dsp:txXfrm>
    </dsp:sp>
    <dsp:sp modelId="{9F6A717C-0F18-4D5C-ACCB-BFA3E9982157}">
      <dsp:nvSpPr>
        <dsp:cNvPr id="0" name=""/>
        <dsp:cNvSpPr/>
      </dsp:nvSpPr>
      <dsp:spPr>
        <a:xfrm>
          <a:off x="2241421" y="2085498"/>
          <a:ext cx="8965687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43DDD-30E8-40F9-84EE-83A0F830A579}">
      <dsp:nvSpPr>
        <dsp:cNvPr id="0" name=""/>
        <dsp:cNvSpPr/>
      </dsp:nvSpPr>
      <dsp:spPr>
        <a:xfrm>
          <a:off x="2409528" y="2135153"/>
          <a:ext cx="8919427" cy="993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Associar</a:t>
          </a:r>
          <a:r>
            <a:rPr lang="pt-PT" sz="1800" kern="1200" dirty="0"/>
            <a:t> / </a:t>
          </a:r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Remover</a:t>
          </a:r>
          <a:r>
            <a:rPr lang="pt-PT" sz="1800" kern="1200" dirty="0"/>
            <a:t> um colaborador a uma equipa</a:t>
          </a:r>
        </a:p>
      </dsp:txBody>
      <dsp:txXfrm>
        <a:off x="2409528" y="2135153"/>
        <a:ext cx="8919427" cy="993094"/>
      </dsp:txXfrm>
    </dsp:sp>
    <dsp:sp modelId="{794FD4F8-28BC-4C76-88D2-9D87224419BD}">
      <dsp:nvSpPr>
        <dsp:cNvPr id="0" name=""/>
        <dsp:cNvSpPr/>
      </dsp:nvSpPr>
      <dsp:spPr>
        <a:xfrm>
          <a:off x="2241421" y="3128248"/>
          <a:ext cx="8965687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9931D-ADAD-4E0E-8C2C-D0B2DD7D4394}">
      <dsp:nvSpPr>
        <dsp:cNvPr id="0" name=""/>
        <dsp:cNvSpPr/>
      </dsp:nvSpPr>
      <dsp:spPr>
        <a:xfrm>
          <a:off x="2409528" y="3177903"/>
          <a:ext cx="8919427" cy="993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Registar um novo tipo de equipa</a:t>
          </a:r>
          <a:endParaRPr lang="pt-PT" sz="18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09528" y="3177903"/>
        <a:ext cx="8919427" cy="993094"/>
      </dsp:txXfrm>
    </dsp:sp>
    <dsp:sp modelId="{8B6833D3-3FB2-42FC-BC65-138CA87C0C2B}">
      <dsp:nvSpPr>
        <dsp:cNvPr id="0" name=""/>
        <dsp:cNvSpPr/>
      </dsp:nvSpPr>
      <dsp:spPr>
        <a:xfrm>
          <a:off x="2241421" y="4170997"/>
          <a:ext cx="8965687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FA70-0303-4BAB-93EB-0670076B8D5A}">
      <dsp:nvSpPr>
        <dsp:cNvPr id="0" name=""/>
        <dsp:cNvSpPr/>
      </dsp:nvSpPr>
      <dsp:spPr>
        <a:xfrm>
          <a:off x="0" y="2062"/>
          <a:ext cx="11340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25781-486F-41FC-8542-580848097332}">
      <dsp:nvSpPr>
        <dsp:cNvPr id="0" name=""/>
        <dsp:cNvSpPr/>
      </dsp:nvSpPr>
      <dsp:spPr>
        <a:xfrm>
          <a:off x="0" y="2062"/>
          <a:ext cx="2254710" cy="421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Aplicação</a:t>
          </a:r>
          <a:endParaRPr lang="pt-PT" sz="32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0" y="2062"/>
        <a:ext cx="2254710" cy="4219878"/>
      </dsp:txXfrm>
    </dsp:sp>
    <dsp:sp modelId="{7C202218-CF0E-47FE-8E55-D9BDEBC22448}">
      <dsp:nvSpPr>
        <dsp:cNvPr id="0" name=""/>
        <dsp:cNvSpPr/>
      </dsp:nvSpPr>
      <dsp:spPr>
        <a:xfrm>
          <a:off x="2423814" y="49247"/>
          <a:ext cx="4400431" cy="94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i="1" kern="1200" dirty="0" err="1">
              <a:solidFill>
                <a:srgbClr val="002060"/>
              </a:solidFill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Bootstrap</a:t>
          </a:r>
          <a:r>
            <a:rPr lang="pt-PT" sz="1800" kern="1200" dirty="0"/>
            <a:t> </a:t>
          </a:r>
        </a:p>
      </dsp:txBody>
      <dsp:txXfrm>
        <a:off x="2423814" y="49247"/>
        <a:ext cx="4400431" cy="943703"/>
      </dsp:txXfrm>
    </dsp:sp>
    <dsp:sp modelId="{BDE2F334-81A2-413F-9717-677F4079DEB6}">
      <dsp:nvSpPr>
        <dsp:cNvPr id="0" name=""/>
        <dsp:cNvSpPr/>
      </dsp:nvSpPr>
      <dsp:spPr>
        <a:xfrm>
          <a:off x="6993349" y="49247"/>
          <a:ext cx="4340318" cy="20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hlinkClick xmlns:r="http://schemas.openxmlformats.org/officeDocument/2006/relationships"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Catálogos de Serviços</a:t>
          </a:r>
          <a:endParaRPr lang="pt-PT" sz="1600" kern="1200" dirty="0">
            <a:solidFill>
              <a:srgbClr val="002060"/>
            </a:solidFill>
          </a:endParaRPr>
        </a:p>
      </dsp:txBody>
      <dsp:txXfrm>
        <a:off x="6993349" y="49247"/>
        <a:ext cx="4340318" cy="201827"/>
      </dsp:txXfrm>
    </dsp:sp>
    <dsp:sp modelId="{1287C4FE-6F72-4D65-8DAF-A72E135D1198}">
      <dsp:nvSpPr>
        <dsp:cNvPr id="0" name=""/>
        <dsp:cNvSpPr/>
      </dsp:nvSpPr>
      <dsp:spPr>
        <a:xfrm>
          <a:off x="6824246" y="251074"/>
          <a:ext cx="8719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BC687-E731-4C04-8CD5-7CC7B200E9A3}">
      <dsp:nvSpPr>
        <dsp:cNvPr id="0" name=""/>
        <dsp:cNvSpPr/>
      </dsp:nvSpPr>
      <dsp:spPr>
        <a:xfrm>
          <a:off x="6993349" y="251074"/>
          <a:ext cx="4340318" cy="20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4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Serviços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6993349" y="251074"/>
        <a:ext cx="4340318" cy="201827"/>
      </dsp:txXfrm>
    </dsp:sp>
    <dsp:sp modelId="{2993CF5E-42C3-46DA-BB42-9A6978481325}">
      <dsp:nvSpPr>
        <dsp:cNvPr id="0" name=""/>
        <dsp:cNvSpPr/>
      </dsp:nvSpPr>
      <dsp:spPr>
        <a:xfrm>
          <a:off x="6824246" y="452902"/>
          <a:ext cx="79254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D4EBD-F239-4CC8-83A7-01CF79711B2A}">
      <dsp:nvSpPr>
        <dsp:cNvPr id="0" name=""/>
        <dsp:cNvSpPr/>
      </dsp:nvSpPr>
      <dsp:spPr>
        <a:xfrm>
          <a:off x="6993349" y="452902"/>
          <a:ext cx="4340318" cy="20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5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Estrutura orgânica da organização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6993349" y="452902"/>
        <a:ext cx="4340318" cy="201827"/>
      </dsp:txXfrm>
    </dsp:sp>
    <dsp:sp modelId="{1FEAC99D-5F7D-49A8-8D02-8AAC3D27EDD0}">
      <dsp:nvSpPr>
        <dsp:cNvPr id="0" name=""/>
        <dsp:cNvSpPr/>
      </dsp:nvSpPr>
      <dsp:spPr>
        <a:xfrm>
          <a:off x="6824246" y="654729"/>
          <a:ext cx="79254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8029B-95D7-4CA6-8F39-0B71D317B64A}">
      <dsp:nvSpPr>
        <dsp:cNvPr id="0" name=""/>
        <dsp:cNvSpPr/>
      </dsp:nvSpPr>
      <dsp:spPr>
        <a:xfrm>
          <a:off x="6993349" y="654729"/>
          <a:ext cx="4340318" cy="33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6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Níveis de Criticidade</a:t>
          </a:r>
          <a:endParaRPr lang="pt-PT" sz="1600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6993349" y="654729"/>
        <a:ext cx="4340318" cy="337582"/>
      </dsp:txXfrm>
    </dsp:sp>
    <dsp:sp modelId="{6267AC74-859C-423D-8574-7285B639DCD6}">
      <dsp:nvSpPr>
        <dsp:cNvPr id="0" name=""/>
        <dsp:cNvSpPr/>
      </dsp:nvSpPr>
      <dsp:spPr>
        <a:xfrm>
          <a:off x="2254710" y="992951"/>
          <a:ext cx="901884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C40E-A5D6-40B7-9AEE-64AA2FA7E435}">
      <dsp:nvSpPr>
        <dsp:cNvPr id="0" name=""/>
        <dsp:cNvSpPr/>
      </dsp:nvSpPr>
      <dsp:spPr>
        <a:xfrm>
          <a:off x="2423814" y="1040136"/>
          <a:ext cx="4340318" cy="50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i="1" kern="1200" dirty="0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Apresentação de </a:t>
          </a:r>
          <a:r>
            <a:rPr lang="pt-PT" sz="1800" i="1" kern="1200" dirty="0" err="1">
              <a:solidFill>
                <a:srgbClr val="002060"/>
              </a:solidFill>
              <a:latin typeface="Candara"/>
              <a:ea typeface="+mn-ea"/>
              <a:cs typeface="+mn-cs"/>
              <a:hlinkClick xmlns:r="http://schemas.openxmlformats.org/officeDocument/2006/relationships" r:id="rId7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dashboards</a:t>
          </a:r>
          <a:endParaRPr lang="pt-PT" sz="1800" i="1" kern="1200" dirty="0">
            <a:solidFill>
              <a:srgbClr val="002060"/>
            </a:solidFill>
            <a:latin typeface="Candara"/>
            <a:ea typeface="+mn-ea"/>
            <a:cs typeface="+mn-cs"/>
          </a:endParaRPr>
        </a:p>
      </dsp:txBody>
      <dsp:txXfrm>
        <a:off x="2423814" y="1040136"/>
        <a:ext cx="4340318" cy="507297"/>
      </dsp:txXfrm>
    </dsp:sp>
    <dsp:sp modelId="{091BE840-1896-4712-85C9-8A6C79445E2A}">
      <dsp:nvSpPr>
        <dsp:cNvPr id="0" name=""/>
        <dsp:cNvSpPr/>
      </dsp:nvSpPr>
      <dsp:spPr>
        <a:xfrm>
          <a:off x="2254710" y="1547433"/>
          <a:ext cx="901884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97759-BABD-41CF-94CC-8D419DA865C9}">
      <dsp:nvSpPr>
        <dsp:cNvPr id="0" name=""/>
        <dsp:cNvSpPr/>
      </dsp:nvSpPr>
      <dsp:spPr>
        <a:xfrm>
          <a:off x="2423814" y="1594618"/>
          <a:ext cx="4340318" cy="74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Linguagem de Validação de Formulários e Atividades Automáticas</a:t>
          </a:r>
        </a:p>
      </dsp:txBody>
      <dsp:txXfrm>
        <a:off x="2423814" y="1594618"/>
        <a:ext cx="4340318" cy="741967"/>
      </dsp:txXfrm>
    </dsp:sp>
    <dsp:sp modelId="{8C6BCF6F-CAA8-43F4-9D2B-885B4CACD08F}">
      <dsp:nvSpPr>
        <dsp:cNvPr id="0" name=""/>
        <dsp:cNvSpPr/>
      </dsp:nvSpPr>
      <dsp:spPr>
        <a:xfrm>
          <a:off x="2254710" y="2336586"/>
          <a:ext cx="901884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888F4-336E-4461-984E-0B8E680B125E}">
      <dsp:nvSpPr>
        <dsp:cNvPr id="0" name=""/>
        <dsp:cNvSpPr/>
      </dsp:nvSpPr>
      <dsp:spPr>
        <a:xfrm>
          <a:off x="2423814" y="2383771"/>
          <a:ext cx="4340318" cy="82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Motor de Fluxos de Atividade</a:t>
          </a:r>
        </a:p>
      </dsp:txBody>
      <dsp:txXfrm>
        <a:off x="2423814" y="2383771"/>
        <a:ext cx="4340318" cy="821578"/>
      </dsp:txXfrm>
    </dsp:sp>
    <dsp:sp modelId="{A14050EA-4353-4764-887D-241959AB4929}">
      <dsp:nvSpPr>
        <dsp:cNvPr id="0" name=""/>
        <dsp:cNvSpPr/>
      </dsp:nvSpPr>
      <dsp:spPr>
        <a:xfrm>
          <a:off x="6933236" y="2383771"/>
          <a:ext cx="4340318" cy="943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Mecanismo de gestão/controlo/avanço do fluxo de atividades de um dado pedido</a:t>
          </a:r>
        </a:p>
      </dsp:txBody>
      <dsp:txXfrm>
        <a:off x="6933236" y="2383771"/>
        <a:ext cx="4340318" cy="943703"/>
      </dsp:txXfrm>
    </dsp:sp>
    <dsp:sp modelId="{74C2F334-579C-4753-9CDF-6C6330E34736}">
      <dsp:nvSpPr>
        <dsp:cNvPr id="0" name=""/>
        <dsp:cNvSpPr/>
      </dsp:nvSpPr>
      <dsp:spPr>
        <a:xfrm>
          <a:off x="2254710" y="3327475"/>
          <a:ext cx="901884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319FD-25FE-405E-8511-91094400616E}">
      <dsp:nvSpPr>
        <dsp:cNvPr id="0" name=""/>
        <dsp:cNvSpPr/>
      </dsp:nvSpPr>
      <dsp:spPr>
        <a:xfrm>
          <a:off x="2423814" y="3374660"/>
          <a:ext cx="4340318" cy="398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Executor de Tarefas Automáticas</a:t>
          </a:r>
        </a:p>
      </dsp:txBody>
      <dsp:txXfrm>
        <a:off x="2423814" y="3374660"/>
        <a:ext cx="4340318" cy="398431"/>
      </dsp:txXfrm>
    </dsp:sp>
    <dsp:sp modelId="{B8598864-6CDC-4500-A18F-2488CC2709E4}">
      <dsp:nvSpPr>
        <dsp:cNvPr id="0" name=""/>
        <dsp:cNvSpPr/>
      </dsp:nvSpPr>
      <dsp:spPr>
        <a:xfrm>
          <a:off x="2254710" y="3773091"/>
          <a:ext cx="901884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C5E19-0E4B-4348-9862-1BB459D63D21}">
      <dsp:nvSpPr>
        <dsp:cNvPr id="0" name=""/>
        <dsp:cNvSpPr/>
      </dsp:nvSpPr>
      <dsp:spPr>
        <a:xfrm>
          <a:off x="2423814" y="3820277"/>
          <a:ext cx="4340318" cy="354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Execução de Scripts</a:t>
          </a:r>
        </a:p>
      </dsp:txBody>
      <dsp:txXfrm>
        <a:off x="2423814" y="3820277"/>
        <a:ext cx="4340318" cy="354171"/>
      </dsp:txXfrm>
    </dsp:sp>
    <dsp:sp modelId="{0FA21CCF-1538-41D1-9C8B-44EDA70C45B2}">
      <dsp:nvSpPr>
        <dsp:cNvPr id="0" name=""/>
        <dsp:cNvSpPr/>
      </dsp:nvSpPr>
      <dsp:spPr>
        <a:xfrm>
          <a:off x="2254710" y="4174448"/>
          <a:ext cx="9018843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17/06/2021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17/06/2021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331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PT" sz="2500" b="1" i="0" spc="-100">
                <a:solidFill>
                  <a:schemeClr val="accent1"/>
                </a:solidFill>
                <a:latin typeface="+mj-lt"/>
              </a:rPr>
              <a:t>TREY</a:t>
            </a:r>
            <a:r>
              <a:rPr lang="pt-PT" sz="1600" b="1" i="0" spc="-100">
                <a:solidFill>
                  <a:schemeClr val="accent1"/>
                </a:solidFill>
                <a:latin typeface="+mj-lt"/>
              </a:rPr>
              <a:t> </a:t>
            </a:r>
            <a:br>
              <a:rPr lang="pt-PT" sz="1600" b="1" i="0" spc="-100" baseline="0">
                <a:solidFill>
                  <a:schemeClr val="accent1"/>
                </a:solidFill>
                <a:latin typeface="+mj-lt"/>
              </a:rPr>
            </a:br>
            <a:r>
              <a:rPr lang="pt-PT" sz="1200" b="0" i="0" spc="14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6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slide" Target="slide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../../docs" TargetMode="External"/><Relationship Id="rId7" Type="http://schemas.openxmlformats.org/officeDocument/2006/relationships/hyperlink" Target="https://discord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hyperlink" Target="https://bitbucket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F86EECD-FE97-4E97-927D-11FB49318B10}"/>
              </a:ext>
            </a:extLst>
          </p:cNvPr>
          <p:cNvSpPr/>
          <p:nvPr/>
        </p:nvSpPr>
        <p:spPr>
          <a:xfrm>
            <a:off x="9605638" y="2385076"/>
            <a:ext cx="2586361" cy="432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8877670" cy="680402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833321"/>
            <a:ext cx="8991600" cy="1261295"/>
          </a:xfrm>
        </p:spPr>
        <p:txBody>
          <a:bodyPr rtlCol="0"/>
          <a:lstStyle/>
          <a:p>
            <a:r>
              <a:rPr lang="pt-PT" sz="6000" dirty="0">
                <a:ln>
                  <a:solidFill>
                    <a:sysClr val="windowText" lastClr="000000"/>
                  </a:solidFill>
                </a:ln>
              </a:rPr>
              <a:t>LAPR4 -Projeto Integrador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2094616"/>
            <a:ext cx="8991600" cy="580921"/>
          </a:xfrm>
        </p:spPr>
        <p:txBody>
          <a:bodyPr rtlCol="0"/>
          <a:lstStyle/>
          <a:p>
            <a:pPr rtl="0"/>
            <a:r>
              <a:rPr lang="pt-PT" sz="2000" b="1" dirty="0"/>
              <a:t>Progresso – Sprint 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C3938B-5594-48CB-AA44-ED48C7926E76}"/>
              </a:ext>
            </a:extLst>
          </p:cNvPr>
          <p:cNvSpPr txBox="1"/>
          <p:nvPr/>
        </p:nvSpPr>
        <p:spPr>
          <a:xfrm>
            <a:off x="8877671" y="2814179"/>
            <a:ext cx="3314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1" dirty="0"/>
              <a:t>Data:</a:t>
            </a:r>
          </a:p>
          <a:p>
            <a:r>
              <a:rPr lang="pt-PT" sz="2000" dirty="0"/>
              <a:t>10/06/2021</a:t>
            </a:r>
          </a:p>
          <a:p>
            <a:endParaRPr lang="pt-PT" sz="2000" dirty="0"/>
          </a:p>
          <a:p>
            <a:r>
              <a:rPr lang="pt-PT" sz="2000" b="1" i="1" dirty="0"/>
              <a:t>Equipa:</a:t>
            </a:r>
          </a:p>
          <a:p>
            <a:r>
              <a:rPr lang="pt-PT" sz="2000" dirty="0" err="1"/>
              <a:t>TheOutlaws</a:t>
            </a:r>
            <a:endParaRPr lang="pt-PT" sz="2000" dirty="0"/>
          </a:p>
          <a:p>
            <a:endParaRPr lang="pt-PT" sz="2000" dirty="0"/>
          </a:p>
          <a:p>
            <a:r>
              <a:rPr lang="pt-PT" sz="2000" b="1" i="1" dirty="0"/>
              <a:t>Membros:</a:t>
            </a:r>
          </a:p>
          <a:p>
            <a:r>
              <a:rPr lang="pt-PT" sz="2000" dirty="0"/>
              <a:t>1190778 _ José Silva</a:t>
            </a:r>
          </a:p>
          <a:p>
            <a:r>
              <a:rPr lang="pt-PT" sz="2000" dirty="0"/>
              <a:t>1190780 _ José Forno</a:t>
            </a:r>
          </a:p>
          <a:p>
            <a:r>
              <a:rPr lang="pt-PT" sz="2000" dirty="0"/>
              <a:t>1190986_ Raúl Coelho</a:t>
            </a:r>
          </a:p>
          <a:p>
            <a:r>
              <a:rPr lang="pt-PT" sz="2000" dirty="0"/>
              <a:t>1191091_ Tiago Magalhães</a:t>
            </a:r>
          </a:p>
          <a:p>
            <a:endParaRPr lang="pt-PT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55F7B6-861D-45E2-9BE0-23CDE768C317}"/>
              </a:ext>
            </a:extLst>
          </p:cNvPr>
          <p:cNvSpPr/>
          <p:nvPr/>
        </p:nvSpPr>
        <p:spPr>
          <a:xfrm>
            <a:off x="8877671" y="2675537"/>
            <a:ext cx="3314328" cy="12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F86EECD-FE97-4E97-927D-11FB49318B10}"/>
              </a:ext>
            </a:extLst>
          </p:cNvPr>
          <p:cNvSpPr/>
          <p:nvPr/>
        </p:nvSpPr>
        <p:spPr>
          <a:xfrm>
            <a:off x="9605638" y="2385076"/>
            <a:ext cx="2586361" cy="432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a Imagem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2617042" y="0"/>
            <a:ext cx="9574957" cy="637135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sz="6000" dirty="0">
                <a:ln>
                  <a:solidFill>
                    <a:sysClr val="windowText" lastClr="000000"/>
                  </a:solidFill>
                </a:ln>
              </a:rPr>
              <a:t>LAPR4 -Projeto Integrador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1"/>
            <a:ext cx="5956300" cy="567772"/>
          </a:xfrm>
        </p:spPr>
        <p:txBody>
          <a:bodyPr rtlCol="0"/>
          <a:lstStyle/>
          <a:p>
            <a:pPr rtl="0"/>
            <a:r>
              <a:rPr lang="pt-PT" sz="2000" b="1" dirty="0"/>
              <a:t>Progresso – Sprint B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036840-4D2C-4DBA-9061-175241A003AC}"/>
              </a:ext>
            </a:extLst>
          </p:cNvPr>
          <p:cNvSpPr/>
          <p:nvPr/>
        </p:nvSpPr>
        <p:spPr>
          <a:xfrm>
            <a:off x="1" y="5024761"/>
            <a:ext cx="2411412" cy="64807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C3938B-5594-48CB-AA44-ED48C7926E76}"/>
              </a:ext>
            </a:extLst>
          </p:cNvPr>
          <p:cNvSpPr txBox="1"/>
          <p:nvPr/>
        </p:nvSpPr>
        <p:spPr>
          <a:xfrm>
            <a:off x="-1700" y="4817175"/>
            <a:ext cx="2411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Data:</a:t>
            </a:r>
          </a:p>
          <a:p>
            <a:r>
              <a:rPr lang="pt-PT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10/06/2021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55F7B6-861D-45E2-9BE0-23CDE768C317}"/>
              </a:ext>
            </a:extLst>
          </p:cNvPr>
          <p:cNvSpPr/>
          <p:nvPr/>
        </p:nvSpPr>
        <p:spPr>
          <a:xfrm>
            <a:off x="-1700" y="4678533"/>
            <a:ext cx="2618742" cy="138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0D6AE5-6654-4547-BBA0-E976B91EB7CF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4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1300020"/>
            <a:ext cx="11340000" cy="432000"/>
          </a:xfrm>
        </p:spPr>
        <p:txBody>
          <a:bodyPr rtlCol="0"/>
          <a:lstStyle/>
          <a:p>
            <a:pPr rtl="0"/>
            <a:r>
              <a:rPr lang="pt-PT" dirty="0">
                <a:ln>
                  <a:solidFill>
                    <a:schemeClr val="tx1"/>
                  </a:solidFill>
                </a:ln>
              </a:rPr>
              <a:t>Funcionalidades</a:t>
            </a:r>
            <a:r>
              <a:rPr lang="pt-PT" dirty="0"/>
              <a:t> </a:t>
            </a:r>
            <a:r>
              <a:rPr lang="pt-PT" dirty="0">
                <a:ln>
                  <a:solidFill>
                    <a:schemeClr val="tx1"/>
                  </a:solidFill>
                </a:ln>
              </a:rPr>
              <a:t>Implementadas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11</a:t>
            </a:fld>
            <a:endParaRPr lang="pt-PT"/>
          </a:p>
        </p:txBody>
      </p:sp>
      <p:cxnSp>
        <p:nvCxnSpPr>
          <p:cNvPr id="11" name="Conexão Reta 10" descr="Diapositivo de separação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CB5C-1BD1-40F9-8B95-97CBB097E76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970538-B8F9-4BD3-A352-6B73D6B79A55}"/>
              </a:ext>
            </a:extLst>
          </p:cNvPr>
          <p:cNvSpPr txBox="1">
            <a:spLocks/>
          </p:cNvSpPr>
          <p:nvPr/>
        </p:nvSpPr>
        <p:spPr>
          <a:xfrm>
            <a:off x="426000" y="452693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  <a:endParaRPr lang="pt-PT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87D3BF8C-702E-432C-A548-1A5D2570C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66672"/>
              </p:ext>
            </p:extLst>
          </p:nvPr>
        </p:nvGraphicFramePr>
        <p:xfrm>
          <a:off x="420000" y="2147347"/>
          <a:ext cx="11340000" cy="422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Botão de Ação: Ir Para o Primeiro Diapositivo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5D8F20C0-6608-48D3-854F-A5D3E9A41601}"/>
              </a:ext>
            </a:extLst>
          </p:cNvPr>
          <p:cNvSpPr/>
          <p:nvPr/>
        </p:nvSpPr>
        <p:spPr>
          <a:xfrm>
            <a:off x="10966158" y="452693"/>
            <a:ext cx="793842" cy="719746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1300020"/>
            <a:ext cx="11340000" cy="432000"/>
          </a:xfrm>
        </p:spPr>
        <p:txBody>
          <a:bodyPr rtlCol="0"/>
          <a:lstStyle/>
          <a:p>
            <a:pPr rtl="0"/>
            <a:r>
              <a:rPr lang="pt-PT" dirty="0">
                <a:ln>
                  <a:solidFill>
                    <a:schemeClr val="tx1"/>
                  </a:solidFill>
                </a:ln>
              </a:rPr>
              <a:t>Funcionalidades</a:t>
            </a:r>
            <a:r>
              <a:rPr lang="pt-PT" dirty="0"/>
              <a:t> </a:t>
            </a:r>
            <a:r>
              <a:rPr lang="pt-PT" dirty="0">
                <a:ln>
                  <a:solidFill>
                    <a:schemeClr val="tx1"/>
                  </a:solidFill>
                </a:ln>
              </a:rPr>
              <a:t>Implementadas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12</a:t>
            </a:fld>
            <a:endParaRPr lang="pt-PT"/>
          </a:p>
        </p:txBody>
      </p:sp>
      <p:cxnSp>
        <p:nvCxnSpPr>
          <p:cNvPr id="11" name="Conexão Reta 10" descr="Diapositivo de separação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CB5C-1BD1-40F9-8B95-97CBB097E76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970538-B8F9-4BD3-A352-6B73D6B79A55}"/>
              </a:ext>
            </a:extLst>
          </p:cNvPr>
          <p:cNvSpPr txBox="1">
            <a:spLocks/>
          </p:cNvSpPr>
          <p:nvPr/>
        </p:nvSpPr>
        <p:spPr>
          <a:xfrm>
            <a:off x="426000" y="452693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  <a:endParaRPr lang="pt-PT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87D3BF8C-702E-432C-A548-1A5D2570C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523235"/>
              </p:ext>
            </p:extLst>
          </p:nvPr>
        </p:nvGraphicFramePr>
        <p:xfrm>
          <a:off x="420000" y="2147347"/>
          <a:ext cx="11340000" cy="422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otão de Ação: Ir Para o Primeiro Diapositivo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177BF34B-8074-46FE-A5C1-F849303C2315}"/>
              </a:ext>
            </a:extLst>
          </p:cNvPr>
          <p:cNvSpPr/>
          <p:nvPr/>
        </p:nvSpPr>
        <p:spPr>
          <a:xfrm>
            <a:off x="10966158" y="452693"/>
            <a:ext cx="793842" cy="719746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1300020"/>
            <a:ext cx="11340000" cy="432000"/>
          </a:xfrm>
        </p:spPr>
        <p:txBody>
          <a:bodyPr rtlCol="0"/>
          <a:lstStyle/>
          <a:p>
            <a:pPr rtl="0"/>
            <a:r>
              <a:rPr lang="pt-PT" dirty="0">
                <a:ln>
                  <a:solidFill>
                    <a:schemeClr val="tx1"/>
                  </a:solidFill>
                </a:ln>
              </a:rPr>
              <a:t>Funcionalidades</a:t>
            </a:r>
            <a:r>
              <a:rPr lang="pt-PT" dirty="0"/>
              <a:t> </a:t>
            </a:r>
            <a:r>
              <a:rPr lang="pt-PT" dirty="0">
                <a:ln>
                  <a:solidFill>
                    <a:schemeClr val="tx1"/>
                  </a:solidFill>
                </a:ln>
              </a:rPr>
              <a:t>Implementadas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13</a:t>
            </a:fld>
            <a:endParaRPr lang="pt-PT"/>
          </a:p>
        </p:txBody>
      </p:sp>
      <p:cxnSp>
        <p:nvCxnSpPr>
          <p:cNvPr id="11" name="Conexão Reta 10" descr="Diapositivo de separação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CB5C-1BD1-40F9-8B95-97CBB097E76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970538-B8F9-4BD3-A352-6B73D6B79A55}"/>
              </a:ext>
            </a:extLst>
          </p:cNvPr>
          <p:cNvSpPr txBox="1">
            <a:spLocks/>
          </p:cNvSpPr>
          <p:nvPr/>
        </p:nvSpPr>
        <p:spPr>
          <a:xfrm>
            <a:off x="426000" y="452693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  <a:endParaRPr lang="pt-PT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87D3BF8C-702E-432C-A548-1A5D2570C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173235"/>
              </p:ext>
            </p:extLst>
          </p:nvPr>
        </p:nvGraphicFramePr>
        <p:xfrm>
          <a:off x="420000" y="2147347"/>
          <a:ext cx="11340000" cy="422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otão de Ação: Ir Para o Primeiro Diapositivo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7093A04-AA73-40D1-A279-C0E1A33E81A4}"/>
              </a:ext>
            </a:extLst>
          </p:cNvPr>
          <p:cNvSpPr/>
          <p:nvPr/>
        </p:nvSpPr>
        <p:spPr>
          <a:xfrm>
            <a:off x="10966158" y="452693"/>
            <a:ext cx="793842" cy="719746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1300020"/>
            <a:ext cx="11340000" cy="432000"/>
          </a:xfrm>
        </p:spPr>
        <p:txBody>
          <a:bodyPr rtlCol="0"/>
          <a:lstStyle/>
          <a:p>
            <a:pPr rtl="0"/>
            <a:r>
              <a:rPr lang="pt-PT" dirty="0">
                <a:ln>
                  <a:solidFill>
                    <a:schemeClr val="tx1"/>
                  </a:solidFill>
                </a:ln>
              </a:rPr>
              <a:t>Funcionalidades</a:t>
            </a:r>
            <a:r>
              <a:rPr lang="pt-PT" dirty="0"/>
              <a:t> </a:t>
            </a:r>
            <a:r>
              <a:rPr lang="pt-PT" dirty="0">
                <a:ln>
                  <a:solidFill>
                    <a:schemeClr val="tx1"/>
                  </a:solidFill>
                </a:ln>
              </a:rPr>
              <a:t>Implementadas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14</a:t>
            </a:fld>
            <a:endParaRPr lang="pt-PT"/>
          </a:p>
        </p:txBody>
      </p:sp>
      <p:cxnSp>
        <p:nvCxnSpPr>
          <p:cNvPr id="11" name="Conexão Reta 10" descr="Diapositivo de separação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CB5C-1BD1-40F9-8B95-97CBB097E76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970538-B8F9-4BD3-A352-6B73D6B79A55}"/>
              </a:ext>
            </a:extLst>
          </p:cNvPr>
          <p:cNvSpPr txBox="1">
            <a:spLocks/>
          </p:cNvSpPr>
          <p:nvPr/>
        </p:nvSpPr>
        <p:spPr>
          <a:xfrm>
            <a:off x="426000" y="452693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  <a:endParaRPr lang="pt-PT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87D3BF8C-702E-432C-A548-1A5D2570C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71372"/>
              </p:ext>
            </p:extLst>
          </p:nvPr>
        </p:nvGraphicFramePr>
        <p:xfrm>
          <a:off x="420000" y="2147347"/>
          <a:ext cx="11340000" cy="422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otão de Ação: Ir Para o Primeiro Diapositivo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7093A04-AA73-40D1-A279-C0E1A33E81A4}"/>
              </a:ext>
            </a:extLst>
          </p:cNvPr>
          <p:cNvSpPr/>
          <p:nvPr/>
        </p:nvSpPr>
        <p:spPr>
          <a:xfrm>
            <a:off x="10966158" y="452693"/>
            <a:ext cx="793842" cy="719746"/>
          </a:xfrm>
          <a:prstGeom prst="actionButtonBeginning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9" y="1316031"/>
            <a:ext cx="5876327" cy="4225938"/>
          </a:xfrm>
        </p:spPr>
        <p:txBody>
          <a:bodyPr rtlCol="0" anchor="ctr"/>
          <a:lstStyle/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Principais objetivos do sistema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Planeamento  e processo de desenvolvimento adotado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Metodologia de trabalho em equipa e estratégia para resolução de conflitos 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Qualidade do produto e resultados esperados</a:t>
            </a:r>
          </a:p>
        </p:txBody>
      </p:sp>
      <p:pic>
        <p:nvPicPr>
          <p:cNvPr id="9" name="Marcador de Posição da Imagem 8" descr="Mão a tocar num telemóvel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1"/>
            <a:ext cx="6096000" cy="6371352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5610" y="3701987"/>
            <a:ext cx="2598245" cy="100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655" y="3802898"/>
            <a:ext cx="4648200" cy="985000"/>
          </a:xfrm>
        </p:spPr>
        <p:txBody>
          <a:bodyPr rtlCol="0"/>
          <a:lstStyle/>
          <a:p>
            <a:pPr rtl="0"/>
            <a:r>
              <a:rPr lang="pt-PT" sz="6000" dirty="0">
                <a:ln>
                  <a:solidFill>
                    <a:sysClr val="windowText" lastClr="000000"/>
                  </a:solidFill>
                </a:ln>
              </a:rPr>
              <a:t>Resumo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A75D1C8-A4E3-4D55-B86E-48AA2E6A0659}"/>
              </a:ext>
            </a:extLst>
          </p:cNvPr>
          <p:cNvSpPr/>
          <p:nvPr/>
        </p:nvSpPr>
        <p:spPr>
          <a:xfrm>
            <a:off x="10022889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87647" y="598091"/>
            <a:ext cx="7198429" cy="4792097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077" y="1964330"/>
            <a:ext cx="4689924" cy="130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00" y="839986"/>
            <a:ext cx="6641900" cy="1124345"/>
          </a:xfrm>
        </p:spPr>
        <p:txBody>
          <a:bodyPr rtlCol="0"/>
          <a:lstStyle/>
          <a:p>
            <a:pPr rtl="0"/>
            <a:r>
              <a:rPr lang="pt-PT" sz="5600" dirty="0">
                <a:ln>
                  <a:solidFill>
                    <a:sysClr val="windowText" lastClr="000000"/>
                  </a:solidFill>
                </a:ln>
              </a:rPr>
              <a:t>Principais Objetivos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6284" y="3088677"/>
            <a:ext cx="4113716" cy="1962718"/>
          </a:xfrm>
        </p:spPr>
        <p:txBody>
          <a:bodyPr rtlCol="0"/>
          <a:lstStyle/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a desenvolver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4524D85-A5BA-46E9-A94D-426E033587DE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5817833" y="0"/>
            <a:ext cx="6374167" cy="6374167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7" y="4591554"/>
            <a:ext cx="5243453" cy="1635818"/>
          </a:xfrm>
        </p:spPr>
        <p:txBody>
          <a:bodyPr rtlCol="0" anchor="ctr" anchorCtr="0"/>
          <a:lstStyle/>
          <a:p>
            <a:r>
              <a:rPr lang="pt-PT" sz="5500" dirty="0">
                <a:ln>
                  <a:solidFill>
                    <a:sysClr val="windowText" lastClr="000000"/>
                  </a:solidFill>
                </a:ln>
              </a:rPr>
              <a:t>Planeamento e Desenvolvimento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97B0CC-96AB-4CBE-ACFC-C598E9CBE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929287"/>
            <a:ext cx="5472000" cy="2999426"/>
          </a:xfrm>
        </p:spPr>
        <p:txBody>
          <a:bodyPr anchor="ctr"/>
          <a:lstStyle/>
          <a:p>
            <a:pPr marL="0" indent="0">
              <a:spcBef>
                <a:spcPts val="2200"/>
              </a:spcBef>
              <a:buNone/>
            </a:pPr>
            <a:r>
              <a:rPr lang="pt-PT" sz="32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Planeamento</a:t>
            </a:r>
            <a:r>
              <a:rPr lang="pt-PT" sz="28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Divisão de Tarefas 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Ferramenta de Planeamento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Ferramentas de Comunicação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pt-PT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Ferramentas de Controlo de Versões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9" name="Retângulo 8" descr="Bloco de destaques">
            <a:extLst>
              <a:ext uri="{FF2B5EF4-FFF2-40B4-BE49-F238E27FC236}">
                <a16:creationId xmlns:a16="http://schemas.microsoft.com/office/drawing/2014/main" id="{1EE0C3C4-A914-44CF-97C5-2EFFA710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5674" y="4492101"/>
            <a:ext cx="4116326" cy="9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107132-76D7-4D84-B697-B5284D0E3421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42856-EBB0-4ECC-9122-3AF3877A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32" y="272888"/>
            <a:ext cx="4080816" cy="432000"/>
          </a:xfrm>
        </p:spPr>
        <p:txBody>
          <a:bodyPr/>
          <a:lstStyle/>
          <a:p>
            <a:pPr algn="ctr"/>
            <a:r>
              <a:rPr lang="pt-P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Divisão de Tarefas</a:t>
            </a:r>
            <a:endParaRPr lang="pt-PT" sz="40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30362B-8C49-4EB0-9EBA-1EC0F44ED4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96023CF-3B96-43A6-9952-330B7911E3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F814BC-B633-4413-98A2-F896F5C233BD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F3A6BD-7564-4618-A75E-04E6B741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820607"/>
            <a:ext cx="5528883" cy="2619213"/>
          </a:xfrm>
          <a:prstGeom prst="rect">
            <a:avLst/>
          </a:prstGeom>
        </p:spPr>
      </p:pic>
      <p:pic>
        <p:nvPicPr>
          <p:cNvPr id="8" name="Imagem 7">
            <a:hlinkClick r:id="rId3" action="ppaction://hlinkfile"/>
            <a:extLst>
              <a:ext uri="{FF2B5EF4-FFF2-40B4-BE49-F238E27FC236}">
                <a16:creationId xmlns:a16="http://schemas.microsoft.com/office/drawing/2014/main" id="{592A98F5-659A-4E39-B67B-475BCAE8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878" y="891246"/>
            <a:ext cx="1793125" cy="274242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A5E0DE9-1015-4BB7-A2EA-2B639E75421D}"/>
              </a:ext>
            </a:extLst>
          </p:cNvPr>
          <p:cNvSpPr txBox="1">
            <a:spLocks/>
          </p:cNvSpPr>
          <p:nvPr/>
        </p:nvSpPr>
        <p:spPr>
          <a:xfrm>
            <a:off x="5823750" y="2537628"/>
            <a:ext cx="5936249" cy="9694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Ferramenta de Planeamento e de Controlo de Versões</a:t>
            </a:r>
            <a:endParaRPr lang="pt-PT" sz="4000" dirty="0"/>
          </a:p>
        </p:txBody>
      </p:sp>
      <p:pic>
        <p:nvPicPr>
          <p:cNvPr id="11" name="Imagem 10">
            <a:hlinkClick r:id="rId5"/>
            <a:extLst>
              <a:ext uri="{FF2B5EF4-FFF2-40B4-BE49-F238E27FC236}">
                <a16:creationId xmlns:a16="http://schemas.microsoft.com/office/drawing/2014/main" id="{ACD778F2-A6C9-4490-8E20-39F900DFD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050" y="3820607"/>
            <a:ext cx="2533650" cy="18097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0F247E0-BE94-4363-852C-AC9705011D8C}"/>
              </a:ext>
            </a:extLst>
          </p:cNvPr>
          <p:cNvSpPr txBox="1">
            <a:spLocks/>
          </p:cNvSpPr>
          <p:nvPr/>
        </p:nvSpPr>
        <p:spPr>
          <a:xfrm>
            <a:off x="5823750" y="178528"/>
            <a:ext cx="5936249" cy="6174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Ferramenta de Comunicação</a:t>
            </a:r>
            <a:endParaRPr lang="pt-PT" sz="4000" dirty="0"/>
          </a:p>
        </p:txBody>
      </p:sp>
      <p:pic>
        <p:nvPicPr>
          <p:cNvPr id="1026" name="Picture 2" descr="Discord's Branding Guidelines">
            <a:hlinkClick r:id="rId7"/>
            <a:extLst>
              <a:ext uri="{FF2B5EF4-FFF2-40B4-BE49-F238E27FC236}">
                <a16:creationId xmlns:a16="http://schemas.microsoft.com/office/drawing/2014/main" id="{5E1EA0A9-4E08-4744-98D0-EC03FD29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20" y="761894"/>
            <a:ext cx="1495107" cy="14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Marcador de Posição da Imagem 27">
            <a:extLst>
              <a:ext uri="{FF2B5EF4-FFF2-40B4-BE49-F238E27FC236}">
                <a16:creationId xmlns:a16="http://schemas.microsoft.com/office/drawing/2014/main" id="{9219C63A-4E85-40D1-B388-4F694D217B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132" r="18132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4474345"/>
            <a:ext cx="4648200" cy="792519"/>
          </a:xfrm>
        </p:spPr>
        <p:txBody>
          <a:bodyPr rtlCol="0"/>
          <a:lstStyle/>
          <a:p>
            <a:r>
              <a:rPr lang="pt-PT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E3BD25AA-033D-42A1-9F56-7FACDF5FB6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5266866"/>
            <a:ext cx="4648200" cy="707089"/>
          </a:xfrm>
        </p:spPr>
        <p:txBody>
          <a:bodyPr/>
          <a:lstStyle/>
          <a:p>
            <a:r>
              <a:rPr lang="pt-PT" sz="2400" dirty="0">
                <a:ln>
                  <a:solidFill>
                    <a:schemeClr val="bg1"/>
                  </a:solidFill>
                </a:ln>
              </a:rPr>
              <a:t>Funcionalidades Implementadas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cxnSp>
        <p:nvCxnSpPr>
          <p:cNvPr id="11" name="Conexão Reta 10" descr="Diapositivo de separação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CB5C-1BD1-40F9-8B95-97CBB097E76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C970538-B8F9-4BD3-A352-6B73D6B79A55}"/>
              </a:ext>
            </a:extLst>
          </p:cNvPr>
          <p:cNvSpPr txBox="1">
            <a:spLocks/>
          </p:cNvSpPr>
          <p:nvPr/>
        </p:nvSpPr>
        <p:spPr>
          <a:xfrm>
            <a:off x="426000" y="452693"/>
            <a:ext cx="5397752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  <a:endParaRPr lang="pt-PT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6959EB85-35EE-4610-A1A3-3DB2575F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309049"/>
              </p:ext>
            </p:extLst>
          </p:nvPr>
        </p:nvGraphicFramePr>
        <p:xfrm>
          <a:off x="339752" y="1363010"/>
          <a:ext cx="5484000" cy="413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5C21-B8DA-42F0-8526-A3865DFC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0" spc="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EE48A1-2732-4FDD-893A-953777B243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CB2196E-18D6-4F95-9368-EB1824A15F4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0704EC-3C7F-4B12-BB8B-FC37FA6DB5CC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037FAA-9685-4EA1-8367-84C0436F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5" y="1891621"/>
            <a:ext cx="8786670" cy="30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ção da Imagem 22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3670460" y="0"/>
            <a:ext cx="8521540" cy="637135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576"/>
            <a:ext cx="5958000" cy="19584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PT" sz="4600" dirty="0"/>
              <a:t>Qualidade do produto e resultados esperados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7D9EE3-9D26-4A83-BC49-43F77A39F892}"/>
              </a:ext>
            </a:extLst>
          </p:cNvPr>
          <p:cNvSpPr/>
          <p:nvPr/>
        </p:nvSpPr>
        <p:spPr>
          <a:xfrm>
            <a:off x="0" y="5024761"/>
            <a:ext cx="2565647" cy="64807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 descr="Bloco de destaques">
            <a:extLst>
              <a:ext uri="{FF2B5EF4-FFF2-40B4-BE49-F238E27FC236}">
                <a16:creationId xmlns:a16="http://schemas.microsoft.com/office/drawing/2014/main" id="{7EF6BDC1-9797-4B68-99F3-205C7783F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782975"/>
            <a:ext cx="3670460" cy="102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1B5ADB7-5AB6-44A4-AC02-38352D238725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D25F6837-3E0E-41DA-918D-3CE3B76252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55230DA-3E3F-44C3-A36D-174CA70F46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E2BD7CC-23A9-44A7-9374-A4FBC576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4304969" cy="432000"/>
          </a:xfrm>
        </p:spPr>
        <p:txBody>
          <a:bodyPr/>
          <a:lstStyle/>
          <a:p>
            <a:r>
              <a:rPr lang="pt-PT" dirty="0"/>
              <a:t>Qualidade do Produto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9F64244-D1B7-45BC-A14C-68A131E555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411419"/>
              </p:ext>
            </p:extLst>
          </p:nvPr>
        </p:nvGraphicFramePr>
        <p:xfrm>
          <a:off x="432000" y="958788"/>
          <a:ext cx="11328000" cy="517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4C703DD-9CF5-4241-A7A5-B29559B8D5E7}"/>
              </a:ext>
            </a:extLst>
          </p:cNvPr>
          <p:cNvSpPr txBox="1"/>
          <p:nvPr/>
        </p:nvSpPr>
        <p:spPr>
          <a:xfrm>
            <a:off x="2743199" y="4321481"/>
            <a:ext cx="236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0000"/>
                </a:solidFill>
              </a:rPr>
              <a:t>O</a:t>
            </a:r>
            <a:r>
              <a:rPr lang="pt-PT" sz="2800" dirty="0" err="1"/>
              <a:t>pportunities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113204-44EC-40A9-846D-4742100B365C}"/>
              </a:ext>
            </a:extLst>
          </p:cNvPr>
          <p:cNvSpPr txBox="1"/>
          <p:nvPr/>
        </p:nvSpPr>
        <p:spPr>
          <a:xfrm>
            <a:off x="7318180" y="2557492"/>
            <a:ext cx="206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0000"/>
                </a:solidFill>
              </a:rPr>
              <a:t>W</a:t>
            </a:r>
            <a:r>
              <a:rPr lang="pt-PT" sz="2800" dirty="0" err="1"/>
              <a:t>eaknesses</a:t>
            </a:r>
            <a:endParaRPr lang="pt-PT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D4B6A9C-1350-4075-BF97-E281F67A4F7C}"/>
              </a:ext>
            </a:extLst>
          </p:cNvPr>
          <p:cNvSpPr txBox="1"/>
          <p:nvPr/>
        </p:nvSpPr>
        <p:spPr>
          <a:xfrm>
            <a:off x="3013211" y="2557492"/>
            <a:ext cx="172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800" dirty="0" err="1">
                <a:solidFill>
                  <a:srgbClr val="FF0000"/>
                </a:solidFill>
              </a:rPr>
              <a:t>S</a:t>
            </a:r>
            <a:r>
              <a:rPr lang="pt-PT" sz="2800" dirty="0" err="1"/>
              <a:t>trengths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45B900-82D4-4793-BDE9-0CCEECD1A8C4}"/>
              </a:ext>
            </a:extLst>
          </p:cNvPr>
          <p:cNvSpPr txBox="1"/>
          <p:nvPr/>
        </p:nvSpPr>
        <p:spPr>
          <a:xfrm>
            <a:off x="7300437" y="4385639"/>
            <a:ext cx="156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FF0000"/>
                </a:solidFill>
              </a:rPr>
              <a:t>T</a:t>
            </a:r>
            <a:r>
              <a:rPr lang="pt-PT" sz="2800" dirty="0" err="1"/>
              <a:t>hreats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9C8E0F6-1CD5-49D7-9BB8-2E7B578F394F}"/>
              </a:ext>
            </a:extLst>
          </p:cNvPr>
          <p:cNvSpPr/>
          <p:nvPr/>
        </p:nvSpPr>
        <p:spPr>
          <a:xfrm>
            <a:off x="9907480" y="6371351"/>
            <a:ext cx="1384917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77B1108-D4FF-424B-8CDB-B47C6C661642}"/>
              </a:ext>
            </a:extLst>
          </p:cNvPr>
          <p:cNvSpPr txBox="1"/>
          <p:nvPr/>
        </p:nvSpPr>
        <p:spPr>
          <a:xfrm>
            <a:off x="6835806" y="1213531"/>
            <a:ext cx="4924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Ausência de </a:t>
            </a:r>
            <a:r>
              <a:rPr lang="pt-PT" sz="1400" i="1" dirty="0" err="1"/>
              <a:t>Javadoc</a:t>
            </a:r>
            <a:r>
              <a:rPr lang="pt-PT" sz="1400" i="1" dirty="0"/>
              <a:t> </a:t>
            </a:r>
            <a:r>
              <a:rPr lang="pt-PT" sz="1400" dirty="0"/>
              <a:t>o que torna o código menos percetível</a:t>
            </a:r>
            <a:r>
              <a:rPr lang="pt-PT" sz="1400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Baixa cobertura de testes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Necessidade de ligação à VPN deinet.dei.isep.ipp.pt para a execução do programa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7F2EDA-14D5-42C1-B87D-D7B7218E0D93}"/>
              </a:ext>
            </a:extLst>
          </p:cNvPr>
          <p:cNvSpPr txBox="1"/>
          <p:nvPr/>
        </p:nvSpPr>
        <p:spPr>
          <a:xfrm>
            <a:off x="431999" y="1244293"/>
            <a:ext cx="5098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Está disponível todo o processo de engenharia sobre o qual foi elaborada a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Todo o código foi gerado seguindo as boas práticas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Condições de aceitação de parâmetros realistas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FA9CC8-6636-47C1-9CF7-52AE2A3FCED2}"/>
              </a:ext>
            </a:extLst>
          </p:cNvPr>
          <p:cNvSpPr txBox="1"/>
          <p:nvPr/>
        </p:nvSpPr>
        <p:spPr>
          <a:xfrm>
            <a:off x="6767746" y="4857570"/>
            <a:ext cx="4992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Pequeno ambiente de teste, que pode levar a falhas ainda não conhecidas durante a sua execução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Baixo sistema de segurança, podendo facilmente ser acessível por terceiros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E54B1F-5798-4E00-BAEF-928FB86BCED2}"/>
              </a:ext>
            </a:extLst>
          </p:cNvPr>
          <p:cNvSpPr txBox="1"/>
          <p:nvPr/>
        </p:nvSpPr>
        <p:spPr>
          <a:xfrm>
            <a:off x="431999" y="4838411"/>
            <a:ext cx="5098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Fácil implementação de novas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Necessidade de funcionalidades</a:t>
            </a:r>
            <a:r>
              <a:rPr lang="pt-PT" sz="1400" i="1" dirty="0"/>
              <a:t> </a:t>
            </a:r>
            <a:r>
              <a:rPr lang="pt-PT" sz="1400" i="1" dirty="0" err="1"/>
              <a:t>Help-Desk</a:t>
            </a:r>
            <a:r>
              <a:rPr lang="pt-PT" sz="1400" i="1" dirty="0"/>
              <a:t> </a:t>
            </a:r>
            <a:r>
              <a:rPr lang="pt-PT" sz="1400" dirty="0"/>
              <a:t>em grandes empresas com vista a aproximarem-se dos seus clientes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BF0CB944-AB73-49A5-A4EF-3DC01D1129C1}"/>
              </a:ext>
            </a:extLst>
          </p:cNvPr>
          <p:cNvCxnSpPr/>
          <p:nvPr/>
        </p:nvCxnSpPr>
        <p:spPr>
          <a:xfrm>
            <a:off x="258932" y="3551068"/>
            <a:ext cx="116741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84AA8B-A8AF-441D-A77A-113441A7BCE4}"/>
              </a:ext>
            </a:extLst>
          </p:cNvPr>
          <p:cNvSpPr txBox="1"/>
          <p:nvPr/>
        </p:nvSpPr>
        <p:spPr>
          <a:xfrm>
            <a:off x="9579005" y="3568823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External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7F7C7F-B7FE-4A24-B3D0-36A48E22D8BA}"/>
              </a:ext>
            </a:extLst>
          </p:cNvPr>
          <p:cNvSpPr txBox="1"/>
          <p:nvPr/>
        </p:nvSpPr>
        <p:spPr>
          <a:xfrm>
            <a:off x="258932" y="3179228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Internal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4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1B7998274774382A22C62733972BB" ma:contentTypeVersion="13" ma:contentTypeDescription="Create a new document." ma:contentTypeScope="" ma:versionID="bcc0616d1c269fab995c3ab838fa0790">
  <xsd:schema xmlns:xsd="http://www.w3.org/2001/XMLSchema" xmlns:xs="http://www.w3.org/2001/XMLSchema" xmlns:p="http://schemas.microsoft.com/office/2006/metadata/properties" xmlns:ns3="2e20e9f7-cbb1-411e-829f-01bfc3d57671" xmlns:ns4="e4c3ede9-6491-4f00-85e5-9d8590a0e907" targetNamespace="http://schemas.microsoft.com/office/2006/metadata/properties" ma:root="true" ma:fieldsID="643cc72159176c84824c20cff4e8f45b" ns3:_="" ns4:_="">
    <xsd:import namespace="2e20e9f7-cbb1-411e-829f-01bfc3d57671"/>
    <xsd:import namespace="e4c3ede9-6491-4f00-85e5-9d8590a0e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0e9f7-cbb1-411e-829f-01bfc3d576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3ede9-6491-4f00-85e5-9d8590a0e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80DF01-7B2F-4B6A-861F-D26E290AD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20e9f7-cbb1-411e-829f-01bfc3d57671"/>
    <ds:schemaRef ds:uri="e4c3ede9-6491-4f00-85e5-9d8590a0e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C60B37-F5AD-4003-A5FE-6F43CFCC4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– tema claro</Template>
  <TotalTime>0</TotalTime>
  <Words>521</Words>
  <Application>Microsoft Office PowerPoint</Application>
  <PresentationFormat>Ecrã Panorâmico</PresentationFormat>
  <Paragraphs>126</Paragraphs>
  <Slides>14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Candara</vt:lpstr>
      <vt:lpstr>Corbel</vt:lpstr>
      <vt:lpstr>Times New Roman</vt:lpstr>
      <vt:lpstr>Wingdings</vt:lpstr>
      <vt:lpstr>Tema do Office</vt:lpstr>
      <vt:lpstr>LAPR4 -Projeto Integrador</vt:lpstr>
      <vt:lpstr>Resumo</vt:lpstr>
      <vt:lpstr>Principais Objetivos</vt:lpstr>
      <vt:lpstr>Planeamento e Desenvolvimento</vt:lpstr>
      <vt:lpstr>Divisão de Tarefas</vt:lpstr>
      <vt:lpstr>Desenvolvimento</vt:lpstr>
      <vt:lpstr>Desenvolvimento</vt:lpstr>
      <vt:lpstr>Qualidade do produto e resultados esperados</vt:lpstr>
      <vt:lpstr>Qualidade do Produto</vt:lpstr>
      <vt:lpstr>LAPR4 -Projeto Integrador</vt:lpstr>
      <vt:lpstr>Funcionalidades Implementadas</vt:lpstr>
      <vt:lpstr>Funcionalidades Implementadas</vt:lpstr>
      <vt:lpstr>Funcionalidades Implementadas</vt:lpstr>
      <vt:lpstr>Funcionalidades Implementadas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2021-05-06T15:23:21Z</dcterms:created>
  <dcterms:modified xsi:type="dcterms:W3CDTF">2021-06-17T18:50:29Z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0x0101000931B7998274774382A22C62733972BB</vt:lpwstr>
  </property>
</Properties>
</file>