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8" r:id="rId5"/>
    <p:sldId id="283" r:id="rId6"/>
    <p:sldId id="297" r:id="rId7"/>
    <p:sldId id="292" r:id="rId8"/>
    <p:sldId id="300" r:id="rId9"/>
    <p:sldId id="284" r:id="rId10"/>
    <p:sldId id="293" r:id="rId11"/>
    <p:sldId id="299" r:id="rId12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9" autoAdjust="0"/>
    <p:restoredTop sz="94574" autoAdjust="0"/>
  </p:normalViewPr>
  <p:slideViewPr>
    <p:cSldViewPr snapToGrid="0">
      <p:cViewPr varScale="1">
        <p:scale>
          <a:sx n="51" d="100"/>
          <a:sy n="51" d="100"/>
        </p:scale>
        <p:origin x="48" y="82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90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F29FC9-62EE-41DA-8063-29EF3B77BD78}" type="datetime1">
              <a:rPr lang="pt-PT" smtClean="0"/>
              <a:t>07/05/2021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AB80A-A944-4517-A4D0-352EFDB07E5A}" type="datetime1">
              <a:rPr lang="pt-PT" smtClean="0"/>
              <a:pPr/>
              <a:t>07/05/2021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783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331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o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a Fotografia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ctr" anchorCtr="0">
            <a:noAutofit/>
          </a:bodyPr>
          <a:lstStyle>
            <a:lvl1pPr algn="r">
              <a:defRPr lang="en-ZA" sz="4400" b="1" spc="-300" dirty="0"/>
            </a:lvl1pPr>
          </a:lstStyle>
          <a:p>
            <a:pPr lvl="0" algn="r" rtl="0"/>
            <a:r>
              <a:rPr lang="pt-PT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PT" dirty="0"/>
              <a:t>Clique para editar o estilo do subtítulo do Modelo Global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6" name="Marcador de Posição do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1" name="Marcador de Posição do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3" name="Marcador de Posição do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5" name="Marcador de Posição do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7" name="Marcador de Posição do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Separad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</a:t>
            </a:r>
            <a:br>
              <a:rPr lang="pt-PT"/>
            </a:br>
            <a:r>
              <a:rPr lang="pt-PT"/>
              <a:t>a Fotografia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5400" b="1" spc="-300" dirty="0"/>
            </a:lvl1pPr>
          </a:lstStyle>
          <a:p>
            <a:pPr lvl="0" algn="r" rtl="0"/>
            <a:r>
              <a:rPr lang="pt-PT" dirty="0"/>
              <a:t>Clique para editar o separador de secção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dirty="0"/>
              <a:t>Clique para editar o estilo do subtítulo do Modelo Global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separação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</a:t>
            </a:r>
            <a:br>
              <a:rPr lang="pt-PT"/>
            </a:br>
            <a:r>
              <a:rPr lang="pt-PT"/>
              <a:t>a Fotografia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5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dirty="0"/>
              <a:t>Clique para editar o separador de secção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dirty="0"/>
              <a:t>Clique para editar o estilo do subtítulo do Modelo Global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Edite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a Comparação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2" name="Marcador de Posição da Comparação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8" name="Marcador de Posição do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i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Introduza a legenda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a Fotografia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PT" dirty="0"/>
              <a:t>Obrigado</a:t>
            </a:r>
          </a:p>
        </p:txBody>
      </p:sp>
      <p:sp>
        <p:nvSpPr>
          <p:cNvPr id="9" name="Marcador de Posição do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Nome Completo</a:t>
            </a:r>
          </a:p>
        </p:txBody>
      </p:sp>
      <p:sp>
        <p:nvSpPr>
          <p:cNvPr id="10" name="Marcador de Posição do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Número de Telefone</a:t>
            </a:r>
          </a:p>
        </p:txBody>
      </p:sp>
      <p:sp>
        <p:nvSpPr>
          <p:cNvPr id="11" name="Marcador de Posição do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Identificador de Rede Social ou E-mail</a:t>
            </a:r>
          </a:p>
        </p:txBody>
      </p:sp>
      <p:sp>
        <p:nvSpPr>
          <p:cNvPr id="12" name="Marcador de Posição do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PT" sz="2500" b="1" i="0" spc="-100">
                <a:solidFill>
                  <a:schemeClr val="accent1"/>
                </a:solidFill>
                <a:latin typeface="+mj-lt"/>
              </a:rPr>
              <a:t>TREY</a:t>
            </a:r>
            <a:r>
              <a:rPr lang="pt-PT" sz="1600" b="1" i="0" spc="-100">
                <a:solidFill>
                  <a:schemeClr val="accent1"/>
                </a:solidFill>
                <a:latin typeface="+mj-lt"/>
              </a:rPr>
              <a:t> </a:t>
            </a:r>
            <a:br>
              <a:rPr lang="pt-PT" sz="1600" b="1" i="0" spc="-100" baseline="0">
                <a:solidFill>
                  <a:schemeClr val="accent1"/>
                </a:solidFill>
                <a:latin typeface="+mj-lt"/>
              </a:rPr>
            </a:br>
            <a:r>
              <a:rPr lang="pt-PT" sz="1200" b="0" i="0" spc="14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F86EECD-FE97-4E97-927D-11FB49318B10}"/>
              </a:ext>
            </a:extLst>
          </p:cNvPr>
          <p:cNvSpPr/>
          <p:nvPr/>
        </p:nvSpPr>
        <p:spPr>
          <a:xfrm>
            <a:off x="9605638" y="2385076"/>
            <a:ext cx="2586361" cy="432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" name="Marcador de Posição da Imagem 11" descr="Mãos a juntarem-se num círculo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0"/>
            <a:ext cx="8877670" cy="6804025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833321"/>
            <a:ext cx="8991600" cy="1261295"/>
          </a:xfrm>
        </p:spPr>
        <p:txBody>
          <a:bodyPr rtlCol="0"/>
          <a:lstStyle/>
          <a:p>
            <a:r>
              <a:rPr lang="pt-PT" sz="6000" dirty="0">
                <a:ln>
                  <a:solidFill>
                    <a:sysClr val="windowText" lastClr="000000"/>
                  </a:solidFill>
                </a:ln>
              </a:rPr>
              <a:t>LAPR4 -Projeto Integrador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2094616"/>
            <a:ext cx="8991600" cy="580921"/>
          </a:xfrm>
        </p:spPr>
        <p:txBody>
          <a:bodyPr rtlCol="0"/>
          <a:lstStyle/>
          <a:p>
            <a:pPr rtl="0"/>
            <a:r>
              <a:rPr lang="pt-PT" sz="2000" b="1" dirty="0"/>
              <a:t>Progresso – Sprint B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BC3938B-5594-48CB-AA44-ED48C7926E76}"/>
              </a:ext>
            </a:extLst>
          </p:cNvPr>
          <p:cNvSpPr txBox="1"/>
          <p:nvPr/>
        </p:nvSpPr>
        <p:spPr>
          <a:xfrm>
            <a:off x="8877671" y="2814179"/>
            <a:ext cx="33143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i="1" dirty="0"/>
              <a:t>Data:</a:t>
            </a:r>
          </a:p>
          <a:p>
            <a:r>
              <a:rPr lang="pt-PT" sz="2000" dirty="0"/>
              <a:t>06/05/2021</a:t>
            </a:r>
          </a:p>
          <a:p>
            <a:endParaRPr lang="pt-PT" sz="2000" dirty="0"/>
          </a:p>
          <a:p>
            <a:r>
              <a:rPr lang="pt-PT" sz="2000" b="1" i="1" dirty="0"/>
              <a:t>Equipa:</a:t>
            </a:r>
          </a:p>
          <a:p>
            <a:r>
              <a:rPr lang="pt-PT" sz="2000" dirty="0" err="1"/>
              <a:t>TheOutlaws</a:t>
            </a:r>
            <a:endParaRPr lang="pt-PT" sz="2000" dirty="0"/>
          </a:p>
          <a:p>
            <a:endParaRPr lang="pt-PT" sz="2000" dirty="0"/>
          </a:p>
          <a:p>
            <a:r>
              <a:rPr lang="pt-PT" sz="2000" b="1" i="1" dirty="0"/>
              <a:t>Membros:</a:t>
            </a:r>
          </a:p>
          <a:p>
            <a:r>
              <a:rPr lang="pt-PT" sz="2000" dirty="0"/>
              <a:t>1190778 _ José Silva</a:t>
            </a:r>
          </a:p>
          <a:p>
            <a:r>
              <a:rPr lang="pt-PT" sz="2000" dirty="0"/>
              <a:t>1190780 _ José Forno</a:t>
            </a:r>
          </a:p>
          <a:p>
            <a:r>
              <a:rPr lang="pt-PT" sz="2000" dirty="0"/>
              <a:t>1190986_ Raúl Coelho</a:t>
            </a:r>
          </a:p>
          <a:p>
            <a:r>
              <a:rPr lang="pt-PT" sz="2000" dirty="0"/>
              <a:t>1191051_ Sandro Moura</a:t>
            </a:r>
          </a:p>
          <a:p>
            <a:r>
              <a:rPr lang="pt-PT" sz="2000" dirty="0"/>
              <a:t>1191091_ Tiago Magalhães</a:t>
            </a:r>
          </a:p>
          <a:p>
            <a:endParaRPr lang="pt-PT" sz="20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655F7B6-861D-45E2-9BE0-23CDE768C317}"/>
              </a:ext>
            </a:extLst>
          </p:cNvPr>
          <p:cNvSpPr/>
          <p:nvPr/>
        </p:nvSpPr>
        <p:spPr>
          <a:xfrm>
            <a:off x="8877671" y="2675537"/>
            <a:ext cx="3314328" cy="120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079" y="1316031"/>
            <a:ext cx="5876327" cy="4225938"/>
          </a:xfrm>
        </p:spPr>
        <p:txBody>
          <a:bodyPr rtlCol="0" anchor="ctr"/>
          <a:lstStyle/>
          <a:p>
            <a:pPr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pt-P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Principais objetivos do sistema</a:t>
            </a:r>
          </a:p>
          <a:p>
            <a:pPr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pt-P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Planeamento  e processo de desenvolvimento adotado</a:t>
            </a:r>
          </a:p>
          <a:p>
            <a:pPr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pt-P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Metodologia de trabalho em equipa e estratégia para resolução de conflitos </a:t>
            </a:r>
          </a:p>
          <a:p>
            <a:pPr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pt-P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Qualidade do produto e resultados esperados</a:t>
            </a:r>
          </a:p>
        </p:txBody>
      </p:sp>
      <p:pic>
        <p:nvPicPr>
          <p:cNvPr id="9" name="Marcador de Posição da Imagem 8" descr="Mão a tocar num telemóvel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96000" y="-1"/>
            <a:ext cx="6096000" cy="6371352"/>
          </a:xfrm>
        </p:spPr>
      </p:pic>
      <p:sp>
        <p:nvSpPr>
          <p:cNvPr id="20" name="Retângulo 19" descr="Bloco de destaques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55610" y="3701987"/>
            <a:ext cx="2598245" cy="1009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5655" y="3802898"/>
            <a:ext cx="4648200" cy="985000"/>
          </a:xfrm>
        </p:spPr>
        <p:txBody>
          <a:bodyPr rtlCol="0"/>
          <a:lstStyle/>
          <a:p>
            <a:pPr rtl="0"/>
            <a:r>
              <a:rPr lang="pt-PT" sz="6000" dirty="0">
                <a:ln>
                  <a:solidFill>
                    <a:sysClr val="windowText" lastClr="000000"/>
                  </a:solidFill>
                </a:ln>
              </a:rPr>
              <a:t>Resumo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2</a:t>
            </a:fld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A75D1C8-A4E3-4D55-B86E-48AA2E6A0659}"/>
              </a:ext>
            </a:extLst>
          </p:cNvPr>
          <p:cNvSpPr/>
          <p:nvPr/>
        </p:nvSpPr>
        <p:spPr>
          <a:xfrm>
            <a:off x="10022889" y="6371351"/>
            <a:ext cx="1384917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ção da Imagem 13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87647" y="598091"/>
            <a:ext cx="7198429" cy="4792097"/>
          </a:xfrm>
        </p:spPr>
      </p:pic>
      <p:sp>
        <p:nvSpPr>
          <p:cNvPr id="20" name="Retângulo 19" descr="Bloco de destaques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86077" y="1964330"/>
            <a:ext cx="4689924" cy="130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100" y="839986"/>
            <a:ext cx="6641900" cy="1124345"/>
          </a:xfrm>
        </p:spPr>
        <p:txBody>
          <a:bodyPr rtlCol="0"/>
          <a:lstStyle/>
          <a:p>
            <a:pPr rtl="0"/>
            <a:r>
              <a:rPr lang="pt-PT" sz="5600" dirty="0">
                <a:ln>
                  <a:solidFill>
                    <a:sysClr val="windowText" lastClr="000000"/>
                  </a:solidFill>
                </a:ln>
              </a:rPr>
              <a:t>Principais Objetivos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46284" y="3088677"/>
            <a:ext cx="4113716" cy="1962718"/>
          </a:xfrm>
        </p:spPr>
        <p:txBody>
          <a:bodyPr rtlCol="0"/>
          <a:lstStyle/>
          <a:p>
            <a:pPr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pt-P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 a desenvolver</a:t>
            </a:r>
          </a:p>
          <a:p>
            <a:pPr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pt-P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Aplicação (Demo) </a:t>
            </a:r>
          </a:p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3</a:t>
            </a:fld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4524D85-A5BA-46E9-A94D-426E033587DE}"/>
              </a:ext>
            </a:extLst>
          </p:cNvPr>
          <p:cNvSpPr/>
          <p:nvPr/>
        </p:nvSpPr>
        <p:spPr>
          <a:xfrm>
            <a:off x="9907480" y="6371351"/>
            <a:ext cx="1384917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ção da Imagem 10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5817833" y="0"/>
            <a:ext cx="6374167" cy="6374167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547" y="4591554"/>
            <a:ext cx="5243453" cy="1635818"/>
          </a:xfrm>
        </p:spPr>
        <p:txBody>
          <a:bodyPr rtlCol="0" anchor="ctr" anchorCtr="0"/>
          <a:lstStyle/>
          <a:p>
            <a:r>
              <a:rPr lang="pt-PT" sz="5500" dirty="0">
                <a:ln>
                  <a:solidFill>
                    <a:sysClr val="windowText" lastClr="000000"/>
                  </a:solidFill>
                </a:ln>
              </a:rPr>
              <a:t>Planeamento e Desenvolvimento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E97B0CC-96AB-4CBE-ACFC-C598E9CBE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929287"/>
            <a:ext cx="5472000" cy="2999426"/>
          </a:xfrm>
        </p:spPr>
        <p:txBody>
          <a:bodyPr anchor="ctr"/>
          <a:lstStyle/>
          <a:p>
            <a:pPr marL="0" indent="0">
              <a:spcBef>
                <a:spcPts val="2200"/>
              </a:spcBef>
              <a:buNone/>
            </a:pPr>
            <a:r>
              <a:rPr lang="pt-PT" sz="2800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Planeamento:</a:t>
            </a:r>
          </a:p>
          <a:p>
            <a:pPr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pt-PT" sz="2400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Divisão de Tarefas </a:t>
            </a:r>
          </a:p>
          <a:p>
            <a:pPr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pt-PT" sz="2400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Ferramenta de Planeamento</a:t>
            </a:r>
          </a:p>
          <a:p>
            <a:pPr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pt-PT" sz="2400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Ferramentas de Comunicação</a:t>
            </a:r>
          </a:p>
          <a:p>
            <a:pPr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pt-PT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Ferramentas de Controlo de Versões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4</a:t>
            </a:fld>
            <a:endParaRPr lang="pt-PT"/>
          </a:p>
        </p:txBody>
      </p:sp>
      <p:sp>
        <p:nvSpPr>
          <p:cNvPr id="9" name="Retângulo 8" descr="Bloco de destaques">
            <a:extLst>
              <a:ext uri="{FF2B5EF4-FFF2-40B4-BE49-F238E27FC236}">
                <a16:creationId xmlns:a16="http://schemas.microsoft.com/office/drawing/2014/main" id="{1EE0C3C4-A914-44CF-97C5-2EFFA710F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75674" y="4492101"/>
            <a:ext cx="4116326" cy="994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5107132-76D7-4D84-B697-B5284D0E3421}"/>
              </a:ext>
            </a:extLst>
          </p:cNvPr>
          <p:cNvSpPr/>
          <p:nvPr/>
        </p:nvSpPr>
        <p:spPr>
          <a:xfrm>
            <a:off x="9907480" y="6371351"/>
            <a:ext cx="1384917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42856-EBB0-4ECC-9122-3AF3877A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032" y="272888"/>
            <a:ext cx="4080816" cy="432000"/>
          </a:xfrm>
        </p:spPr>
        <p:txBody>
          <a:bodyPr/>
          <a:lstStyle/>
          <a:p>
            <a:pPr algn="ctr"/>
            <a:r>
              <a:rPr lang="pt-PT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Divisão de Tarefas</a:t>
            </a:r>
            <a:endParaRPr lang="pt-PT" sz="4000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630362B-8C49-4EB0-9EBA-1EC0F44ED4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96023CF-3B96-43A6-9952-330B7911E36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5</a:t>
            </a:fld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4F814BC-B633-4413-98A2-F896F5C233BD}"/>
              </a:ext>
            </a:extLst>
          </p:cNvPr>
          <p:cNvSpPr/>
          <p:nvPr/>
        </p:nvSpPr>
        <p:spPr>
          <a:xfrm>
            <a:off x="9907480" y="6371351"/>
            <a:ext cx="1384917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6F3A6BD-7564-4618-A75E-04E6B741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3820607"/>
            <a:ext cx="5528883" cy="261921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92A98F5-659A-4E39-B67B-475BCAE89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878" y="891246"/>
            <a:ext cx="1793125" cy="2742426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A5E0DE9-1015-4BB7-A2EA-2B639E75421D}"/>
              </a:ext>
            </a:extLst>
          </p:cNvPr>
          <p:cNvSpPr txBox="1">
            <a:spLocks/>
          </p:cNvSpPr>
          <p:nvPr/>
        </p:nvSpPr>
        <p:spPr>
          <a:xfrm>
            <a:off x="5823750" y="2537628"/>
            <a:ext cx="5936249" cy="9694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Ferramenta de Planeamento e de Controlo de Versões</a:t>
            </a:r>
            <a:endParaRPr lang="pt-PT" sz="40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CD778F2-A6C9-4490-8E20-39F900DFD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050" y="3820607"/>
            <a:ext cx="2533650" cy="180975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40F247E0-BE94-4363-852C-AC9705011D8C}"/>
              </a:ext>
            </a:extLst>
          </p:cNvPr>
          <p:cNvSpPr txBox="1">
            <a:spLocks/>
          </p:cNvSpPr>
          <p:nvPr/>
        </p:nvSpPr>
        <p:spPr>
          <a:xfrm>
            <a:off x="5823750" y="178528"/>
            <a:ext cx="5936249" cy="61742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Ferramenta de Comunicação</a:t>
            </a:r>
            <a:endParaRPr lang="pt-PT" sz="4000" dirty="0"/>
          </a:p>
        </p:txBody>
      </p:sp>
      <p:pic>
        <p:nvPicPr>
          <p:cNvPr id="1026" name="Picture 2" descr="Discord's Branding Guidelines">
            <a:extLst>
              <a:ext uri="{FF2B5EF4-FFF2-40B4-BE49-F238E27FC236}">
                <a16:creationId xmlns:a16="http://schemas.microsoft.com/office/drawing/2014/main" id="{5E1EA0A9-4E08-4744-98D0-EC03FD296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20" y="761894"/>
            <a:ext cx="1495107" cy="14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4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0" y="1300020"/>
            <a:ext cx="11340000" cy="432000"/>
          </a:xfrm>
        </p:spPr>
        <p:txBody>
          <a:bodyPr rtlCol="0"/>
          <a:lstStyle/>
          <a:p>
            <a:pPr rtl="0"/>
            <a:r>
              <a:rPr lang="pt-PT" dirty="0">
                <a:ln>
                  <a:solidFill>
                    <a:schemeClr val="tx1"/>
                  </a:solidFill>
                </a:ln>
              </a:rPr>
              <a:t>Funcionalidades</a:t>
            </a:r>
            <a:r>
              <a:rPr lang="pt-PT" dirty="0"/>
              <a:t> </a:t>
            </a:r>
            <a:r>
              <a:rPr lang="pt-PT" dirty="0">
                <a:ln>
                  <a:solidFill>
                    <a:schemeClr val="tx1"/>
                  </a:solidFill>
                </a:ln>
              </a:rPr>
              <a:t>Implementadas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2148396"/>
            <a:ext cx="3600000" cy="4042854"/>
          </a:xfrm>
        </p:spPr>
        <p:txBody>
          <a:bodyPr rtlCol="0"/>
          <a:lstStyle/>
          <a:p>
            <a:pPr rtl="0"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pt-P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Pesquisar um Catálogo disponível</a:t>
            </a:r>
          </a:p>
          <a:p>
            <a:pPr rtl="0"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pt-P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Criação de uma Equipa</a:t>
            </a:r>
          </a:p>
          <a:p>
            <a:pPr rtl="0"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pt-P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Registar um Colaborador</a:t>
            </a:r>
          </a:p>
          <a:p>
            <a:pPr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pt-P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Especificar um Serviço</a:t>
            </a:r>
          </a:p>
          <a:p>
            <a:pPr rtl="0"/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2147871"/>
            <a:ext cx="3600450" cy="4042854"/>
          </a:xfrm>
        </p:spPr>
        <p:txBody>
          <a:bodyPr rtlCol="0"/>
          <a:lstStyle/>
          <a:p>
            <a:pPr rtl="0"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pt-P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Definir níveis de Criticidade</a:t>
            </a:r>
          </a:p>
          <a:p>
            <a:pPr rtl="0"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pt-P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Registar um Catálogo</a:t>
            </a:r>
          </a:p>
          <a:p>
            <a:pPr rtl="0"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pt-P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Registar um Tipo de Equipa</a:t>
            </a:r>
          </a:p>
          <a:p>
            <a:pPr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pt-P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Associar/Remover um Colaborador a uma Equipa</a:t>
            </a:r>
          </a:p>
          <a:p>
            <a:pPr rtl="0"/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2147871"/>
            <a:ext cx="3600450" cy="4042854"/>
          </a:xfrm>
        </p:spPr>
        <p:txBody>
          <a:bodyPr rtlCol="0"/>
          <a:lstStyle/>
          <a:p>
            <a:pPr rtl="0"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pt-P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Inicialização de Catálogos e Serviços através do </a:t>
            </a:r>
            <a:r>
              <a:rPr lang="pt-PT" sz="24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</a:t>
            </a:r>
            <a:r>
              <a:rPr lang="pt-P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pt-P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Inicialização de Organizações através do </a:t>
            </a:r>
            <a:r>
              <a:rPr lang="pt-PT" sz="24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</a:t>
            </a:r>
            <a:r>
              <a:rPr lang="pt-P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rtl="0"/>
            <a:endParaRPr lang="pt-PT" dirty="0"/>
          </a:p>
          <a:p>
            <a:pPr rtl="0"/>
            <a:endParaRPr lang="pt-PT" dirty="0"/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6</a:t>
            </a:fld>
            <a:endParaRPr lang="pt-PT"/>
          </a:p>
        </p:txBody>
      </p:sp>
      <p:cxnSp>
        <p:nvCxnSpPr>
          <p:cNvPr id="11" name="Conexão Reta 10" descr="Diapositivo de separação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CB5C-1BD1-40F9-8B95-97CBB097E765}"/>
              </a:ext>
            </a:extLst>
          </p:cNvPr>
          <p:cNvSpPr/>
          <p:nvPr/>
        </p:nvSpPr>
        <p:spPr>
          <a:xfrm>
            <a:off x="9907480" y="6371351"/>
            <a:ext cx="1384917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C970538-B8F9-4BD3-A352-6B73D6B79A55}"/>
              </a:ext>
            </a:extLst>
          </p:cNvPr>
          <p:cNvSpPr txBox="1">
            <a:spLocks/>
          </p:cNvSpPr>
          <p:nvPr/>
        </p:nvSpPr>
        <p:spPr>
          <a:xfrm>
            <a:off x="426000" y="452693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b="0" spc="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Desenvolvimento</a:t>
            </a:r>
            <a:endParaRPr lang="pt-PT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Marcador de Posição da Imagem 22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3670460" y="0"/>
            <a:ext cx="8521540" cy="6371351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4576"/>
            <a:ext cx="5958000" cy="19584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pt-PT" sz="4600" dirty="0"/>
              <a:t>Qualidade do produto e resultados esperados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7</a:t>
            </a:fld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D7D9EE3-9D26-4A83-BC49-43F77A39F892}"/>
              </a:ext>
            </a:extLst>
          </p:cNvPr>
          <p:cNvSpPr/>
          <p:nvPr/>
        </p:nvSpPr>
        <p:spPr>
          <a:xfrm>
            <a:off x="0" y="5024761"/>
            <a:ext cx="2565647" cy="64807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10" descr="Bloco de destaques">
            <a:extLst>
              <a:ext uri="{FF2B5EF4-FFF2-40B4-BE49-F238E27FC236}">
                <a16:creationId xmlns:a16="http://schemas.microsoft.com/office/drawing/2014/main" id="{7EF6BDC1-9797-4B68-99F3-205C7783F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782975"/>
            <a:ext cx="3670460" cy="102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1B5ADB7-5AB6-44A4-AC02-38352D238725}"/>
              </a:ext>
            </a:extLst>
          </p:cNvPr>
          <p:cNvSpPr/>
          <p:nvPr/>
        </p:nvSpPr>
        <p:spPr>
          <a:xfrm>
            <a:off x="9907480" y="6371351"/>
            <a:ext cx="1384917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F86EECD-FE97-4E97-927D-11FB49318B10}"/>
              </a:ext>
            </a:extLst>
          </p:cNvPr>
          <p:cNvSpPr/>
          <p:nvPr/>
        </p:nvSpPr>
        <p:spPr>
          <a:xfrm>
            <a:off x="9605638" y="2385076"/>
            <a:ext cx="2586361" cy="432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" name="Marcador de Posição da Imagem 11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2617042" y="0"/>
            <a:ext cx="9574957" cy="6371351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PT" sz="6000" dirty="0">
                <a:ln>
                  <a:solidFill>
                    <a:sysClr val="windowText" lastClr="000000"/>
                  </a:solidFill>
                </a:ln>
              </a:rPr>
              <a:t>LAPR4 -Projeto Integrador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1"/>
            <a:ext cx="5956300" cy="567772"/>
          </a:xfrm>
        </p:spPr>
        <p:txBody>
          <a:bodyPr rtlCol="0"/>
          <a:lstStyle/>
          <a:p>
            <a:pPr rtl="0"/>
            <a:r>
              <a:rPr lang="pt-PT" sz="2000" b="1" dirty="0"/>
              <a:t>Progresso – Sprint B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036840-4D2C-4DBA-9061-175241A003AC}"/>
              </a:ext>
            </a:extLst>
          </p:cNvPr>
          <p:cNvSpPr/>
          <p:nvPr/>
        </p:nvSpPr>
        <p:spPr>
          <a:xfrm>
            <a:off x="1" y="5024761"/>
            <a:ext cx="2411412" cy="64807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BC3938B-5594-48CB-AA44-ED48C7926E76}"/>
              </a:ext>
            </a:extLst>
          </p:cNvPr>
          <p:cNvSpPr txBox="1"/>
          <p:nvPr/>
        </p:nvSpPr>
        <p:spPr>
          <a:xfrm>
            <a:off x="-1700" y="4817175"/>
            <a:ext cx="2411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Data:</a:t>
            </a:r>
          </a:p>
          <a:p>
            <a:r>
              <a:rPr lang="pt-PT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06/05/2021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655F7B6-861D-45E2-9BE0-23CDE768C317}"/>
              </a:ext>
            </a:extLst>
          </p:cNvPr>
          <p:cNvSpPr/>
          <p:nvPr/>
        </p:nvSpPr>
        <p:spPr>
          <a:xfrm>
            <a:off x="-1700" y="4678533"/>
            <a:ext cx="2618742" cy="1386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70D6AE5-6654-4547-BBA0-E976B91EB7CF}"/>
              </a:ext>
            </a:extLst>
          </p:cNvPr>
          <p:cNvSpPr/>
          <p:nvPr/>
        </p:nvSpPr>
        <p:spPr>
          <a:xfrm>
            <a:off x="9907480" y="6371351"/>
            <a:ext cx="1384917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484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462_TF16411250.potx" id="{6F743643-5F89-43EA-9F32-EA73F1D9D0E1}" vid="{2AA69D63-689F-4127-8868-3E4F758407F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1B7998274774382A22C62733972BB" ma:contentTypeVersion="13" ma:contentTypeDescription="Create a new document." ma:contentTypeScope="" ma:versionID="bcc0616d1c269fab995c3ab838fa0790">
  <xsd:schema xmlns:xsd="http://www.w3.org/2001/XMLSchema" xmlns:xs="http://www.w3.org/2001/XMLSchema" xmlns:p="http://schemas.microsoft.com/office/2006/metadata/properties" xmlns:ns3="2e20e9f7-cbb1-411e-829f-01bfc3d57671" xmlns:ns4="e4c3ede9-6491-4f00-85e5-9d8590a0e907" targetNamespace="http://schemas.microsoft.com/office/2006/metadata/properties" ma:root="true" ma:fieldsID="643cc72159176c84824c20cff4e8f45b" ns3:_="" ns4:_="">
    <xsd:import namespace="2e20e9f7-cbb1-411e-829f-01bfc3d57671"/>
    <xsd:import namespace="e4c3ede9-6491-4f00-85e5-9d8590a0e9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20e9f7-cbb1-411e-829f-01bfc3d576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c3ede9-6491-4f00-85e5-9d8590a0e90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80DF01-7B2F-4B6A-861F-D26E290AD7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20e9f7-cbb1-411e-829f-01bfc3d57671"/>
    <ds:schemaRef ds:uri="e4c3ede9-6491-4f00-85e5-9d8590a0e9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C60B37-F5AD-4003-A5FE-6F43CFCC49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2218FC-8412-44B9-9E82-D51F1F53114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empresarial – tema claro</Template>
  <TotalTime>0</TotalTime>
  <Words>185</Words>
  <Application>Microsoft Office PowerPoint</Application>
  <PresentationFormat>Ecrã Panorâmico</PresentationFormat>
  <Paragraphs>57</Paragraphs>
  <Slides>8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5" baseType="lpstr">
      <vt:lpstr>Arial</vt:lpstr>
      <vt:lpstr>Calibri</vt:lpstr>
      <vt:lpstr>Candara</vt:lpstr>
      <vt:lpstr>Corbel</vt:lpstr>
      <vt:lpstr>Times New Roman</vt:lpstr>
      <vt:lpstr>Wingdings</vt:lpstr>
      <vt:lpstr>Tema do Office</vt:lpstr>
      <vt:lpstr>LAPR4 -Projeto Integrador</vt:lpstr>
      <vt:lpstr>Resumo</vt:lpstr>
      <vt:lpstr>Principais Objetivos</vt:lpstr>
      <vt:lpstr>Planeamento e Desenvolvimento</vt:lpstr>
      <vt:lpstr>Divisão de Tarefas</vt:lpstr>
      <vt:lpstr>Funcionalidades Implementadas</vt:lpstr>
      <vt:lpstr>Qualidade do produto e resultados esperados</vt:lpstr>
      <vt:lpstr>LAPR4 -Projeto Integrador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2021-05-06T15:23:21Z</dcterms:created>
  <dcterms:modified xsi:type="dcterms:W3CDTF">2021-05-07T20:20:57Z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0x0101000931B7998274774382A22C62733972BB</vt:lpwstr>
  </property>
</Properties>
</file>