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6837" autoAdjust="0"/>
  </p:normalViewPr>
  <p:slideViewPr>
    <p:cSldViewPr snapToGrid="0">
      <p:cViewPr varScale="1">
        <p:scale>
          <a:sx n="86" d="100"/>
          <a:sy n="86" d="100"/>
        </p:scale>
        <p:origin x="2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11.04.19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485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15202" y="405862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5202" y="1387803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CEEFD0F-F9A2-D649-AB54-EEE2D1D4B780}"/>
              </a:ext>
            </a:extLst>
          </p:cNvPr>
          <p:cNvGrpSpPr/>
          <p:nvPr/>
        </p:nvGrpSpPr>
        <p:grpSpPr>
          <a:xfrm>
            <a:off x="2107650" y="1493134"/>
            <a:ext cx="7950750" cy="2120532"/>
            <a:chOff x="2107650" y="1493134"/>
            <a:chExt cx="7950750" cy="21205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F9691-2364-394D-A706-B54FB6132C32}"/>
                </a:ext>
              </a:extLst>
            </p:cNvPr>
            <p:cNvSpPr txBox="1"/>
            <p:nvPr/>
          </p:nvSpPr>
          <p:spPr>
            <a:xfrm>
              <a:off x="2476982" y="1871574"/>
              <a:ext cx="205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Profile </a:t>
              </a:r>
              <a:r>
                <a:rPr lang="en-US" noProof="1">
                  <a:sym typeface="Wingdings" pitchFamily="2" charset="2"/>
                </a:rPr>
                <a:t> API Keys</a:t>
              </a:r>
              <a:endParaRPr lang="en-US" noProof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1283C9-4D96-3840-A35D-9BBCFED0BD41}"/>
                </a:ext>
              </a:extLst>
            </p:cNvPr>
            <p:cNvSpPr txBox="1"/>
            <p:nvPr/>
          </p:nvSpPr>
          <p:spPr>
            <a:xfrm>
              <a:off x="6845508" y="1871574"/>
              <a:ext cx="321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Project </a:t>
              </a:r>
              <a:r>
                <a:rPr lang="en-US" noProof="1">
                  <a:sym typeface="Wingdings" pitchFamily="2" charset="2"/>
                </a:rPr>
                <a:t> AppVeyor Integration</a:t>
              </a:r>
              <a:endParaRPr lang="en-US" noProof="1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1A16FD-4528-6941-9A41-6580AB2B6019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533133" y="2056240"/>
              <a:ext cx="2092519" cy="12403"/>
            </a:xfrm>
            <a:prstGeom prst="straightConnector1">
              <a:avLst/>
            </a:prstGeom>
            <a:ln>
              <a:solidFill>
                <a:srgbClr val="02B1E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5F2AC-E812-2E45-873F-2489C9F940DF}"/>
                </a:ext>
              </a:extLst>
            </p:cNvPr>
            <p:cNvSpPr txBox="1"/>
            <p:nvPr/>
          </p:nvSpPr>
          <p:spPr>
            <a:xfrm>
              <a:off x="4533133" y="1686908"/>
              <a:ext cx="231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rgbClr val="02B1E6"/>
                  </a:solidFill>
                </a:rPr>
                <a:t>1.   </a:t>
              </a:r>
              <a:r>
                <a:rPr lang="en-US" noProof="1">
                  <a:solidFill>
                    <a:srgbClr val="02B1E6"/>
                  </a:solidFill>
                </a:rPr>
                <a:t>Bearer token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6D5777-D3FC-D34E-8D31-14847310BF16}"/>
                </a:ext>
              </a:extLst>
            </p:cNvPr>
            <p:cNvSpPr txBox="1"/>
            <p:nvPr/>
          </p:nvSpPr>
          <p:spPr>
            <a:xfrm>
              <a:off x="6845508" y="2253309"/>
              <a:ext cx="321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CI User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DE9AB6-0D1E-854A-9387-1F7A6890D833}"/>
                </a:ext>
              </a:extLst>
            </p:cNvPr>
            <p:cNvSpPr txBox="1"/>
            <p:nvPr/>
          </p:nvSpPr>
          <p:spPr>
            <a:xfrm>
              <a:off x="2476981" y="2253309"/>
              <a:ext cx="257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Settings </a:t>
              </a:r>
              <a:r>
                <a:rPr lang="en-US" noProof="1">
                  <a:sym typeface="Wingdings" pitchFamily="2" charset="2"/>
                </a:rPr>
                <a:t> Encrypt YAML</a:t>
              </a:r>
              <a:endParaRPr lang="en-US" noProof="1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2172C8-536B-9B40-8CE0-622CC83E0230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5051685" y="2437975"/>
              <a:ext cx="1424491" cy="0"/>
            </a:xfrm>
            <a:prstGeom prst="straightConnector1">
              <a:avLst/>
            </a:prstGeom>
            <a:ln>
              <a:solidFill>
                <a:srgbClr val="02B1E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EBA0B-7759-084A-8A2F-1A244FEB295A}"/>
                </a:ext>
              </a:extLst>
            </p:cNvPr>
            <p:cNvSpPr txBox="1"/>
            <p:nvPr/>
          </p:nvSpPr>
          <p:spPr>
            <a:xfrm>
              <a:off x="2711626" y="2738939"/>
              <a:ext cx="2574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rgbClr val="02B1E6"/>
                  </a:solidFill>
                </a:rPr>
                <a:t>3.   </a:t>
              </a:r>
              <a:r>
                <a:rPr lang="en-US" noProof="1">
                  <a:solidFill>
                    <a:srgbClr val="02B1E6"/>
                  </a:solidFill>
                </a:rPr>
                <a:t>Encrypted API token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9E5952-7766-8A43-B440-BE4B0B45CC90}"/>
                </a:ext>
              </a:extLst>
            </p:cNvPr>
            <p:cNvSpPr txBox="1"/>
            <p:nvPr/>
          </p:nvSpPr>
          <p:spPr>
            <a:xfrm>
              <a:off x="2476981" y="3244334"/>
              <a:ext cx="182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appveyor.yml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AABAF8-7219-8044-80C9-982350FEB862}"/>
                </a:ext>
              </a:extLst>
            </p:cNvPr>
            <p:cNvCxnSpPr>
              <a:cxnSpLocks/>
            </p:cNvCxnSpPr>
            <p:nvPr/>
          </p:nvCxnSpPr>
          <p:spPr>
            <a:xfrm>
              <a:off x="3057993" y="2651593"/>
              <a:ext cx="0" cy="592741"/>
            </a:xfrm>
            <a:prstGeom prst="straightConnector1">
              <a:avLst/>
            </a:prstGeom>
            <a:ln>
              <a:solidFill>
                <a:srgbClr val="02B1E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FB40B7-0924-024D-A6E5-AB8989DDF47F}"/>
                </a:ext>
              </a:extLst>
            </p:cNvPr>
            <p:cNvSpPr txBox="1"/>
            <p:nvPr/>
          </p:nvSpPr>
          <p:spPr>
            <a:xfrm>
              <a:off x="5127329" y="2466927"/>
              <a:ext cx="207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rgbClr val="02B1E6"/>
                  </a:solidFill>
                </a:rPr>
                <a:t>2</a:t>
              </a:r>
              <a:r>
                <a:rPr lang="en-US" noProof="1">
                  <a:solidFill>
                    <a:srgbClr val="02B1E6"/>
                  </a:solidFill>
                </a:rPr>
                <a:t>.  API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176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Paul Savoie</cp:lastModifiedBy>
  <cp:revision>18</cp:revision>
  <dcterms:created xsi:type="dcterms:W3CDTF">2018-12-27T09:00:12Z</dcterms:created>
  <dcterms:modified xsi:type="dcterms:W3CDTF">2019-04-11T09:40:36Z</dcterms:modified>
</cp:coreProperties>
</file>