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837" autoAdjust="0"/>
  </p:normalViewPr>
  <p:slideViewPr>
    <p:cSldViewPr snapToGrid="0">
      <p:cViewPr>
        <p:scale>
          <a:sx n="150" d="100"/>
          <a:sy n="150" d="100"/>
        </p:scale>
        <p:origin x="108" y="-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27.12.2018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120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27.12.2018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824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27.12.2018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145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27.12.2018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789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27.12.2018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319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27.12.2018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458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27.12.2018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255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27.12.2018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345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27.12.2018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960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27.12.2018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773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27.12.2018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353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F287-A29C-4C70-831C-74BFCFEDEFEA}" type="datetimeFigureOut">
              <a:rPr lang="de-AT" smtClean="0"/>
              <a:t>27.12.2018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12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 82"/>
          <p:cNvSpPr/>
          <p:nvPr/>
        </p:nvSpPr>
        <p:spPr>
          <a:xfrm>
            <a:off x="7475220" y="1117301"/>
            <a:ext cx="3032760" cy="2395520"/>
          </a:xfrm>
          <a:prstGeom prst="roundRect">
            <a:avLst>
              <a:gd name="adj" fmla="val 283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de-AT"/>
          </a:p>
        </p:txBody>
      </p:sp>
      <p:sp>
        <p:nvSpPr>
          <p:cNvPr id="84" name="Rounded Rectangle 83"/>
          <p:cNvSpPr/>
          <p:nvPr/>
        </p:nvSpPr>
        <p:spPr>
          <a:xfrm>
            <a:off x="3642328" y="4868801"/>
            <a:ext cx="3159426" cy="1493899"/>
          </a:xfrm>
          <a:prstGeom prst="roundRect">
            <a:avLst>
              <a:gd name="adj" fmla="val 4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AT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811" y="3333652"/>
            <a:ext cx="391508" cy="3915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02888" y="2129482"/>
            <a:ext cx="254415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Certificate Authority (CA)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06487" y="4596715"/>
            <a:ext cx="19568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Software publisher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58966" y="3397313"/>
            <a:ext cx="10953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53097" y="1949766"/>
            <a:ext cx="154856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OS/browser/…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8076" y="5651844"/>
            <a:ext cx="164154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Publisher certificate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971171" y="5916486"/>
            <a:ext cx="876137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Private Key</a:t>
            </a:r>
            <a:endParaRPr lang="en-US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683298" y="2492065"/>
            <a:ext cx="49427" cy="209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97253" y="2750982"/>
            <a:ext cx="96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(1)</a:t>
            </a:r>
            <a:br>
              <a:rPr lang="en-US" sz="1200" b="1" dirty="0" smtClean="0"/>
            </a:br>
            <a:r>
              <a:rPr lang="en-US" sz="1200" dirty="0" smtClean="0"/>
              <a:t>identify and </a:t>
            </a:r>
            <a:br>
              <a:rPr lang="en-US" sz="1200" dirty="0" smtClean="0"/>
            </a:br>
            <a:r>
              <a:rPr lang="en-US" sz="1200" dirty="0" smtClean="0"/>
              <a:t>purchase</a:t>
            </a:r>
            <a:endParaRPr lang="en-US" sz="1200" dirty="0"/>
          </a:p>
        </p:txBody>
      </p:sp>
      <p:cxnSp>
        <p:nvCxnSpPr>
          <p:cNvPr id="23" name="Straight Arrow Connector 22"/>
          <p:cNvCxnSpPr>
            <a:stCxn id="4" idx="2"/>
          </p:cNvCxnSpPr>
          <p:nvPr/>
        </p:nvCxnSpPr>
        <p:spPr>
          <a:xfrm>
            <a:off x="3574967" y="2498814"/>
            <a:ext cx="711873" cy="209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89646" y="2828833"/>
            <a:ext cx="844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(2)</a:t>
            </a:r>
            <a:r>
              <a:rPr lang="en-US" sz="1200" dirty="0" smtClean="0"/>
              <a:t>     </a:t>
            </a:r>
            <a:br>
              <a:rPr lang="en-US" sz="1200" dirty="0" smtClean="0"/>
            </a:br>
            <a:r>
              <a:rPr lang="en-US" sz="1200" dirty="0" smtClean="0"/>
              <a:t>issue    </a:t>
            </a:r>
            <a:br>
              <a:rPr lang="en-US" sz="1200" dirty="0" smtClean="0"/>
            </a:br>
            <a:r>
              <a:rPr lang="en-US" sz="1200" dirty="0" smtClean="0"/>
              <a:t>publisher   </a:t>
            </a:r>
            <a:br>
              <a:rPr lang="en-US" sz="1200" dirty="0" smtClean="0"/>
            </a:br>
            <a:r>
              <a:rPr lang="en-US" sz="1200" dirty="0" smtClean="0"/>
              <a:t>certificate</a:t>
            </a:r>
            <a:endParaRPr lang="en-US" sz="1200" dirty="0"/>
          </a:p>
        </p:txBody>
      </p:sp>
      <p:cxnSp>
        <p:nvCxnSpPr>
          <p:cNvPr id="27" name="Straight Arrow Connector 26"/>
          <p:cNvCxnSpPr>
            <a:endCxn id="14" idx="0"/>
          </p:cNvCxnSpPr>
          <p:nvPr/>
        </p:nvCxnSpPr>
        <p:spPr>
          <a:xfrm>
            <a:off x="4971171" y="4972796"/>
            <a:ext cx="107675" cy="67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25008" y="5092989"/>
            <a:ext cx="84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(3)</a:t>
            </a:r>
            <a:r>
              <a:rPr lang="en-US" sz="1200" dirty="0" smtClean="0"/>
              <a:t> sign </a:t>
            </a:r>
            <a:br>
              <a:rPr lang="en-US" sz="1200" dirty="0" smtClean="0"/>
            </a:br>
            <a:r>
              <a:rPr lang="en-US" sz="1200" dirty="0" smtClean="0"/>
              <a:t> software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313548" y="3969159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              (4)</a:t>
            </a:r>
            <a:r>
              <a:rPr lang="en-US" sz="1200" dirty="0" smtClean="0"/>
              <a:t> ship</a:t>
            </a:r>
            <a:br>
              <a:rPr lang="en-US" sz="1200" dirty="0" smtClean="0"/>
            </a:br>
            <a:r>
              <a:rPr lang="en-US" sz="1200" dirty="0" smtClean="0"/>
              <a:t>  signed software</a:t>
            </a:r>
            <a:endParaRPr lang="en-US" sz="1200" dirty="0"/>
          </a:p>
        </p:txBody>
      </p:sp>
      <p:cxnSp>
        <p:nvCxnSpPr>
          <p:cNvPr id="31" name="Straight Arrow Connector 30"/>
          <p:cNvCxnSpPr>
            <a:endCxn id="6" idx="1"/>
          </p:cNvCxnSpPr>
          <p:nvPr/>
        </p:nvCxnSpPr>
        <p:spPr>
          <a:xfrm flipV="1">
            <a:off x="5570735" y="3581979"/>
            <a:ext cx="2088231" cy="101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0"/>
          </p:cNvCxnSpPr>
          <p:nvPr/>
        </p:nvCxnSpPr>
        <p:spPr>
          <a:xfrm flipV="1">
            <a:off x="8206651" y="2325503"/>
            <a:ext cx="607551" cy="107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02827" y="2452453"/>
            <a:ext cx="128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(5)</a:t>
            </a:r>
            <a:r>
              <a:rPr lang="en-US" sz="1200" dirty="0" smtClean="0"/>
              <a:t> download software    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699845" y="2706148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    </a:t>
            </a:r>
            <a:r>
              <a:rPr lang="en-US" sz="1200" b="1" dirty="0" smtClean="0"/>
              <a:t>(7)</a:t>
            </a:r>
            <a:r>
              <a:rPr lang="en-US" sz="1200" dirty="0" smtClean="0"/>
              <a:t> </a:t>
            </a:r>
            <a:r>
              <a:rPr lang="en-US" sz="1200" dirty="0" smtClean="0"/>
              <a:t>run/install,</a:t>
            </a:r>
            <a:br>
              <a:rPr lang="en-US" sz="1200" dirty="0" smtClean="0"/>
            </a:br>
            <a:r>
              <a:rPr lang="en-US" sz="1200" dirty="0" smtClean="0"/>
              <a:t>warn user, or </a:t>
            </a:r>
            <a:r>
              <a:rPr lang="en-US" sz="1200" dirty="0" smtClean="0"/>
              <a:t>abort</a:t>
            </a:r>
            <a:endParaRPr lang="en-US" sz="12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8517915" y="2325503"/>
            <a:ext cx="610506" cy="107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366550" y="1235292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(6)</a:t>
            </a:r>
            <a:r>
              <a:rPr lang="en-US" sz="1200" dirty="0" smtClean="0"/>
              <a:t> check signature and certificate</a:t>
            </a:r>
            <a:endParaRPr lang="en-US" sz="1200" dirty="0"/>
          </a:p>
        </p:txBody>
      </p:sp>
      <p:pic>
        <p:nvPicPr>
          <p:cNvPr id="1034" name="Picture 10" descr="Image result for softwar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125" y="5073996"/>
            <a:ext cx="429127" cy="42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0" descr="Image result for softwar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032" y="3581978"/>
            <a:ext cx="429127" cy="42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595" y="3796541"/>
            <a:ext cx="238158" cy="257211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549" y="5619968"/>
            <a:ext cx="371527" cy="371527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6964" y="3682225"/>
            <a:ext cx="371527" cy="37152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4735" y="5959621"/>
            <a:ext cx="219106" cy="209579"/>
          </a:xfrm>
          <a:prstGeom prst="rect">
            <a:avLst/>
          </a:prstGeom>
        </p:spPr>
      </p:pic>
      <p:sp>
        <p:nvSpPr>
          <p:cNvPr id="79" name="Oval 78"/>
          <p:cNvSpPr/>
          <p:nvPr/>
        </p:nvSpPr>
        <p:spPr>
          <a:xfrm>
            <a:off x="8923511" y="1679001"/>
            <a:ext cx="319549" cy="267483"/>
          </a:xfrm>
          <a:custGeom>
            <a:avLst/>
            <a:gdLst>
              <a:gd name="connsiteX0" fmla="*/ 0 w 539967"/>
              <a:gd name="connsiteY0" fmla="*/ 269984 h 539967"/>
              <a:gd name="connsiteX1" fmla="*/ 269984 w 539967"/>
              <a:gd name="connsiteY1" fmla="*/ 0 h 539967"/>
              <a:gd name="connsiteX2" fmla="*/ 539968 w 539967"/>
              <a:gd name="connsiteY2" fmla="*/ 269984 h 539967"/>
              <a:gd name="connsiteX3" fmla="*/ 269984 w 539967"/>
              <a:gd name="connsiteY3" fmla="*/ 539968 h 539967"/>
              <a:gd name="connsiteX4" fmla="*/ 0 w 539967"/>
              <a:gd name="connsiteY4" fmla="*/ 269984 h 539967"/>
              <a:gd name="connsiteX0" fmla="*/ 12820 w 552788"/>
              <a:gd name="connsiteY0" fmla="*/ 269984 h 546576"/>
              <a:gd name="connsiteX1" fmla="*/ 282804 w 552788"/>
              <a:gd name="connsiteY1" fmla="*/ 0 h 546576"/>
              <a:gd name="connsiteX2" fmla="*/ 552788 w 552788"/>
              <a:gd name="connsiteY2" fmla="*/ 269984 h 546576"/>
              <a:gd name="connsiteX3" fmla="*/ 282804 w 552788"/>
              <a:gd name="connsiteY3" fmla="*/ 539968 h 546576"/>
              <a:gd name="connsiteX4" fmla="*/ 67949 w 552788"/>
              <a:gd name="connsiteY4" fmla="*/ 447675 h 546576"/>
              <a:gd name="connsiteX5" fmla="*/ 12820 w 552788"/>
              <a:gd name="connsiteY5" fmla="*/ 269984 h 546576"/>
              <a:gd name="connsiteX0" fmla="*/ 873 w 540841"/>
              <a:gd name="connsiteY0" fmla="*/ 269984 h 546576"/>
              <a:gd name="connsiteX1" fmla="*/ 270857 w 540841"/>
              <a:gd name="connsiteY1" fmla="*/ 0 h 546576"/>
              <a:gd name="connsiteX2" fmla="*/ 540841 w 540841"/>
              <a:gd name="connsiteY2" fmla="*/ 269984 h 546576"/>
              <a:gd name="connsiteX3" fmla="*/ 270857 w 540841"/>
              <a:gd name="connsiteY3" fmla="*/ 539968 h 546576"/>
              <a:gd name="connsiteX4" fmla="*/ 56002 w 540841"/>
              <a:gd name="connsiteY4" fmla="*/ 447675 h 546576"/>
              <a:gd name="connsiteX5" fmla="*/ 873 w 540841"/>
              <a:gd name="connsiteY5" fmla="*/ 269984 h 546576"/>
              <a:gd name="connsiteX0" fmla="*/ 873 w 557752"/>
              <a:gd name="connsiteY0" fmla="*/ 269984 h 541102"/>
              <a:gd name="connsiteX1" fmla="*/ 270857 w 557752"/>
              <a:gd name="connsiteY1" fmla="*/ 0 h 541102"/>
              <a:gd name="connsiteX2" fmla="*/ 540841 w 557752"/>
              <a:gd name="connsiteY2" fmla="*/ 269984 h 541102"/>
              <a:gd name="connsiteX3" fmla="*/ 501295 w 557752"/>
              <a:gd name="connsiteY3" fmla="*/ 388143 h 541102"/>
              <a:gd name="connsiteX4" fmla="*/ 270857 w 557752"/>
              <a:gd name="connsiteY4" fmla="*/ 539968 h 541102"/>
              <a:gd name="connsiteX5" fmla="*/ 56002 w 557752"/>
              <a:gd name="connsiteY5" fmla="*/ 447675 h 541102"/>
              <a:gd name="connsiteX6" fmla="*/ 873 w 557752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1 w 540293"/>
              <a:gd name="connsiteY0" fmla="*/ 269984 h 541102"/>
              <a:gd name="connsiteX1" fmla="*/ 269985 w 540293"/>
              <a:gd name="connsiteY1" fmla="*/ 0 h 541102"/>
              <a:gd name="connsiteX2" fmla="*/ 539969 w 540293"/>
              <a:gd name="connsiteY2" fmla="*/ 269984 h 541102"/>
              <a:gd name="connsiteX3" fmla="*/ 500423 w 540293"/>
              <a:gd name="connsiteY3" fmla="*/ 388143 h 541102"/>
              <a:gd name="connsiteX4" fmla="*/ 269985 w 540293"/>
              <a:gd name="connsiteY4" fmla="*/ 539968 h 541102"/>
              <a:gd name="connsiteX5" fmla="*/ 55130 w 540293"/>
              <a:gd name="connsiteY5" fmla="*/ 447675 h 541102"/>
              <a:gd name="connsiteX6" fmla="*/ 1 w 540293"/>
              <a:gd name="connsiteY6" fmla="*/ 269984 h 541102"/>
              <a:gd name="connsiteX0" fmla="*/ 31 w 540323"/>
              <a:gd name="connsiteY0" fmla="*/ 269984 h 541102"/>
              <a:gd name="connsiteX1" fmla="*/ 270015 w 540323"/>
              <a:gd name="connsiteY1" fmla="*/ 0 h 541102"/>
              <a:gd name="connsiteX2" fmla="*/ 539999 w 540323"/>
              <a:gd name="connsiteY2" fmla="*/ 269984 h 541102"/>
              <a:gd name="connsiteX3" fmla="*/ 500453 w 540323"/>
              <a:gd name="connsiteY3" fmla="*/ 388143 h 541102"/>
              <a:gd name="connsiteX4" fmla="*/ 270015 w 540323"/>
              <a:gd name="connsiteY4" fmla="*/ 539968 h 541102"/>
              <a:gd name="connsiteX5" fmla="*/ 55160 w 540323"/>
              <a:gd name="connsiteY5" fmla="*/ 447675 h 541102"/>
              <a:gd name="connsiteX6" fmla="*/ 31 w 540323"/>
              <a:gd name="connsiteY6" fmla="*/ 269984 h 541102"/>
              <a:gd name="connsiteX0" fmla="*/ 31 w 540024"/>
              <a:gd name="connsiteY0" fmla="*/ 269984 h 539978"/>
              <a:gd name="connsiteX1" fmla="*/ 270015 w 540024"/>
              <a:gd name="connsiteY1" fmla="*/ 0 h 539978"/>
              <a:gd name="connsiteX2" fmla="*/ 539999 w 540024"/>
              <a:gd name="connsiteY2" fmla="*/ 269984 h 539978"/>
              <a:gd name="connsiteX3" fmla="*/ 448066 w 540024"/>
              <a:gd name="connsiteY3" fmla="*/ 452437 h 539978"/>
              <a:gd name="connsiteX4" fmla="*/ 270015 w 540024"/>
              <a:gd name="connsiteY4" fmla="*/ 539968 h 539978"/>
              <a:gd name="connsiteX5" fmla="*/ 55160 w 540024"/>
              <a:gd name="connsiteY5" fmla="*/ 447675 h 539978"/>
              <a:gd name="connsiteX6" fmla="*/ 31 w 540024"/>
              <a:gd name="connsiteY6" fmla="*/ 269984 h 539978"/>
              <a:gd name="connsiteX0" fmla="*/ 270015 w 540024"/>
              <a:gd name="connsiteY0" fmla="*/ 539968 h 631408"/>
              <a:gd name="connsiteX1" fmla="*/ 55160 w 540024"/>
              <a:gd name="connsiteY1" fmla="*/ 447675 h 631408"/>
              <a:gd name="connsiteX2" fmla="*/ 31 w 540024"/>
              <a:gd name="connsiteY2" fmla="*/ 269984 h 631408"/>
              <a:gd name="connsiteX3" fmla="*/ 270015 w 540024"/>
              <a:gd name="connsiteY3" fmla="*/ 0 h 631408"/>
              <a:gd name="connsiteX4" fmla="*/ 539999 w 540024"/>
              <a:gd name="connsiteY4" fmla="*/ 269984 h 631408"/>
              <a:gd name="connsiteX5" fmla="*/ 448066 w 540024"/>
              <a:gd name="connsiteY5" fmla="*/ 452437 h 631408"/>
              <a:gd name="connsiteX6" fmla="*/ 361455 w 540024"/>
              <a:gd name="connsiteY6" fmla="*/ 631408 h 631408"/>
              <a:gd name="connsiteX0" fmla="*/ 55160 w 540024"/>
              <a:gd name="connsiteY0" fmla="*/ 447675 h 631408"/>
              <a:gd name="connsiteX1" fmla="*/ 31 w 540024"/>
              <a:gd name="connsiteY1" fmla="*/ 269984 h 631408"/>
              <a:gd name="connsiteX2" fmla="*/ 270015 w 540024"/>
              <a:gd name="connsiteY2" fmla="*/ 0 h 631408"/>
              <a:gd name="connsiteX3" fmla="*/ 539999 w 540024"/>
              <a:gd name="connsiteY3" fmla="*/ 269984 h 631408"/>
              <a:gd name="connsiteX4" fmla="*/ 448066 w 540024"/>
              <a:gd name="connsiteY4" fmla="*/ 452437 h 631408"/>
              <a:gd name="connsiteX5" fmla="*/ 361455 w 540024"/>
              <a:gd name="connsiteY5" fmla="*/ 631408 h 631408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81 w 540045"/>
              <a:gd name="connsiteY0" fmla="*/ 447675 h 452437"/>
              <a:gd name="connsiteX1" fmla="*/ 52 w 540045"/>
              <a:gd name="connsiteY1" fmla="*/ 269984 h 452437"/>
              <a:gd name="connsiteX2" fmla="*/ 270036 w 540045"/>
              <a:gd name="connsiteY2" fmla="*/ 0 h 452437"/>
              <a:gd name="connsiteX3" fmla="*/ 540020 w 540045"/>
              <a:gd name="connsiteY3" fmla="*/ 269984 h 452437"/>
              <a:gd name="connsiteX4" fmla="*/ 448087 w 540045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504"/>
              <a:gd name="connsiteY0" fmla="*/ 447675 h 452437"/>
              <a:gd name="connsiteX1" fmla="*/ 52 w 540504"/>
              <a:gd name="connsiteY1" fmla="*/ 269984 h 452437"/>
              <a:gd name="connsiteX2" fmla="*/ 270036 w 540504"/>
              <a:gd name="connsiteY2" fmla="*/ 0 h 452437"/>
              <a:gd name="connsiteX3" fmla="*/ 540020 w 540504"/>
              <a:gd name="connsiteY3" fmla="*/ 269984 h 452437"/>
              <a:gd name="connsiteX4" fmla="*/ 464755 w 540504"/>
              <a:gd name="connsiteY4" fmla="*/ 452437 h 45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504" h="452437">
                <a:moveTo>
                  <a:pt x="55181" y="447675"/>
                </a:moveTo>
                <a:cubicBezTo>
                  <a:pt x="10184" y="402678"/>
                  <a:pt x="1771" y="333676"/>
                  <a:pt x="52" y="269984"/>
                </a:cubicBezTo>
                <a:cubicBezTo>
                  <a:pt x="-2925" y="159670"/>
                  <a:pt x="120928" y="0"/>
                  <a:pt x="270036" y="0"/>
                </a:cubicBezTo>
                <a:cubicBezTo>
                  <a:pt x="419144" y="0"/>
                  <a:pt x="539714" y="112425"/>
                  <a:pt x="540020" y="269984"/>
                </a:cubicBezTo>
                <a:cubicBezTo>
                  <a:pt x="545088" y="348961"/>
                  <a:pt x="509752" y="407440"/>
                  <a:pt x="464755" y="4524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22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7475220" y="1117300"/>
            <a:ext cx="4450080" cy="2423715"/>
          </a:xfrm>
          <a:prstGeom prst="roundRect">
            <a:avLst>
              <a:gd name="adj" fmla="val 283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de-AT"/>
          </a:p>
        </p:txBody>
      </p:sp>
      <p:sp>
        <p:nvSpPr>
          <p:cNvPr id="76" name="Rounded Rectangle 75"/>
          <p:cNvSpPr/>
          <p:nvPr/>
        </p:nvSpPr>
        <p:spPr>
          <a:xfrm>
            <a:off x="3642328" y="4868801"/>
            <a:ext cx="3159426" cy="1493899"/>
          </a:xfrm>
          <a:prstGeom prst="roundRect">
            <a:avLst>
              <a:gd name="adj" fmla="val 4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AT"/>
          </a:p>
        </p:txBody>
      </p:sp>
      <p:sp>
        <p:nvSpPr>
          <p:cNvPr id="73" name="Rounded Rectangle 72"/>
          <p:cNvSpPr/>
          <p:nvPr/>
        </p:nvSpPr>
        <p:spPr>
          <a:xfrm>
            <a:off x="214184" y="996433"/>
            <a:ext cx="2586773" cy="2874527"/>
          </a:xfrm>
          <a:prstGeom prst="roundRect">
            <a:avLst>
              <a:gd name="adj" fmla="val 252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AT">
              <a:solidFill>
                <a:schemeClr val="dk1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811" y="3333652"/>
            <a:ext cx="391508" cy="3915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02888" y="2129482"/>
            <a:ext cx="254415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Certificate Authority (CA)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06487" y="4596715"/>
            <a:ext cx="19568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Software publisher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58966" y="3397313"/>
            <a:ext cx="10953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53097" y="1949766"/>
            <a:ext cx="156619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OS/Browser/…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11809" y="390491"/>
            <a:ext cx="2333972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 SmartScreen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0449" y="2318664"/>
            <a:ext cx="1302857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Root certificate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087909" y="1378932"/>
            <a:ext cx="1490216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Revocation server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15990" y="2576557"/>
            <a:ext cx="86433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Private key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07047" y="3233238"/>
            <a:ext cx="2154757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Timestamp Authority (TSA)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258076" y="5651844"/>
            <a:ext cx="164154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Publisher certificate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971171" y="5916486"/>
            <a:ext cx="876137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Private Key</a:t>
            </a:r>
            <a:endParaRPr lang="en-US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683298" y="2492065"/>
            <a:ext cx="49427" cy="209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97253" y="2750982"/>
            <a:ext cx="96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(1)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identify and </a:t>
            </a:r>
            <a:br>
              <a:rPr lang="en-US" sz="1200" dirty="0" smtClean="0"/>
            </a:br>
            <a:r>
              <a:rPr lang="en-US" sz="1200" dirty="0" smtClean="0"/>
              <a:t>purchase</a:t>
            </a:r>
            <a:endParaRPr lang="en-US" sz="12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10138125" y="1945538"/>
            <a:ext cx="1482371" cy="460179"/>
            <a:chOff x="10599453" y="1945538"/>
            <a:chExt cx="1482371" cy="460179"/>
          </a:xfrm>
        </p:grpSpPr>
        <p:sp>
          <p:nvSpPr>
            <p:cNvPr id="11" name="TextBox 10"/>
            <p:cNvSpPr txBox="1"/>
            <p:nvPr/>
          </p:nvSpPr>
          <p:spPr>
            <a:xfrm>
              <a:off x="10708435" y="2097940"/>
              <a:ext cx="1373389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Root certificates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53944" y="2021739"/>
              <a:ext cx="1373389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Root certificates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599453" y="1945538"/>
              <a:ext cx="1373389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/>
                <a:t>Root certificates</a:t>
              </a:r>
              <a:endParaRPr lang="en-US" sz="1400" dirty="0"/>
            </a:p>
          </p:txBody>
        </p:sp>
      </p:grpSp>
      <p:cxnSp>
        <p:nvCxnSpPr>
          <p:cNvPr id="23" name="Straight Arrow Connector 22"/>
          <p:cNvCxnSpPr>
            <a:stCxn id="4" idx="2"/>
          </p:cNvCxnSpPr>
          <p:nvPr/>
        </p:nvCxnSpPr>
        <p:spPr>
          <a:xfrm>
            <a:off x="3574967" y="2498814"/>
            <a:ext cx="711873" cy="209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89646" y="2828833"/>
            <a:ext cx="844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(2)     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issue    </a:t>
            </a:r>
            <a:br>
              <a:rPr lang="en-US" sz="1200" dirty="0" smtClean="0"/>
            </a:br>
            <a:r>
              <a:rPr lang="en-US" sz="1200" dirty="0" smtClean="0"/>
              <a:t>publisher   </a:t>
            </a:r>
            <a:br>
              <a:rPr lang="en-US" sz="1200" dirty="0" smtClean="0"/>
            </a:br>
            <a:r>
              <a:rPr lang="en-US" sz="1200" dirty="0" smtClean="0"/>
              <a:t>certificate</a:t>
            </a:r>
            <a:endParaRPr lang="en-US" sz="1200" dirty="0"/>
          </a:p>
        </p:txBody>
      </p:sp>
      <p:cxnSp>
        <p:nvCxnSpPr>
          <p:cNvPr id="27" name="Straight Arrow Connector 26"/>
          <p:cNvCxnSpPr>
            <a:endCxn id="14" idx="0"/>
          </p:cNvCxnSpPr>
          <p:nvPr/>
        </p:nvCxnSpPr>
        <p:spPr>
          <a:xfrm>
            <a:off x="4971171" y="4972796"/>
            <a:ext cx="107675" cy="67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25008" y="5092989"/>
            <a:ext cx="84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(3)</a:t>
            </a:r>
            <a:r>
              <a:rPr lang="en-US" sz="1200" dirty="0" smtClean="0"/>
              <a:t> sign </a:t>
            </a:r>
            <a:br>
              <a:rPr lang="en-US" sz="1200" dirty="0" smtClean="0"/>
            </a:br>
            <a:r>
              <a:rPr lang="en-US" sz="1200" dirty="0" smtClean="0"/>
              <a:t> software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313548" y="3969159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              (4)</a:t>
            </a:r>
            <a:r>
              <a:rPr lang="en-US" sz="1200" dirty="0" smtClean="0"/>
              <a:t> ship</a:t>
            </a:r>
            <a:br>
              <a:rPr lang="en-US" sz="1200" dirty="0" smtClean="0"/>
            </a:br>
            <a:r>
              <a:rPr lang="en-US" sz="1200" dirty="0" smtClean="0"/>
              <a:t>  signed software</a:t>
            </a:r>
            <a:endParaRPr lang="en-US" sz="1200" dirty="0"/>
          </a:p>
        </p:txBody>
      </p:sp>
      <p:cxnSp>
        <p:nvCxnSpPr>
          <p:cNvPr id="31" name="Straight Arrow Connector 30"/>
          <p:cNvCxnSpPr>
            <a:endCxn id="6" idx="1"/>
          </p:cNvCxnSpPr>
          <p:nvPr/>
        </p:nvCxnSpPr>
        <p:spPr>
          <a:xfrm flipV="1">
            <a:off x="5570735" y="3581979"/>
            <a:ext cx="2088231" cy="101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0"/>
          </p:cNvCxnSpPr>
          <p:nvPr/>
        </p:nvCxnSpPr>
        <p:spPr>
          <a:xfrm flipV="1">
            <a:off x="8206651" y="2325503"/>
            <a:ext cx="607551" cy="107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02827" y="2452453"/>
            <a:ext cx="128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(5)</a:t>
            </a:r>
            <a:r>
              <a:rPr lang="en-US" sz="1200" dirty="0" smtClean="0"/>
              <a:t> download software    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699845" y="2706148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    (8)</a:t>
            </a:r>
            <a:r>
              <a:rPr lang="en-US" sz="1200" dirty="0" smtClean="0"/>
              <a:t> run/install,</a:t>
            </a:r>
            <a:br>
              <a:rPr lang="en-US" sz="1200" dirty="0" smtClean="0"/>
            </a:br>
            <a:r>
              <a:rPr lang="en-US" sz="1200" dirty="0" smtClean="0"/>
              <a:t>or warn user</a:t>
            </a:r>
            <a:endParaRPr lang="en-US" sz="12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8517915" y="2325503"/>
            <a:ext cx="610506" cy="107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366550" y="1235292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(6)</a:t>
            </a:r>
            <a:r>
              <a:rPr lang="en-US" sz="1200" dirty="0" smtClean="0"/>
              <a:t> check signature and certificate</a:t>
            </a:r>
            <a:endParaRPr lang="en-US" sz="1200" dirty="0"/>
          </a:p>
        </p:txBody>
      </p:sp>
      <p:sp>
        <p:nvSpPr>
          <p:cNvPr id="55" name="Freeform 54"/>
          <p:cNvSpPr/>
          <p:nvPr/>
        </p:nvSpPr>
        <p:spPr>
          <a:xfrm>
            <a:off x="8754336" y="1686708"/>
            <a:ext cx="618952" cy="258829"/>
          </a:xfrm>
          <a:custGeom>
            <a:avLst/>
            <a:gdLst>
              <a:gd name="connsiteX0" fmla="*/ 18022 w 345453"/>
              <a:gd name="connsiteY0" fmla="*/ 371322 h 379560"/>
              <a:gd name="connsiteX1" fmla="*/ 34498 w 345453"/>
              <a:gd name="connsiteY1" fmla="*/ 66522 h 379560"/>
              <a:gd name="connsiteX2" fmla="*/ 331060 w 345453"/>
              <a:gd name="connsiteY2" fmla="*/ 25333 h 379560"/>
              <a:gd name="connsiteX3" fmla="*/ 298109 w 345453"/>
              <a:gd name="connsiteY3" fmla="*/ 379560 h 379560"/>
              <a:gd name="connsiteX0" fmla="*/ 39382 w 369097"/>
              <a:gd name="connsiteY0" fmla="*/ 384597 h 392835"/>
              <a:gd name="connsiteX1" fmla="*/ 22907 w 369097"/>
              <a:gd name="connsiteY1" fmla="*/ 48301 h 392835"/>
              <a:gd name="connsiteX2" fmla="*/ 352420 w 369097"/>
              <a:gd name="connsiteY2" fmla="*/ 38608 h 392835"/>
              <a:gd name="connsiteX3" fmla="*/ 319469 w 369097"/>
              <a:gd name="connsiteY3" fmla="*/ 392835 h 392835"/>
              <a:gd name="connsiteX0" fmla="*/ 21887 w 349808"/>
              <a:gd name="connsiteY0" fmla="*/ 400161 h 408399"/>
              <a:gd name="connsiteX1" fmla="*/ 31254 w 349808"/>
              <a:gd name="connsiteY1" fmla="*/ 36931 h 408399"/>
              <a:gd name="connsiteX2" fmla="*/ 334925 w 349808"/>
              <a:gd name="connsiteY2" fmla="*/ 54172 h 408399"/>
              <a:gd name="connsiteX3" fmla="*/ 301974 w 349808"/>
              <a:gd name="connsiteY3" fmla="*/ 408399 h 408399"/>
              <a:gd name="connsiteX0" fmla="*/ 19848 w 323607"/>
              <a:gd name="connsiteY0" fmla="*/ 414876 h 423114"/>
              <a:gd name="connsiteX1" fmla="*/ 29215 w 323607"/>
              <a:gd name="connsiteY1" fmla="*/ 51646 h 423114"/>
              <a:gd name="connsiteX2" fmla="*/ 302737 w 323607"/>
              <a:gd name="connsiteY2" fmla="*/ 41954 h 423114"/>
              <a:gd name="connsiteX3" fmla="*/ 299935 w 323607"/>
              <a:gd name="connsiteY3" fmla="*/ 423114 h 42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607" h="423114">
                <a:moveTo>
                  <a:pt x="19848" y="414876"/>
                </a:moveTo>
                <a:cubicBezTo>
                  <a:pt x="1999" y="291308"/>
                  <a:pt x="-17933" y="113800"/>
                  <a:pt x="29215" y="51646"/>
                </a:cubicBezTo>
                <a:cubicBezTo>
                  <a:pt x="76363" y="-10508"/>
                  <a:pt x="257617" y="-19957"/>
                  <a:pt x="302737" y="41954"/>
                </a:cubicBezTo>
                <a:cubicBezTo>
                  <a:pt x="347857" y="103865"/>
                  <a:pt x="306800" y="362703"/>
                  <a:pt x="299935" y="42311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34" name="Picture 10" descr="Image result for softwar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125" y="5073996"/>
            <a:ext cx="429127" cy="42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0" descr="Image result for softwar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032" y="3581978"/>
            <a:ext cx="429127" cy="42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595" y="3796541"/>
            <a:ext cx="238158" cy="257211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549" y="5619968"/>
            <a:ext cx="371527" cy="371527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6964" y="3682225"/>
            <a:ext cx="371527" cy="37152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4735" y="5959621"/>
            <a:ext cx="219106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8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15202" y="405862"/>
            <a:ext cx="2269802" cy="600359"/>
            <a:chOff x="1662112" y="1075844"/>
            <a:chExt cx="9615951" cy="2543405"/>
          </a:xfrm>
        </p:grpSpPr>
        <p:cxnSp>
          <p:nvCxnSpPr>
            <p:cNvPr id="10" name="Elbow Connector 9"/>
            <p:cNvCxnSpPr>
              <a:stCxn id="6" idx="2"/>
              <a:endCxn id="8" idx="1"/>
            </p:cNvCxnSpPr>
            <p:nvPr/>
          </p:nvCxnSpPr>
          <p:spPr>
            <a:xfrm rot="16200000" flipH="1">
              <a:off x="2091030" y="2054517"/>
              <a:ext cx="331203" cy="271462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 rot="16200000" flipH="1">
              <a:off x="2836069" y="2599532"/>
              <a:ext cx="488950" cy="45878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359605" y="1075844"/>
              <a:ext cx="5196532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 root certificate</a:t>
              </a:r>
              <a:endParaRPr lang="de-AT" sz="11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89854" y="1799743"/>
              <a:ext cx="7457960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 </a:t>
              </a:r>
              <a:r>
                <a:rPr lang="en-US" sz="1100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intermediate  </a:t>
              </a:r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certificate</a:t>
              </a:r>
              <a:endParaRPr lang="de-AT" sz="11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20103" y="2510945"/>
              <a:ext cx="7457960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Some company’s certificate</a:t>
              </a:r>
              <a:endParaRPr lang="de-AT" sz="110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2112" y="1251953"/>
              <a:ext cx="917576" cy="77269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2362" y="1969503"/>
              <a:ext cx="917576" cy="77269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2611" y="2687052"/>
              <a:ext cx="917578" cy="772696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415202" y="1387803"/>
            <a:ext cx="2916564" cy="600359"/>
            <a:chOff x="1662112" y="1075844"/>
            <a:chExt cx="12355940" cy="2543405"/>
          </a:xfrm>
        </p:grpSpPr>
        <p:cxnSp>
          <p:nvCxnSpPr>
            <p:cNvPr id="22" name="Elbow Connector 21"/>
            <p:cNvCxnSpPr>
              <a:stCxn id="27" idx="2"/>
              <a:endCxn id="28" idx="1"/>
            </p:cNvCxnSpPr>
            <p:nvPr/>
          </p:nvCxnSpPr>
          <p:spPr>
            <a:xfrm rot="16200000" flipH="1">
              <a:off x="2091030" y="2054517"/>
              <a:ext cx="331203" cy="271462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/>
            <p:nvPr/>
          </p:nvCxnSpPr>
          <p:spPr>
            <a:xfrm rot="16200000" flipH="1">
              <a:off x="2836069" y="2599532"/>
              <a:ext cx="488950" cy="45878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359605" y="1075844"/>
              <a:ext cx="2724581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DigiCert</a:t>
              </a:r>
              <a:endParaRPr lang="de-AT" sz="11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89854" y="1799743"/>
              <a:ext cx="10928198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DigiCert SHA2 Assured ID Code Signing CA</a:t>
              </a:r>
              <a:endParaRPr lang="de-AT" sz="11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820103" y="2510945"/>
              <a:ext cx="5590414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Mozilla Corporation</a:t>
              </a:r>
              <a:endParaRPr lang="de-AT" sz="1100" dirty="0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2112" y="1251953"/>
              <a:ext cx="917576" cy="772694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2362" y="1969503"/>
              <a:ext cx="917576" cy="772694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2611" y="2687052"/>
              <a:ext cx="917578" cy="7726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068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rubicon IT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Wenig, Stefan</dc:creator>
  <cp:lastModifiedBy>Wenig, Stefan</cp:lastModifiedBy>
  <cp:revision>13</cp:revision>
  <dcterms:created xsi:type="dcterms:W3CDTF">2018-12-27T09:00:12Z</dcterms:created>
  <dcterms:modified xsi:type="dcterms:W3CDTF">2018-12-27T21:12:43Z</dcterms:modified>
</cp:coreProperties>
</file>