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1" autoAdjust="0"/>
    <p:restoredTop sz="96837" autoAdjust="0"/>
  </p:normalViewPr>
  <p:slideViewPr>
    <p:cSldViewPr snapToGrid="0">
      <p:cViewPr varScale="1">
        <p:scale>
          <a:sx n="101" d="100"/>
          <a:sy n="101" d="100"/>
        </p:scale>
        <p:origin x="11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15.07.2020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120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15.07.2020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824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15.07.2020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145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15.07.2020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78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15.07.2020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319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15.07.2020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58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15.07.2020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25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15.07.2020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345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15.07.2020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960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15.07.2020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773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15.07.2020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353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F287-A29C-4C70-831C-74BFCFEDEFEA}" type="datetimeFigureOut">
              <a:rPr lang="de-AT" smtClean="0"/>
              <a:t>15.07.2020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12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7475220" y="1117301"/>
            <a:ext cx="3032760" cy="2395520"/>
          </a:xfrm>
          <a:prstGeom prst="roundRect">
            <a:avLst>
              <a:gd name="adj" fmla="val 28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de-AT"/>
          </a:p>
        </p:txBody>
      </p:sp>
      <p:sp>
        <p:nvSpPr>
          <p:cNvPr id="84" name="Rounded Rectangle 83"/>
          <p:cNvSpPr/>
          <p:nvPr/>
        </p:nvSpPr>
        <p:spPr>
          <a:xfrm>
            <a:off x="3642328" y="4868801"/>
            <a:ext cx="3159426" cy="1493899"/>
          </a:xfrm>
          <a:prstGeom prst="roundRect">
            <a:avLst>
              <a:gd name="adj" fmla="val 4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11" y="3333652"/>
            <a:ext cx="391508" cy="391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2888" y="2129482"/>
            <a:ext cx="25441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Certificate Authority (CA)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6487" y="4596715"/>
            <a:ext cx="19568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Software publisher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8966" y="3397313"/>
            <a:ext cx="10953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3097" y="1949766"/>
            <a:ext cx="154856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OS/browser/…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8076" y="5651844"/>
            <a:ext cx="16415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Publisher certificate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1171" y="5916486"/>
            <a:ext cx="8761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83298" y="2492065"/>
            <a:ext cx="49427" cy="209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7253" y="2750982"/>
            <a:ext cx="96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(1)</a:t>
            </a:r>
            <a:br>
              <a:rPr lang="en-US" sz="1200" b="1" dirty="0"/>
            </a:br>
            <a:r>
              <a:rPr lang="en-US" sz="1200" dirty="0"/>
              <a:t>identify and </a:t>
            </a:r>
            <a:br>
              <a:rPr lang="en-US" sz="1200" dirty="0"/>
            </a:br>
            <a:r>
              <a:rPr lang="en-US" sz="1200" dirty="0"/>
              <a:t>purchase</a:t>
            </a:r>
          </a:p>
        </p:txBody>
      </p: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3574967" y="2498814"/>
            <a:ext cx="711873" cy="209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9646" y="2828833"/>
            <a:ext cx="84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(2)</a:t>
            </a:r>
            <a:r>
              <a:rPr lang="en-US" sz="1200" dirty="0"/>
              <a:t>     </a:t>
            </a:r>
            <a:br>
              <a:rPr lang="en-US" sz="1200" dirty="0"/>
            </a:br>
            <a:r>
              <a:rPr lang="en-US" sz="1200" dirty="0"/>
              <a:t>issue    </a:t>
            </a:r>
            <a:br>
              <a:rPr lang="en-US" sz="1200" dirty="0"/>
            </a:br>
            <a:r>
              <a:rPr lang="en-US" sz="1200" dirty="0"/>
              <a:t>publisher   </a:t>
            </a:r>
            <a:br>
              <a:rPr lang="en-US" sz="1200" dirty="0"/>
            </a:br>
            <a:r>
              <a:rPr lang="en-US" sz="1200" dirty="0"/>
              <a:t>certificate</a:t>
            </a:r>
          </a:p>
        </p:txBody>
      </p:sp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4971171" y="4972796"/>
            <a:ext cx="107675" cy="67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5008" y="5092989"/>
            <a:ext cx="8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(3)</a:t>
            </a:r>
            <a:r>
              <a:rPr lang="en-US" sz="1200" dirty="0"/>
              <a:t> sign </a:t>
            </a:r>
            <a:br>
              <a:rPr lang="en-US" sz="1200" dirty="0"/>
            </a:br>
            <a:r>
              <a:rPr lang="en-US" sz="1200" dirty="0"/>
              <a:t> software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13548" y="3969159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  (4)</a:t>
            </a:r>
            <a:r>
              <a:rPr lang="en-US" sz="1200" dirty="0"/>
              <a:t> ship</a:t>
            </a:r>
            <a:br>
              <a:rPr lang="en-US" sz="1200" dirty="0"/>
            </a:br>
            <a:r>
              <a:rPr lang="en-US" sz="1200" dirty="0"/>
              <a:t>  signed software</a:t>
            </a:r>
          </a:p>
        </p:txBody>
      </p: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5570735" y="3581979"/>
            <a:ext cx="2088231" cy="10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</p:cNvCxnSpPr>
          <p:nvPr/>
        </p:nvCxnSpPr>
        <p:spPr>
          <a:xfrm flipV="1">
            <a:off x="8206651" y="2325503"/>
            <a:ext cx="607551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2827" y="2452453"/>
            <a:ext cx="12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(5)</a:t>
            </a:r>
            <a:r>
              <a:rPr lang="en-US" sz="1200" dirty="0"/>
              <a:t> download software   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9845" y="2706148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(7)</a:t>
            </a:r>
            <a:r>
              <a:rPr lang="en-US" sz="1200" dirty="0"/>
              <a:t> run/install,</a:t>
            </a:r>
            <a:br>
              <a:rPr lang="en-US" sz="1200" dirty="0"/>
            </a:br>
            <a:r>
              <a:rPr lang="en-US" sz="1200" dirty="0"/>
              <a:t>warn user, or abort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517915" y="2325503"/>
            <a:ext cx="610506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66550" y="1235292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(6)</a:t>
            </a:r>
            <a:r>
              <a:rPr lang="en-US" sz="1200" dirty="0"/>
              <a:t> check signature and certificate</a:t>
            </a:r>
          </a:p>
        </p:txBody>
      </p:sp>
      <p:pic>
        <p:nvPicPr>
          <p:cNvPr id="1034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25" y="5073996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32" y="3581978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95" y="3796541"/>
            <a:ext cx="238158" cy="2572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549" y="5619968"/>
            <a:ext cx="371527" cy="37152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964" y="3682225"/>
            <a:ext cx="371527" cy="3715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5" y="5959621"/>
            <a:ext cx="219106" cy="209579"/>
          </a:xfrm>
          <a:prstGeom prst="rect">
            <a:avLst/>
          </a:prstGeom>
        </p:spPr>
      </p:pic>
      <p:sp>
        <p:nvSpPr>
          <p:cNvPr id="79" name="Oval 78"/>
          <p:cNvSpPr/>
          <p:nvPr/>
        </p:nvSpPr>
        <p:spPr>
          <a:xfrm>
            <a:off x="8923511" y="1679001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2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5641" y="1829442"/>
            <a:ext cx="153939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notary 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69845" y="751485"/>
            <a:ext cx="84176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CLI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1614" y="1829442"/>
            <a:ext cx="1125693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registry</a:t>
            </a:r>
          </a:p>
        </p:txBody>
      </p:sp>
      <p:cxnSp>
        <p:nvCxnSpPr>
          <p:cNvPr id="17" name="Straight Arrow Connector 16"/>
          <p:cNvCxnSpPr>
            <a:cxnSpLocks/>
            <a:stCxn id="4" idx="0"/>
          </p:cNvCxnSpPr>
          <p:nvPr/>
        </p:nvCxnSpPr>
        <p:spPr>
          <a:xfrm flipV="1">
            <a:off x="3905339" y="1028484"/>
            <a:ext cx="882042" cy="80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15546" y="1045210"/>
            <a:ext cx="1330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(1)</a:t>
            </a:r>
            <a:br>
              <a:rPr lang="en-US" sz="1000" b="1" dirty="0"/>
            </a:br>
            <a:r>
              <a:rPr lang="en-US" sz="1000" dirty="0"/>
              <a:t>retrieve current state </a:t>
            </a:r>
            <a:br>
              <a:rPr lang="en-US" sz="1000" dirty="0"/>
            </a:br>
            <a:r>
              <a:rPr lang="en-US" sz="1000" dirty="0"/>
              <a:t>(i.e. signed tags)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15164" y="220202"/>
            <a:ext cx="12138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(3)</a:t>
            </a:r>
            <a:r>
              <a:rPr lang="en-US" sz="1000" dirty="0"/>
              <a:t> </a:t>
            </a:r>
            <a:br>
              <a:rPr lang="en-US" sz="1000" dirty="0"/>
            </a:br>
            <a:r>
              <a:rPr lang="en-US" sz="1000" dirty="0"/>
              <a:t>Verify integrity of signature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12357" y="1045210"/>
            <a:ext cx="1433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(2)</a:t>
            </a:r>
            <a:r>
              <a:rPr lang="en-US" sz="1000" dirty="0"/>
              <a:t> </a:t>
            </a:r>
            <a:br>
              <a:rPr lang="en-US" sz="1000" dirty="0"/>
            </a:br>
            <a:r>
              <a:rPr lang="en-US" sz="1000" dirty="0"/>
              <a:t>pull docker image using SHA256 hash as reference</a:t>
            </a:r>
          </a:p>
        </p:txBody>
      </p:sp>
      <p:cxnSp>
        <p:nvCxnSpPr>
          <p:cNvPr id="31" name="Straight Arrow Connector 30"/>
          <p:cNvCxnSpPr>
            <a:cxnSpLocks/>
            <a:stCxn id="7" idx="0"/>
          </p:cNvCxnSpPr>
          <p:nvPr/>
        </p:nvCxnSpPr>
        <p:spPr>
          <a:xfrm flipH="1" flipV="1">
            <a:off x="5079010" y="1028484"/>
            <a:ext cx="795451" cy="80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78">
            <a:extLst>
              <a:ext uri="{FF2B5EF4-FFF2-40B4-BE49-F238E27FC236}">
                <a16:creationId xmlns:a16="http://schemas.microsoft.com/office/drawing/2014/main" id="{3E5761DB-7C09-46BC-ACD9-E857D20F55E4}"/>
              </a:ext>
            </a:extLst>
          </p:cNvPr>
          <p:cNvSpPr/>
          <p:nvPr/>
        </p:nvSpPr>
        <p:spPr>
          <a:xfrm>
            <a:off x="4895615" y="489991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82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5641" y="1829442"/>
            <a:ext cx="153939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notary 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69845" y="751485"/>
            <a:ext cx="84176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CLI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1614" y="1829442"/>
            <a:ext cx="1125693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registry</a:t>
            </a:r>
          </a:p>
        </p:txBody>
      </p:sp>
      <p:cxnSp>
        <p:nvCxnSpPr>
          <p:cNvPr id="17" name="Straight Arrow Connector 16"/>
          <p:cNvCxnSpPr>
            <a:cxnSpLocks/>
            <a:stCxn id="4" idx="0"/>
          </p:cNvCxnSpPr>
          <p:nvPr/>
        </p:nvCxnSpPr>
        <p:spPr>
          <a:xfrm flipV="1">
            <a:off x="3905339" y="1028484"/>
            <a:ext cx="882042" cy="80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15546" y="1045210"/>
            <a:ext cx="1431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(3)</a:t>
            </a:r>
            <a:br>
              <a:rPr lang="en-US" sz="1000" b="1" dirty="0"/>
            </a:br>
            <a:r>
              <a:rPr lang="en-US" sz="1000" dirty="0"/>
              <a:t>Push signed metadata to Notary service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15164" y="220202"/>
            <a:ext cx="12138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(2)</a:t>
            </a:r>
            <a:r>
              <a:rPr lang="en-US" sz="1000" dirty="0"/>
              <a:t> </a:t>
            </a:r>
            <a:br>
              <a:rPr lang="en-US" sz="1000" dirty="0"/>
            </a:br>
            <a:r>
              <a:rPr lang="en-US" sz="1000" dirty="0"/>
              <a:t>Sign image metadata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39257" y="1101766"/>
            <a:ext cx="1433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(1)</a:t>
            </a:r>
            <a:r>
              <a:rPr lang="en-US" sz="1000" dirty="0"/>
              <a:t> </a:t>
            </a:r>
            <a:br>
              <a:rPr lang="en-US" sz="1000" dirty="0"/>
            </a:br>
            <a:r>
              <a:rPr lang="en-US" sz="1000" dirty="0"/>
              <a:t>Upload docker image</a:t>
            </a:r>
          </a:p>
        </p:txBody>
      </p:sp>
      <p:cxnSp>
        <p:nvCxnSpPr>
          <p:cNvPr id="31" name="Straight Arrow Connector 30"/>
          <p:cNvCxnSpPr>
            <a:cxnSpLocks/>
            <a:endCxn id="7" idx="0"/>
          </p:cNvCxnSpPr>
          <p:nvPr/>
        </p:nvCxnSpPr>
        <p:spPr>
          <a:xfrm>
            <a:off x="5010150" y="1045210"/>
            <a:ext cx="864311" cy="78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78">
            <a:extLst>
              <a:ext uri="{FF2B5EF4-FFF2-40B4-BE49-F238E27FC236}">
                <a16:creationId xmlns:a16="http://schemas.microsoft.com/office/drawing/2014/main" id="{3E5761DB-7C09-46BC-ACD9-E857D20F55E4}"/>
              </a:ext>
            </a:extLst>
          </p:cNvPr>
          <p:cNvSpPr/>
          <p:nvPr/>
        </p:nvSpPr>
        <p:spPr>
          <a:xfrm>
            <a:off x="4895615" y="489991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F6FBB-5D2E-43A8-A457-70FB46F7CD2E}"/>
              </a:ext>
            </a:extLst>
          </p:cNvPr>
          <p:cNvSpPr txBox="1"/>
          <p:nvPr/>
        </p:nvSpPr>
        <p:spPr>
          <a:xfrm>
            <a:off x="3592236" y="2182271"/>
            <a:ext cx="1213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(4) - optional</a:t>
            </a:r>
            <a:br>
              <a:rPr lang="en-US" sz="1000" dirty="0"/>
            </a:br>
            <a:r>
              <a:rPr lang="en-US" sz="1000" dirty="0"/>
              <a:t>Create new timestamp metadata</a:t>
            </a:r>
          </a:p>
        </p:txBody>
      </p:sp>
      <p:sp>
        <p:nvSpPr>
          <p:cNvPr id="14" name="Oval 78">
            <a:extLst>
              <a:ext uri="{FF2B5EF4-FFF2-40B4-BE49-F238E27FC236}">
                <a16:creationId xmlns:a16="http://schemas.microsoft.com/office/drawing/2014/main" id="{9020D2FF-0A21-41CC-B105-65DC30D61F54}"/>
              </a:ext>
            </a:extLst>
          </p:cNvPr>
          <p:cNvSpPr/>
          <p:nvPr/>
        </p:nvSpPr>
        <p:spPr>
          <a:xfrm rot="10800000">
            <a:off x="3232256" y="2106441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7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5">
            <a:extLst>
              <a:ext uri="{FF2B5EF4-FFF2-40B4-BE49-F238E27FC236}">
                <a16:creationId xmlns:a16="http://schemas.microsoft.com/office/drawing/2014/main" id="{8429210B-6F17-4305-B289-21EA5C1E728E}"/>
              </a:ext>
            </a:extLst>
          </p:cNvPr>
          <p:cNvSpPr/>
          <p:nvPr/>
        </p:nvSpPr>
        <p:spPr>
          <a:xfrm>
            <a:off x="7687257" y="2666999"/>
            <a:ext cx="2317005" cy="2125781"/>
          </a:xfrm>
          <a:prstGeom prst="roundRect">
            <a:avLst>
              <a:gd name="adj" fmla="val 4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/>
          </a:p>
        </p:txBody>
      </p:sp>
      <p:sp>
        <p:nvSpPr>
          <p:cNvPr id="70" name="Rounded Rectangle 72">
            <a:extLst>
              <a:ext uri="{FF2B5EF4-FFF2-40B4-BE49-F238E27FC236}">
                <a16:creationId xmlns:a16="http://schemas.microsoft.com/office/drawing/2014/main" id="{A017D6D3-2101-4EA8-8361-B428248899BD}"/>
              </a:ext>
            </a:extLst>
          </p:cNvPr>
          <p:cNvSpPr/>
          <p:nvPr/>
        </p:nvSpPr>
        <p:spPr>
          <a:xfrm>
            <a:off x="5336760" y="3246144"/>
            <a:ext cx="2210428" cy="828000"/>
          </a:xfrm>
          <a:prstGeom prst="roundRect">
            <a:avLst>
              <a:gd name="adj" fmla="val 2527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 dirty="0">
              <a:solidFill>
                <a:schemeClr val="dk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BCCE9A-E24B-4FD2-B699-B9235408A949}"/>
              </a:ext>
            </a:extLst>
          </p:cNvPr>
          <p:cNvGrpSpPr/>
          <p:nvPr/>
        </p:nvGrpSpPr>
        <p:grpSpPr>
          <a:xfrm>
            <a:off x="8565723" y="2898001"/>
            <a:ext cx="639919" cy="455800"/>
            <a:chOff x="3525824" y="4056142"/>
            <a:chExt cx="639919" cy="4558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14E1CFC-D783-46DA-84C6-B66B67497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6230" y="4056142"/>
              <a:ext cx="219106" cy="2095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06DBEF-8555-4907-B72F-332B0EBDC686}"/>
                </a:ext>
              </a:extLst>
            </p:cNvPr>
            <p:cNvSpPr txBox="1"/>
            <p:nvPr/>
          </p:nvSpPr>
          <p:spPr>
            <a:xfrm>
              <a:off x="3525824" y="4265721"/>
              <a:ext cx="639919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Root key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43A031-1E77-4E3F-82FC-963348CEB467}"/>
              </a:ext>
            </a:extLst>
          </p:cNvPr>
          <p:cNvGrpSpPr/>
          <p:nvPr/>
        </p:nvGrpSpPr>
        <p:grpSpPr>
          <a:xfrm>
            <a:off x="5398550" y="3603769"/>
            <a:ext cx="974947" cy="455800"/>
            <a:chOff x="3525824" y="4056142"/>
            <a:chExt cx="974947" cy="4558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451F802-1160-4685-90D4-9AEB8A44F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3744" y="4056142"/>
              <a:ext cx="219106" cy="20957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DA143A-5440-4D4D-B4B7-B89A74245C63}"/>
                </a:ext>
              </a:extLst>
            </p:cNvPr>
            <p:cNvSpPr txBox="1"/>
            <p:nvPr/>
          </p:nvSpPr>
          <p:spPr>
            <a:xfrm>
              <a:off x="3525824" y="4265721"/>
              <a:ext cx="974947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Timestamp key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1F0FC6-8238-4F5F-B4CF-7BAC73B11582}"/>
              </a:ext>
            </a:extLst>
          </p:cNvPr>
          <p:cNvGrpSpPr/>
          <p:nvPr/>
        </p:nvGrpSpPr>
        <p:grpSpPr>
          <a:xfrm>
            <a:off x="8495991" y="3599021"/>
            <a:ext cx="779381" cy="460548"/>
            <a:chOff x="3525824" y="4051394"/>
            <a:chExt cx="779381" cy="46054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78FC443-BEED-4FF1-9267-19C21D5D4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5961" y="4051394"/>
              <a:ext cx="219106" cy="20957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74CBF0-73E4-4972-A81F-7811F561C6E1}"/>
                </a:ext>
              </a:extLst>
            </p:cNvPr>
            <p:cNvSpPr txBox="1"/>
            <p:nvPr/>
          </p:nvSpPr>
          <p:spPr>
            <a:xfrm>
              <a:off x="3525824" y="4265721"/>
              <a:ext cx="77938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Targets key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64D522-C710-4532-BB1F-48C43E4EE074}"/>
              </a:ext>
            </a:extLst>
          </p:cNvPr>
          <p:cNvGrpSpPr/>
          <p:nvPr/>
        </p:nvGrpSpPr>
        <p:grpSpPr>
          <a:xfrm>
            <a:off x="6513566" y="3598017"/>
            <a:ext cx="875561" cy="461552"/>
            <a:chOff x="3525824" y="4050390"/>
            <a:chExt cx="875561" cy="46155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479D1B7-70EF-4C12-AB23-A8DE74EFA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4051" y="4050390"/>
              <a:ext cx="219106" cy="20957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4C9253-9404-45C1-B292-3B9ACA7F332A}"/>
                </a:ext>
              </a:extLst>
            </p:cNvPr>
            <p:cNvSpPr txBox="1"/>
            <p:nvPr/>
          </p:nvSpPr>
          <p:spPr>
            <a:xfrm>
              <a:off x="3525824" y="4265721"/>
              <a:ext cx="87556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Snapshot key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CEE0-3163-4052-8043-66CEBF65CF37}"/>
              </a:ext>
            </a:extLst>
          </p:cNvPr>
          <p:cNvGrpSpPr/>
          <p:nvPr/>
        </p:nvGrpSpPr>
        <p:grpSpPr>
          <a:xfrm>
            <a:off x="8952371" y="4331229"/>
            <a:ext cx="1051891" cy="461552"/>
            <a:chOff x="3525824" y="4050390"/>
            <a:chExt cx="1051891" cy="46155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56AE370-F1FE-41A2-83D3-839B2B3C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2216" y="4050390"/>
              <a:ext cx="219106" cy="20957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3438A2-FAB0-4A0A-BAAD-88645FBF3940}"/>
                </a:ext>
              </a:extLst>
            </p:cNvPr>
            <p:cNvSpPr txBox="1"/>
            <p:nvPr/>
          </p:nvSpPr>
          <p:spPr>
            <a:xfrm>
              <a:off x="3525824" y="4265721"/>
              <a:ext cx="105189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Delegation key 2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242792-A172-4C05-A9D5-42DD3983331A}"/>
              </a:ext>
            </a:extLst>
          </p:cNvPr>
          <p:cNvCxnSpPr>
            <a:cxnSpLocks/>
          </p:cNvCxnSpPr>
          <p:nvPr/>
        </p:nvCxnSpPr>
        <p:spPr>
          <a:xfrm>
            <a:off x="5931976" y="3429000"/>
            <a:ext cx="2953706" cy="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4A4926-0532-4466-96C7-029FE7E6C9DC}"/>
              </a:ext>
            </a:extLst>
          </p:cNvPr>
          <p:cNvCxnSpPr>
            <a:cxnSpLocks/>
          </p:cNvCxnSpPr>
          <p:nvPr/>
        </p:nvCxnSpPr>
        <p:spPr>
          <a:xfrm>
            <a:off x="8885682" y="3353801"/>
            <a:ext cx="0" cy="18473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F800E7-4AB4-401D-B061-91440148ED2F}"/>
              </a:ext>
            </a:extLst>
          </p:cNvPr>
          <p:cNvCxnSpPr>
            <a:cxnSpLocks/>
          </p:cNvCxnSpPr>
          <p:nvPr/>
        </p:nvCxnSpPr>
        <p:spPr>
          <a:xfrm>
            <a:off x="6991310" y="3428336"/>
            <a:ext cx="0" cy="1102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650B6E-51EA-42E0-800E-F4D2D0AF7DD4}"/>
              </a:ext>
            </a:extLst>
          </p:cNvPr>
          <p:cNvCxnSpPr>
            <a:cxnSpLocks/>
          </p:cNvCxnSpPr>
          <p:nvPr/>
        </p:nvCxnSpPr>
        <p:spPr>
          <a:xfrm>
            <a:off x="8327312" y="4138485"/>
            <a:ext cx="119289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BDB3907-36AA-4D64-B89C-850C86C3B772}"/>
              </a:ext>
            </a:extLst>
          </p:cNvPr>
          <p:cNvGrpSpPr/>
          <p:nvPr/>
        </p:nvGrpSpPr>
        <p:grpSpPr>
          <a:xfrm>
            <a:off x="7766488" y="4331229"/>
            <a:ext cx="1051891" cy="461552"/>
            <a:chOff x="3525824" y="4050390"/>
            <a:chExt cx="1051891" cy="461552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9127FB6-D8CD-47D7-A162-0D082E16B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2216" y="4050390"/>
              <a:ext cx="219106" cy="20957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6E7325-DA83-426A-AE24-42D99A01D3A6}"/>
                </a:ext>
              </a:extLst>
            </p:cNvPr>
            <p:cNvSpPr txBox="1"/>
            <p:nvPr/>
          </p:nvSpPr>
          <p:spPr>
            <a:xfrm>
              <a:off x="3525824" y="4265721"/>
              <a:ext cx="105189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Delegation key 1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883679-7A57-4243-AEBC-11FC438FD901}"/>
              </a:ext>
            </a:extLst>
          </p:cNvPr>
          <p:cNvCxnSpPr>
            <a:cxnSpLocks/>
          </p:cNvCxnSpPr>
          <p:nvPr/>
        </p:nvCxnSpPr>
        <p:spPr>
          <a:xfrm>
            <a:off x="5931976" y="3428336"/>
            <a:ext cx="0" cy="1102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BE449F-D4C8-4FD1-9EA5-1C557CB4F7D1}"/>
              </a:ext>
            </a:extLst>
          </p:cNvPr>
          <p:cNvCxnSpPr>
            <a:cxnSpLocks/>
          </p:cNvCxnSpPr>
          <p:nvPr/>
        </p:nvCxnSpPr>
        <p:spPr>
          <a:xfrm>
            <a:off x="8885681" y="4028283"/>
            <a:ext cx="0" cy="1102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CA1B571-E65B-48E6-8E91-3F536F6B2D7F}"/>
              </a:ext>
            </a:extLst>
          </p:cNvPr>
          <p:cNvCxnSpPr>
            <a:cxnSpLocks/>
          </p:cNvCxnSpPr>
          <p:nvPr/>
        </p:nvCxnSpPr>
        <p:spPr>
          <a:xfrm>
            <a:off x="9520205" y="4138485"/>
            <a:ext cx="0" cy="1102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5CDC68-6E24-4540-9B9A-3B99C43A63AA}"/>
              </a:ext>
            </a:extLst>
          </p:cNvPr>
          <p:cNvCxnSpPr>
            <a:cxnSpLocks/>
          </p:cNvCxnSpPr>
          <p:nvPr/>
        </p:nvCxnSpPr>
        <p:spPr>
          <a:xfrm>
            <a:off x="8327312" y="4138485"/>
            <a:ext cx="0" cy="1102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AAC1466-9160-4F4C-8D48-75FD59794B17}"/>
              </a:ext>
            </a:extLst>
          </p:cNvPr>
          <p:cNvSpPr txBox="1"/>
          <p:nvPr/>
        </p:nvSpPr>
        <p:spPr>
          <a:xfrm>
            <a:off x="5603425" y="3059909"/>
            <a:ext cx="153939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notary service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9A6201-4F8C-4DDB-B936-C3FDB09FB44D}"/>
              </a:ext>
            </a:extLst>
          </p:cNvPr>
          <p:cNvSpPr txBox="1"/>
          <p:nvPr/>
        </p:nvSpPr>
        <p:spPr>
          <a:xfrm>
            <a:off x="8613715" y="2454722"/>
            <a:ext cx="54393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51853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7475220" y="1117300"/>
            <a:ext cx="4450080" cy="2423715"/>
          </a:xfrm>
          <a:prstGeom prst="roundRect">
            <a:avLst>
              <a:gd name="adj" fmla="val 28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de-AT"/>
          </a:p>
        </p:txBody>
      </p:sp>
      <p:sp>
        <p:nvSpPr>
          <p:cNvPr id="76" name="Rounded Rectangle 75"/>
          <p:cNvSpPr/>
          <p:nvPr/>
        </p:nvSpPr>
        <p:spPr>
          <a:xfrm>
            <a:off x="3642328" y="4868801"/>
            <a:ext cx="3159426" cy="1493899"/>
          </a:xfrm>
          <a:prstGeom prst="roundRect">
            <a:avLst>
              <a:gd name="adj" fmla="val 4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/>
          </a:p>
        </p:txBody>
      </p:sp>
      <p:sp>
        <p:nvSpPr>
          <p:cNvPr id="73" name="Rounded Rectangle 72"/>
          <p:cNvSpPr/>
          <p:nvPr/>
        </p:nvSpPr>
        <p:spPr>
          <a:xfrm>
            <a:off x="214184" y="996433"/>
            <a:ext cx="2586773" cy="2874527"/>
          </a:xfrm>
          <a:prstGeom prst="roundRect">
            <a:avLst>
              <a:gd name="adj" fmla="val 252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>
              <a:solidFill>
                <a:schemeClr val="dk1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11" y="3333652"/>
            <a:ext cx="391508" cy="391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2888" y="2129482"/>
            <a:ext cx="25441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Certificate Authority (CA)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6487" y="4596715"/>
            <a:ext cx="19568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Software publisher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8966" y="3397313"/>
            <a:ext cx="10953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3097" y="1949766"/>
            <a:ext cx="156619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OS/Browser/…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11809" y="390491"/>
            <a:ext cx="2333972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SmartScreen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0449" y="2318664"/>
            <a:ext cx="130285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Root certificate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7909" y="1378932"/>
            <a:ext cx="149021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Revocation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990" y="2576557"/>
            <a:ext cx="86433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047" y="3233238"/>
            <a:ext cx="215475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Timestamp Authority (TSA)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8076" y="5651844"/>
            <a:ext cx="16415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Publisher certificate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1171" y="5916486"/>
            <a:ext cx="8761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83298" y="2492065"/>
            <a:ext cx="49427" cy="209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7253" y="2750982"/>
            <a:ext cx="96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(1)</a:t>
            </a:r>
            <a:br>
              <a:rPr lang="en-US" sz="1200" dirty="0"/>
            </a:br>
            <a:r>
              <a:rPr lang="en-US" sz="1200" dirty="0"/>
              <a:t>identify and </a:t>
            </a:r>
            <a:br>
              <a:rPr lang="en-US" sz="1200" dirty="0"/>
            </a:br>
            <a:r>
              <a:rPr lang="en-US" sz="1200" dirty="0"/>
              <a:t>purchase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0138125" y="1945538"/>
            <a:ext cx="1482371" cy="460179"/>
            <a:chOff x="10599453" y="1945538"/>
            <a:chExt cx="1482371" cy="460179"/>
          </a:xfrm>
        </p:grpSpPr>
        <p:sp>
          <p:nvSpPr>
            <p:cNvPr id="11" name="TextBox 10"/>
            <p:cNvSpPr txBox="1"/>
            <p:nvPr/>
          </p:nvSpPr>
          <p:spPr>
            <a:xfrm>
              <a:off x="10708435" y="2097940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Root certificates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53944" y="2021739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Root certificates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599453" y="1945538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Root certificates</a:t>
              </a:r>
            </a:p>
          </p:txBody>
        </p:sp>
      </p:grp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3574967" y="2498814"/>
            <a:ext cx="711873" cy="209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9646" y="2828833"/>
            <a:ext cx="84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(2)     </a:t>
            </a:r>
            <a:br>
              <a:rPr lang="en-US" sz="1200" dirty="0"/>
            </a:br>
            <a:r>
              <a:rPr lang="en-US" sz="1200" dirty="0"/>
              <a:t>issue    </a:t>
            </a:r>
            <a:br>
              <a:rPr lang="en-US" sz="1200" dirty="0"/>
            </a:br>
            <a:r>
              <a:rPr lang="en-US" sz="1200" dirty="0"/>
              <a:t>publisher   </a:t>
            </a:r>
            <a:br>
              <a:rPr lang="en-US" sz="1200" dirty="0"/>
            </a:br>
            <a:r>
              <a:rPr lang="en-US" sz="1200" dirty="0"/>
              <a:t>certificate</a:t>
            </a:r>
          </a:p>
        </p:txBody>
      </p:sp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4971171" y="4972796"/>
            <a:ext cx="107675" cy="67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5008" y="5092989"/>
            <a:ext cx="8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(3)</a:t>
            </a:r>
            <a:r>
              <a:rPr lang="en-US" sz="1200" dirty="0"/>
              <a:t> sign </a:t>
            </a:r>
            <a:br>
              <a:rPr lang="en-US" sz="1200" dirty="0"/>
            </a:br>
            <a:r>
              <a:rPr lang="en-US" sz="1200" dirty="0"/>
              <a:t> software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13548" y="3969159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  (4)</a:t>
            </a:r>
            <a:r>
              <a:rPr lang="en-US" sz="1200" dirty="0"/>
              <a:t> ship</a:t>
            </a:r>
            <a:br>
              <a:rPr lang="en-US" sz="1200" dirty="0"/>
            </a:br>
            <a:r>
              <a:rPr lang="en-US" sz="1200" dirty="0"/>
              <a:t>  signed software</a:t>
            </a:r>
          </a:p>
        </p:txBody>
      </p: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5570735" y="3581979"/>
            <a:ext cx="2088231" cy="10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</p:cNvCxnSpPr>
          <p:nvPr/>
        </p:nvCxnSpPr>
        <p:spPr>
          <a:xfrm flipV="1">
            <a:off x="8206651" y="2325503"/>
            <a:ext cx="607551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2827" y="2452453"/>
            <a:ext cx="12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(5)</a:t>
            </a:r>
            <a:r>
              <a:rPr lang="en-US" sz="1200" dirty="0"/>
              <a:t> download software   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9845" y="2706148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(8)</a:t>
            </a:r>
            <a:r>
              <a:rPr lang="en-US" sz="1200" dirty="0"/>
              <a:t> run/install,</a:t>
            </a:r>
            <a:br>
              <a:rPr lang="en-US" sz="1200" dirty="0"/>
            </a:br>
            <a:r>
              <a:rPr lang="en-US" sz="1200" dirty="0"/>
              <a:t>or warn user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517915" y="2325503"/>
            <a:ext cx="610506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66550" y="1235292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(6)</a:t>
            </a:r>
            <a:r>
              <a:rPr lang="en-US" sz="1200" dirty="0"/>
              <a:t> check signature and certificate</a:t>
            </a:r>
          </a:p>
        </p:txBody>
      </p:sp>
      <p:sp>
        <p:nvSpPr>
          <p:cNvPr id="55" name="Freeform 54"/>
          <p:cNvSpPr/>
          <p:nvPr/>
        </p:nvSpPr>
        <p:spPr>
          <a:xfrm>
            <a:off x="8754336" y="1686708"/>
            <a:ext cx="618952" cy="258829"/>
          </a:xfrm>
          <a:custGeom>
            <a:avLst/>
            <a:gdLst>
              <a:gd name="connsiteX0" fmla="*/ 18022 w 345453"/>
              <a:gd name="connsiteY0" fmla="*/ 371322 h 379560"/>
              <a:gd name="connsiteX1" fmla="*/ 34498 w 345453"/>
              <a:gd name="connsiteY1" fmla="*/ 66522 h 379560"/>
              <a:gd name="connsiteX2" fmla="*/ 331060 w 345453"/>
              <a:gd name="connsiteY2" fmla="*/ 25333 h 379560"/>
              <a:gd name="connsiteX3" fmla="*/ 298109 w 345453"/>
              <a:gd name="connsiteY3" fmla="*/ 379560 h 379560"/>
              <a:gd name="connsiteX0" fmla="*/ 39382 w 369097"/>
              <a:gd name="connsiteY0" fmla="*/ 384597 h 392835"/>
              <a:gd name="connsiteX1" fmla="*/ 22907 w 369097"/>
              <a:gd name="connsiteY1" fmla="*/ 48301 h 392835"/>
              <a:gd name="connsiteX2" fmla="*/ 352420 w 369097"/>
              <a:gd name="connsiteY2" fmla="*/ 38608 h 392835"/>
              <a:gd name="connsiteX3" fmla="*/ 319469 w 369097"/>
              <a:gd name="connsiteY3" fmla="*/ 392835 h 392835"/>
              <a:gd name="connsiteX0" fmla="*/ 21887 w 349808"/>
              <a:gd name="connsiteY0" fmla="*/ 400161 h 408399"/>
              <a:gd name="connsiteX1" fmla="*/ 31254 w 349808"/>
              <a:gd name="connsiteY1" fmla="*/ 36931 h 408399"/>
              <a:gd name="connsiteX2" fmla="*/ 334925 w 349808"/>
              <a:gd name="connsiteY2" fmla="*/ 54172 h 408399"/>
              <a:gd name="connsiteX3" fmla="*/ 301974 w 349808"/>
              <a:gd name="connsiteY3" fmla="*/ 408399 h 408399"/>
              <a:gd name="connsiteX0" fmla="*/ 19848 w 323607"/>
              <a:gd name="connsiteY0" fmla="*/ 414876 h 423114"/>
              <a:gd name="connsiteX1" fmla="*/ 29215 w 323607"/>
              <a:gd name="connsiteY1" fmla="*/ 51646 h 423114"/>
              <a:gd name="connsiteX2" fmla="*/ 302737 w 323607"/>
              <a:gd name="connsiteY2" fmla="*/ 41954 h 423114"/>
              <a:gd name="connsiteX3" fmla="*/ 299935 w 323607"/>
              <a:gd name="connsiteY3" fmla="*/ 423114 h 42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07" h="423114">
                <a:moveTo>
                  <a:pt x="19848" y="414876"/>
                </a:moveTo>
                <a:cubicBezTo>
                  <a:pt x="1999" y="291308"/>
                  <a:pt x="-17933" y="113800"/>
                  <a:pt x="29215" y="51646"/>
                </a:cubicBezTo>
                <a:cubicBezTo>
                  <a:pt x="76363" y="-10508"/>
                  <a:pt x="257617" y="-19957"/>
                  <a:pt x="302737" y="41954"/>
                </a:cubicBezTo>
                <a:cubicBezTo>
                  <a:pt x="347857" y="103865"/>
                  <a:pt x="306800" y="362703"/>
                  <a:pt x="299935" y="4231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34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25" y="5073996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32" y="3581978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95" y="3796541"/>
            <a:ext cx="238158" cy="2572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549" y="5619968"/>
            <a:ext cx="371527" cy="37152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964" y="3682225"/>
            <a:ext cx="371527" cy="3715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5" y="5959621"/>
            <a:ext cx="219106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8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15202" y="405862"/>
            <a:ext cx="2269802" cy="600359"/>
            <a:chOff x="1662112" y="1075844"/>
            <a:chExt cx="9615951" cy="2543405"/>
          </a:xfrm>
        </p:grpSpPr>
        <p:cxnSp>
          <p:nvCxnSpPr>
            <p:cNvPr id="10" name="Elbow Connector 9"/>
            <p:cNvCxnSpPr>
              <a:stCxn id="6" idx="2"/>
              <a:endCxn id="8" idx="1"/>
            </p:cNvCxnSpPr>
            <p:nvPr/>
          </p:nvCxnSpPr>
          <p:spPr>
            <a:xfrm rot="16200000" flipH="1">
              <a:off x="2091030" y="2054517"/>
              <a:ext cx="331203" cy="271462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16200000" flipH="1">
              <a:off x="2836069" y="2599532"/>
              <a:ext cx="488950" cy="45878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359605" y="1075844"/>
              <a:ext cx="5196532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 root certificate</a:t>
              </a:r>
              <a:endParaRPr lang="de-AT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89854" y="1799743"/>
              <a:ext cx="7457960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 intermediate  certificate</a:t>
              </a:r>
              <a:endParaRPr lang="de-AT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0103" y="2510945"/>
              <a:ext cx="7457960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Some company’s certificate</a:t>
              </a:r>
              <a:endParaRPr lang="de-AT" sz="11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112" y="1251953"/>
              <a:ext cx="917576" cy="77269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62" y="1969503"/>
              <a:ext cx="917576" cy="7726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1" y="2687052"/>
              <a:ext cx="917578" cy="772696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15202" y="1387803"/>
            <a:ext cx="2916564" cy="600359"/>
            <a:chOff x="1662112" y="1075844"/>
            <a:chExt cx="12355940" cy="2543405"/>
          </a:xfrm>
        </p:grpSpPr>
        <p:cxnSp>
          <p:nvCxnSpPr>
            <p:cNvPr id="22" name="Elbow Connector 21"/>
            <p:cNvCxnSpPr>
              <a:stCxn id="27" idx="2"/>
              <a:endCxn id="28" idx="1"/>
            </p:cNvCxnSpPr>
            <p:nvPr/>
          </p:nvCxnSpPr>
          <p:spPr>
            <a:xfrm rot="16200000" flipH="1">
              <a:off x="2091030" y="2054517"/>
              <a:ext cx="331203" cy="271462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2836069" y="2599532"/>
              <a:ext cx="488950" cy="45878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359605" y="1075844"/>
              <a:ext cx="2724581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DigiCert</a:t>
              </a:r>
              <a:endParaRPr lang="de-AT" sz="11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89854" y="1799743"/>
              <a:ext cx="10928198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DigiCert SHA2 Assured ID Code Signing CA</a:t>
              </a:r>
              <a:endParaRPr lang="de-AT" sz="11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20103" y="2510945"/>
              <a:ext cx="5590414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Mozilla Corporation</a:t>
              </a:r>
              <a:endParaRPr lang="de-AT" sz="1100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112" y="1251953"/>
              <a:ext cx="917576" cy="77269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62" y="1969503"/>
              <a:ext cx="917576" cy="77269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1" y="2687052"/>
              <a:ext cx="917578" cy="772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68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CEEFD0F-F9A2-D649-AB54-EEE2D1D4B780}"/>
              </a:ext>
            </a:extLst>
          </p:cNvPr>
          <p:cNvGrpSpPr/>
          <p:nvPr/>
        </p:nvGrpSpPr>
        <p:grpSpPr>
          <a:xfrm>
            <a:off x="2107650" y="1493134"/>
            <a:ext cx="7950750" cy="2120532"/>
            <a:chOff x="2107650" y="1493134"/>
            <a:chExt cx="7950750" cy="21205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2C2D73-DF32-3048-8B39-61518B1974E7}"/>
                </a:ext>
              </a:extLst>
            </p:cNvPr>
            <p:cNvSpPr txBox="1"/>
            <p:nvPr/>
          </p:nvSpPr>
          <p:spPr>
            <a:xfrm>
              <a:off x="2476982" y="1493134"/>
              <a:ext cx="160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AppVeyor.com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98A1B74-4431-BC4D-9F35-A6CD0AAB8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107650" y="1493134"/>
              <a:ext cx="369332" cy="36933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37DBB3-2FC4-A142-AD14-09CDC2E4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76" y="1502242"/>
              <a:ext cx="369332" cy="3693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AAA7B6-79EB-5541-A9B2-70E16DAC222C}"/>
                </a:ext>
              </a:extLst>
            </p:cNvPr>
            <p:cNvSpPr txBox="1"/>
            <p:nvPr/>
          </p:nvSpPr>
          <p:spPr>
            <a:xfrm>
              <a:off x="6845508" y="1502242"/>
              <a:ext cx="160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SignPath.io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CF9691-2364-394D-A706-B54FB6132C32}"/>
                </a:ext>
              </a:extLst>
            </p:cNvPr>
            <p:cNvSpPr txBox="1"/>
            <p:nvPr/>
          </p:nvSpPr>
          <p:spPr>
            <a:xfrm>
              <a:off x="2476982" y="1871574"/>
              <a:ext cx="205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Profile </a:t>
              </a:r>
              <a:r>
                <a:rPr lang="en-US" noProof="1">
                  <a:sym typeface="Wingdings" pitchFamily="2" charset="2"/>
                </a:rPr>
                <a:t> API Keys</a:t>
              </a:r>
              <a:endParaRPr lang="en-US" noProof="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1283C9-4D96-3840-A35D-9BBCFED0BD41}"/>
                </a:ext>
              </a:extLst>
            </p:cNvPr>
            <p:cNvSpPr txBox="1"/>
            <p:nvPr/>
          </p:nvSpPr>
          <p:spPr>
            <a:xfrm>
              <a:off x="6845508" y="1871574"/>
              <a:ext cx="3212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Project </a:t>
              </a:r>
              <a:r>
                <a:rPr lang="en-US" noProof="1">
                  <a:sym typeface="Wingdings" pitchFamily="2" charset="2"/>
                </a:rPr>
                <a:t> AppVeyor Integration</a:t>
              </a:r>
              <a:endParaRPr lang="en-US" noProof="1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1A16FD-4528-6941-9A41-6580AB2B6019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4533133" y="2056240"/>
              <a:ext cx="2092519" cy="12403"/>
            </a:xfrm>
            <a:prstGeom prst="straightConnector1">
              <a:avLst/>
            </a:prstGeom>
            <a:ln>
              <a:solidFill>
                <a:srgbClr val="02B1E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15F2AC-E812-2E45-873F-2489C9F940DF}"/>
                </a:ext>
              </a:extLst>
            </p:cNvPr>
            <p:cNvSpPr txBox="1"/>
            <p:nvPr/>
          </p:nvSpPr>
          <p:spPr>
            <a:xfrm>
              <a:off x="4533133" y="1686908"/>
              <a:ext cx="2312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>
                  <a:solidFill>
                    <a:srgbClr val="02B1E6"/>
                  </a:solidFill>
                </a:rPr>
                <a:t>1.   </a:t>
              </a:r>
              <a:r>
                <a:rPr lang="en-US" noProof="1">
                  <a:solidFill>
                    <a:srgbClr val="02B1E6"/>
                  </a:solidFill>
                </a:rPr>
                <a:t>Bearer token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6D5777-D3FC-D34E-8D31-14847310BF16}"/>
                </a:ext>
              </a:extLst>
            </p:cNvPr>
            <p:cNvSpPr txBox="1"/>
            <p:nvPr/>
          </p:nvSpPr>
          <p:spPr>
            <a:xfrm>
              <a:off x="6845508" y="2253309"/>
              <a:ext cx="3212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CI User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DE9AB6-0D1E-854A-9387-1F7A6890D833}"/>
                </a:ext>
              </a:extLst>
            </p:cNvPr>
            <p:cNvSpPr txBox="1"/>
            <p:nvPr/>
          </p:nvSpPr>
          <p:spPr>
            <a:xfrm>
              <a:off x="2476981" y="2253309"/>
              <a:ext cx="2574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Settings </a:t>
              </a:r>
              <a:r>
                <a:rPr lang="en-US" noProof="1">
                  <a:sym typeface="Wingdings" pitchFamily="2" charset="2"/>
                </a:rPr>
                <a:t> Encrypt YAML</a:t>
              </a:r>
              <a:endParaRPr lang="en-US" noProof="1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A2172C8-536B-9B40-8CE0-622CC83E0230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>
              <a:off x="5051685" y="2437975"/>
              <a:ext cx="1424491" cy="0"/>
            </a:xfrm>
            <a:prstGeom prst="straightConnector1">
              <a:avLst/>
            </a:prstGeom>
            <a:ln>
              <a:solidFill>
                <a:srgbClr val="02B1E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AEBA0B-7759-084A-8A2F-1A244FEB295A}"/>
                </a:ext>
              </a:extLst>
            </p:cNvPr>
            <p:cNvSpPr txBox="1"/>
            <p:nvPr/>
          </p:nvSpPr>
          <p:spPr>
            <a:xfrm>
              <a:off x="2711626" y="2738939"/>
              <a:ext cx="2574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>
                  <a:solidFill>
                    <a:srgbClr val="02B1E6"/>
                  </a:solidFill>
                </a:rPr>
                <a:t>3.   </a:t>
              </a:r>
              <a:r>
                <a:rPr lang="en-US" noProof="1">
                  <a:solidFill>
                    <a:srgbClr val="02B1E6"/>
                  </a:solidFill>
                </a:rPr>
                <a:t>Encrypted API token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9E5952-7766-8A43-B440-BE4B0B45CC90}"/>
                </a:ext>
              </a:extLst>
            </p:cNvPr>
            <p:cNvSpPr txBox="1"/>
            <p:nvPr/>
          </p:nvSpPr>
          <p:spPr>
            <a:xfrm>
              <a:off x="2476981" y="3244334"/>
              <a:ext cx="1825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appveyor.yml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2AABAF8-7219-8044-80C9-982350FEB862}"/>
                </a:ext>
              </a:extLst>
            </p:cNvPr>
            <p:cNvCxnSpPr>
              <a:cxnSpLocks/>
            </p:cNvCxnSpPr>
            <p:nvPr/>
          </p:nvCxnSpPr>
          <p:spPr>
            <a:xfrm>
              <a:off x="3057993" y="2651593"/>
              <a:ext cx="0" cy="592741"/>
            </a:xfrm>
            <a:prstGeom prst="straightConnector1">
              <a:avLst/>
            </a:prstGeom>
            <a:ln>
              <a:solidFill>
                <a:srgbClr val="02B1E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FB40B7-0924-024D-A6E5-AB8989DDF47F}"/>
                </a:ext>
              </a:extLst>
            </p:cNvPr>
            <p:cNvSpPr txBox="1"/>
            <p:nvPr/>
          </p:nvSpPr>
          <p:spPr>
            <a:xfrm>
              <a:off x="5127329" y="2466927"/>
              <a:ext cx="207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>
                  <a:solidFill>
                    <a:srgbClr val="02B1E6"/>
                  </a:solidFill>
                </a:rPr>
                <a:t>2</a:t>
              </a:r>
              <a:r>
                <a:rPr lang="en-US" noProof="1">
                  <a:solidFill>
                    <a:srgbClr val="02B1E6"/>
                  </a:solidFill>
                </a:rPr>
                <a:t>.  API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25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rubicon IT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Wenig, Stefan</dc:creator>
  <cp:lastModifiedBy>Paul Savoie</cp:lastModifiedBy>
  <cp:revision>24</cp:revision>
  <dcterms:created xsi:type="dcterms:W3CDTF">2018-12-27T09:00:12Z</dcterms:created>
  <dcterms:modified xsi:type="dcterms:W3CDTF">2020-07-15T13:26:51Z</dcterms:modified>
</cp:coreProperties>
</file>