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6" r:id="rId7"/>
    <p:sldId id="267" r:id="rId8"/>
    <p:sldId id="259" r:id="rId9"/>
    <p:sldId id="260" r:id="rId10"/>
    <p:sldId id="268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FC"/>
    <a:srgbClr val="D5D5FB"/>
    <a:srgbClr val="C6C6FA"/>
    <a:srgbClr val="E7F9FF"/>
    <a:srgbClr val="FFF6DD"/>
    <a:srgbClr val="8AE2FE"/>
    <a:srgbClr val="FFEAA7"/>
    <a:srgbClr val="02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6837" autoAdjust="0"/>
  </p:normalViewPr>
  <p:slideViewPr>
    <p:cSldViewPr snapToGrid="0">
      <p:cViewPr>
        <p:scale>
          <a:sx n="75" d="100"/>
          <a:sy n="75" d="100"/>
        </p:scale>
        <p:origin x="13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01.02.2023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325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OS, browser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b="1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</a:t>
            </a:r>
            <a:r>
              <a:rPr lang="en-US" sz="1200" dirty="0"/>
              <a:t>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(7)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warn user, or abort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2D709B7-4F3F-7683-4472-4AA7CE386AB1}"/>
              </a:ext>
            </a:extLst>
          </p:cNvPr>
          <p:cNvSpPr txBox="1"/>
          <p:nvPr/>
        </p:nvSpPr>
        <p:spPr>
          <a:xfrm>
            <a:off x="6563363" y="1366520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B858F-582D-FE86-8E78-D1100C4747C0}"/>
              </a:ext>
            </a:extLst>
          </p:cNvPr>
          <p:cNvSpPr txBox="1"/>
          <p:nvPr/>
        </p:nvSpPr>
        <p:spPr>
          <a:xfrm>
            <a:off x="4626973" y="-111760"/>
            <a:ext cx="2938053" cy="1205963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SignPath.io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1B1BDA-3E24-CE39-D296-277F6227D5BE}"/>
              </a:ext>
            </a:extLst>
          </p:cNvPr>
          <p:cNvGrpSpPr/>
          <p:nvPr/>
        </p:nvGrpSpPr>
        <p:grpSpPr>
          <a:xfrm>
            <a:off x="6534671" y="372843"/>
            <a:ext cx="950453" cy="635278"/>
            <a:chOff x="3298441" y="2108790"/>
            <a:chExt cx="950453" cy="635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9A1331-79D4-E96A-5E11-58FBBFFE3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6983" y="2108790"/>
              <a:ext cx="713368" cy="276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FE10DB-A0B2-E18D-099C-A9DA2DD22B94}"/>
                </a:ext>
              </a:extLst>
            </p:cNvPr>
            <p:cNvSpPr txBox="1"/>
            <p:nvPr/>
          </p:nvSpPr>
          <p:spPr>
            <a:xfrm>
              <a:off x="3298441" y="2467069"/>
              <a:ext cx="950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Shared HSM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074B51-E399-0296-3987-EDA7059C5FC1}"/>
              </a:ext>
            </a:extLst>
          </p:cNvPr>
          <p:cNvGrpSpPr/>
          <p:nvPr/>
        </p:nvGrpSpPr>
        <p:grpSpPr>
          <a:xfrm>
            <a:off x="3086385" y="286152"/>
            <a:ext cx="322294" cy="725641"/>
            <a:chOff x="3503847" y="1851295"/>
            <a:chExt cx="322294" cy="725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EB2FAE-AA4F-F1C5-BC7F-260442A86833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91D2776F-F800-EC7F-2AAE-D8589F5D1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5C399C-FD49-BE8D-609A-36259C2BF1C2}"/>
              </a:ext>
            </a:extLst>
          </p:cNvPr>
          <p:cNvGrpSpPr/>
          <p:nvPr/>
        </p:nvGrpSpPr>
        <p:grpSpPr>
          <a:xfrm>
            <a:off x="4724233" y="310340"/>
            <a:ext cx="814160" cy="701454"/>
            <a:chOff x="1715669" y="1864093"/>
            <a:chExt cx="814160" cy="7014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575694-3406-4B0A-F280-705FBE027C21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9948DB-8473-B5D0-B686-F97B444B212E}"/>
                </a:ext>
              </a:extLst>
            </p:cNvPr>
            <p:cNvGrpSpPr/>
            <p:nvPr/>
          </p:nvGrpSpPr>
          <p:grpSpPr>
            <a:xfrm>
              <a:off x="1900729" y="1864093"/>
              <a:ext cx="444039" cy="386433"/>
              <a:chOff x="1900729" y="1864093"/>
              <a:chExt cx="444039" cy="38643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254947-522E-C654-2284-5DBB0CD733C2}"/>
                  </a:ext>
                </a:extLst>
              </p:cNvPr>
              <p:cNvSpPr/>
              <p:nvPr/>
            </p:nvSpPr>
            <p:spPr>
              <a:xfrm>
                <a:off x="2011029" y="1889759"/>
                <a:ext cx="229251" cy="299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7235E4E7-ACAB-1F9C-4EDC-D455131DCD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r="76833"/>
              <a:stretch/>
            </p:blipFill>
            <p:spPr>
              <a:xfrm>
                <a:off x="1900729" y="1864093"/>
                <a:ext cx="444039" cy="386433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9A353FA-D233-4942-7392-E7EB07B58ADD}"/>
              </a:ext>
            </a:extLst>
          </p:cNvPr>
          <p:cNvSpPr txBox="1"/>
          <p:nvPr/>
        </p:nvSpPr>
        <p:spPr>
          <a:xfrm>
            <a:off x="812595" y="37284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SaaS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8C8143-987F-52B3-D035-17EC2850FBE4}"/>
              </a:ext>
            </a:extLst>
          </p:cNvPr>
          <p:cNvCxnSpPr>
            <a:cxnSpLocks/>
          </p:cNvCxnSpPr>
          <p:nvPr/>
        </p:nvCxnSpPr>
        <p:spPr>
          <a:xfrm>
            <a:off x="3659960" y="50355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BD9809-27A2-19AE-EC6F-86CCA1179B40}"/>
              </a:ext>
            </a:extLst>
          </p:cNvPr>
          <p:cNvSpPr txBox="1"/>
          <p:nvPr/>
        </p:nvSpPr>
        <p:spPr>
          <a:xfrm>
            <a:off x="3544261" y="27493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B29089-3407-D411-CEC7-D880C3FA7493}"/>
              </a:ext>
            </a:extLst>
          </p:cNvPr>
          <p:cNvCxnSpPr>
            <a:cxnSpLocks/>
          </p:cNvCxnSpPr>
          <p:nvPr/>
        </p:nvCxnSpPr>
        <p:spPr>
          <a:xfrm>
            <a:off x="5749204" y="52968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0AAF14-666B-00AA-541A-EE65803D2DA6}"/>
              </a:ext>
            </a:extLst>
          </p:cNvPr>
          <p:cNvSpPr txBox="1"/>
          <p:nvPr/>
        </p:nvSpPr>
        <p:spPr>
          <a:xfrm>
            <a:off x="5633505" y="30106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B2B99-FAA3-68A3-BC2B-B36E1CFE2BC1}"/>
              </a:ext>
            </a:extLst>
          </p:cNvPr>
          <p:cNvSpPr txBox="1"/>
          <p:nvPr/>
        </p:nvSpPr>
        <p:spPr>
          <a:xfrm>
            <a:off x="4626974" y="1366520"/>
            <a:ext cx="1006532" cy="1205963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SignPath.io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1C530D-8CE9-647A-CE7F-6462BFE46E3A}"/>
              </a:ext>
            </a:extLst>
          </p:cNvPr>
          <p:cNvGrpSpPr/>
          <p:nvPr/>
        </p:nvGrpSpPr>
        <p:grpSpPr>
          <a:xfrm>
            <a:off x="3086385" y="1764432"/>
            <a:ext cx="322294" cy="725641"/>
            <a:chOff x="3503847" y="1851295"/>
            <a:chExt cx="322294" cy="72564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5591EE-6E31-BCFF-EB35-200CDD4D55A7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AEDEBB3C-8306-30A1-A9E0-7EE1DE50D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936B42-9EBD-2D9D-8677-47336D86DE5A}"/>
              </a:ext>
            </a:extLst>
          </p:cNvPr>
          <p:cNvGrpSpPr/>
          <p:nvPr/>
        </p:nvGrpSpPr>
        <p:grpSpPr>
          <a:xfrm>
            <a:off x="4724233" y="1788620"/>
            <a:ext cx="814160" cy="701454"/>
            <a:chOff x="1715669" y="1864093"/>
            <a:chExt cx="814160" cy="7014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3A9F66-2B68-F656-E246-138E67F285CD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C5CCA-48CE-17CF-CE04-BBA6F7E6A708}"/>
                </a:ext>
              </a:extLst>
            </p:cNvPr>
            <p:cNvGrpSpPr/>
            <p:nvPr/>
          </p:nvGrpSpPr>
          <p:grpSpPr>
            <a:xfrm>
              <a:off x="1900729" y="1864093"/>
              <a:ext cx="444039" cy="386433"/>
              <a:chOff x="1900729" y="1864093"/>
              <a:chExt cx="444039" cy="38643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5BE768-27D4-5DA3-20F9-371757771D48}"/>
                  </a:ext>
                </a:extLst>
              </p:cNvPr>
              <p:cNvSpPr/>
              <p:nvPr/>
            </p:nvSpPr>
            <p:spPr>
              <a:xfrm>
                <a:off x="2011029" y="1889759"/>
                <a:ext cx="229251" cy="299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DD684D77-09E6-224D-3157-0EF06D883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r="76833"/>
              <a:stretch/>
            </p:blipFill>
            <p:spPr>
              <a:xfrm>
                <a:off x="1900729" y="1864093"/>
                <a:ext cx="444039" cy="386433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7C4F1A9-F6FC-9463-6465-CCA9CC6019A6}"/>
              </a:ext>
            </a:extLst>
          </p:cNvPr>
          <p:cNvSpPr txBox="1"/>
          <p:nvPr/>
        </p:nvSpPr>
        <p:spPr>
          <a:xfrm>
            <a:off x="812595" y="185112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Hybrid SaaS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0A814E-396C-0273-A293-9F795D14FF35}"/>
              </a:ext>
            </a:extLst>
          </p:cNvPr>
          <p:cNvCxnSpPr>
            <a:cxnSpLocks/>
          </p:cNvCxnSpPr>
          <p:nvPr/>
        </p:nvCxnSpPr>
        <p:spPr>
          <a:xfrm>
            <a:off x="3659960" y="198183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DC8C54-74A0-C588-645E-20E66073B0C5}"/>
              </a:ext>
            </a:extLst>
          </p:cNvPr>
          <p:cNvSpPr txBox="1"/>
          <p:nvPr/>
        </p:nvSpPr>
        <p:spPr>
          <a:xfrm>
            <a:off x="3544261" y="175321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E5CD2-F690-2B2A-953E-95CBE5E9F28F}"/>
              </a:ext>
            </a:extLst>
          </p:cNvPr>
          <p:cNvCxnSpPr>
            <a:cxnSpLocks/>
          </p:cNvCxnSpPr>
          <p:nvPr/>
        </p:nvCxnSpPr>
        <p:spPr>
          <a:xfrm>
            <a:off x="5749204" y="200796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0A1BC1-A99A-70C8-A146-9BD0EE6EE7C7}"/>
              </a:ext>
            </a:extLst>
          </p:cNvPr>
          <p:cNvSpPr txBox="1"/>
          <p:nvPr/>
        </p:nvSpPr>
        <p:spPr>
          <a:xfrm>
            <a:off x="5633505" y="1779118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D1F6F0-9DE8-3F1F-DA8B-73B44CE622D8}"/>
              </a:ext>
            </a:extLst>
          </p:cNvPr>
          <p:cNvSpPr txBox="1"/>
          <p:nvPr/>
        </p:nvSpPr>
        <p:spPr>
          <a:xfrm>
            <a:off x="6563363" y="2844800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1B4210-BBA2-A4CF-44A4-CD05DA7B6374}"/>
              </a:ext>
            </a:extLst>
          </p:cNvPr>
          <p:cNvSpPr txBox="1"/>
          <p:nvPr/>
        </p:nvSpPr>
        <p:spPr>
          <a:xfrm>
            <a:off x="2875520" y="2844800"/>
            <a:ext cx="275798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Private Cloud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7E4AFC-BF04-534D-20A7-47CFF91C3F1A}"/>
              </a:ext>
            </a:extLst>
          </p:cNvPr>
          <p:cNvGrpSpPr/>
          <p:nvPr/>
        </p:nvGrpSpPr>
        <p:grpSpPr>
          <a:xfrm>
            <a:off x="3086385" y="3242712"/>
            <a:ext cx="322294" cy="725641"/>
            <a:chOff x="3503847" y="1851295"/>
            <a:chExt cx="322294" cy="7256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4E0513-8D3B-C8E3-BF82-B015E8A77955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6DEEB2E3-1698-8153-01C8-00A6EBAEA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0A6DAA-C6A4-0DF4-84C3-3F9399E51DCE}"/>
              </a:ext>
            </a:extLst>
          </p:cNvPr>
          <p:cNvGrpSpPr/>
          <p:nvPr/>
        </p:nvGrpSpPr>
        <p:grpSpPr>
          <a:xfrm>
            <a:off x="4724233" y="3266900"/>
            <a:ext cx="814160" cy="701454"/>
            <a:chOff x="1715669" y="1864093"/>
            <a:chExt cx="814160" cy="7014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378FBB-0E73-D896-E332-48A502149E48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11B2CFD-AA03-13EE-E230-440E957D8C0C}"/>
                </a:ext>
              </a:extLst>
            </p:cNvPr>
            <p:cNvGrpSpPr/>
            <p:nvPr/>
          </p:nvGrpSpPr>
          <p:grpSpPr>
            <a:xfrm>
              <a:off x="1900729" y="1864093"/>
              <a:ext cx="444039" cy="386433"/>
              <a:chOff x="1900729" y="1864093"/>
              <a:chExt cx="444039" cy="38643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3B2D41F-B446-C473-375A-61056F19BE0F}"/>
                  </a:ext>
                </a:extLst>
              </p:cNvPr>
              <p:cNvSpPr/>
              <p:nvPr/>
            </p:nvSpPr>
            <p:spPr>
              <a:xfrm>
                <a:off x="2011029" y="1889759"/>
                <a:ext cx="229251" cy="299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DEC828B1-D04D-7C74-3C0D-80B5154C56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r="76833"/>
              <a:stretch/>
            </p:blipFill>
            <p:spPr>
              <a:xfrm>
                <a:off x="1900729" y="1864093"/>
                <a:ext cx="444039" cy="386433"/>
              </a:xfrm>
              <a:prstGeom prst="rect">
                <a:avLst/>
              </a:prstGeom>
            </p:spPr>
          </p:pic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41680CD-8E2F-7B4F-D10A-B7A664F32C63}"/>
              </a:ext>
            </a:extLst>
          </p:cNvPr>
          <p:cNvSpPr txBox="1"/>
          <p:nvPr/>
        </p:nvSpPr>
        <p:spPr>
          <a:xfrm>
            <a:off x="812595" y="332940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Private Cloud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550B87-7892-8C39-7601-8144D5B7DB86}"/>
              </a:ext>
            </a:extLst>
          </p:cNvPr>
          <p:cNvCxnSpPr>
            <a:cxnSpLocks/>
          </p:cNvCxnSpPr>
          <p:nvPr/>
        </p:nvCxnSpPr>
        <p:spPr>
          <a:xfrm>
            <a:off x="3659960" y="346011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BD0ADA3-F212-E6AA-637B-13FF83DED725}"/>
              </a:ext>
            </a:extLst>
          </p:cNvPr>
          <p:cNvSpPr txBox="1"/>
          <p:nvPr/>
        </p:nvSpPr>
        <p:spPr>
          <a:xfrm>
            <a:off x="3544261" y="323149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C25931-015D-A4DB-B218-ED796246D9CE}"/>
              </a:ext>
            </a:extLst>
          </p:cNvPr>
          <p:cNvCxnSpPr>
            <a:cxnSpLocks/>
          </p:cNvCxnSpPr>
          <p:nvPr/>
        </p:nvCxnSpPr>
        <p:spPr>
          <a:xfrm>
            <a:off x="5749204" y="348624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F02552-3ED6-9FF4-A172-935BBE423A19}"/>
              </a:ext>
            </a:extLst>
          </p:cNvPr>
          <p:cNvSpPr txBox="1"/>
          <p:nvPr/>
        </p:nvSpPr>
        <p:spPr>
          <a:xfrm>
            <a:off x="5633505" y="325762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B2035A-4A8B-315B-E391-073F7486C60C}"/>
              </a:ext>
            </a:extLst>
          </p:cNvPr>
          <p:cNvGrpSpPr/>
          <p:nvPr/>
        </p:nvGrpSpPr>
        <p:grpSpPr>
          <a:xfrm>
            <a:off x="6602994" y="1769419"/>
            <a:ext cx="919966" cy="725332"/>
            <a:chOff x="5231246" y="1840214"/>
            <a:chExt cx="919966" cy="725332"/>
          </a:xfrm>
        </p:grpSpPr>
        <p:pic>
          <p:nvPicPr>
            <p:cNvPr id="63" name="Picture 2" descr="Data Protection On Demand - 30-Day Free Evaluation">
              <a:extLst>
                <a:ext uri="{FF2B5EF4-FFF2-40B4-BE49-F238E27FC236}">
                  <a16:creationId xmlns:a16="http://schemas.microsoft.com/office/drawing/2014/main" id="{120B857A-954E-ACE4-C1A8-D52001A83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960DD1-9511-19C7-4D64-D3B1E26FF347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994F1B-D3C8-87C3-E8DC-88C687A08B5D}"/>
              </a:ext>
            </a:extLst>
          </p:cNvPr>
          <p:cNvGrpSpPr/>
          <p:nvPr/>
        </p:nvGrpSpPr>
        <p:grpSpPr>
          <a:xfrm>
            <a:off x="6602994" y="3248594"/>
            <a:ext cx="919966" cy="725332"/>
            <a:chOff x="5231246" y="1840214"/>
            <a:chExt cx="919966" cy="725332"/>
          </a:xfrm>
        </p:grpSpPr>
        <p:pic>
          <p:nvPicPr>
            <p:cNvPr id="66" name="Picture 2" descr="Data Protection On Demand - 30-Day Free Evaluation">
              <a:extLst>
                <a:ext uri="{FF2B5EF4-FFF2-40B4-BE49-F238E27FC236}">
                  <a16:creationId xmlns:a16="http://schemas.microsoft.com/office/drawing/2014/main" id="{462C82E6-60E2-1F8A-D3E6-D5049CCFD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37597E-A5BF-1461-C3F0-7E0597CD21B2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AEF89F6-9033-B0AF-1B2E-98084824CACF}"/>
              </a:ext>
            </a:extLst>
          </p:cNvPr>
          <p:cNvSpPr txBox="1"/>
          <p:nvPr/>
        </p:nvSpPr>
        <p:spPr>
          <a:xfrm>
            <a:off x="6563363" y="4323303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A16ED6-4DCC-8736-F8FB-495EBE110BC1}"/>
              </a:ext>
            </a:extLst>
          </p:cNvPr>
          <p:cNvSpPr txBox="1"/>
          <p:nvPr/>
        </p:nvSpPr>
        <p:spPr>
          <a:xfrm>
            <a:off x="2875520" y="4323303"/>
            <a:ext cx="275798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On-Premises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603EBD-FDD2-BD7B-7923-9903176BAB1C}"/>
              </a:ext>
            </a:extLst>
          </p:cNvPr>
          <p:cNvGrpSpPr/>
          <p:nvPr/>
        </p:nvGrpSpPr>
        <p:grpSpPr>
          <a:xfrm>
            <a:off x="3086385" y="4721215"/>
            <a:ext cx="322294" cy="725641"/>
            <a:chOff x="3503847" y="1851295"/>
            <a:chExt cx="322294" cy="72564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44D70A8-88C7-E403-AE7A-687FEB03FE95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2C6ED4A2-27DB-E242-6146-9E535A1B8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618206-764F-14F3-6987-0B56C8C7CBBD}"/>
              </a:ext>
            </a:extLst>
          </p:cNvPr>
          <p:cNvGrpSpPr/>
          <p:nvPr/>
        </p:nvGrpSpPr>
        <p:grpSpPr>
          <a:xfrm>
            <a:off x="4724233" y="4745403"/>
            <a:ext cx="814160" cy="701454"/>
            <a:chOff x="1715669" y="1864093"/>
            <a:chExt cx="814160" cy="70145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C957D4D-8EE0-D225-7A9F-8F7A14E95D0D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BD6B1B-B96B-DDD8-3A09-34D4445FCC16}"/>
                </a:ext>
              </a:extLst>
            </p:cNvPr>
            <p:cNvGrpSpPr/>
            <p:nvPr/>
          </p:nvGrpSpPr>
          <p:grpSpPr>
            <a:xfrm>
              <a:off x="1900729" y="1864093"/>
              <a:ext cx="444039" cy="386433"/>
              <a:chOff x="1900729" y="1864093"/>
              <a:chExt cx="444039" cy="38643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96681E5-C77B-131E-B915-115D930BD6A4}"/>
                  </a:ext>
                </a:extLst>
              </p:cNvPr>
              <p:cNvSpPr/>
              <p:nvPr/>
            </p:nvSpPr>
            <p:spPr>
              <a:xfrm>
                <a:off x="2011029" y="1889759"/>
                <a:ext cx="229251" cy="299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A0C4FF98-5EBE-BD35-FCAD-A40ED2602C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r="76833"/>
              <a:stretch/>
            </p:blipFill>
            <p:spPr>
              <a:xfrm>
                <a:off x="1900729" y="1864093"/>
                <a:ext cx="444039" cy="386433"/>
              </a:xfrm>
              <a:prstGeom prst="rect">
                <a:avLst/>
              </a:prstGeom>
            </p:spPr>
          </p:pic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B688B52-10F5-3E48-4B6B-DF75176F8472}"/>
              </a:ext>
            </a:extLst>
          </p:cNvPr>
          <p:cNvSpPr txBox="1"/>
          <p:nvPr/>
        </p:nvSpPr>
        <p:spPr>
          <a:xfrm>
            <a:off x="812595" y="4807906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Hybrid On-Premises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63B0B6-4956-A391-2039-8D3B91558F17}"/>
              </a:ext>
            </a:extLst>
          </p:cNvPr>
          <p:cNvCxnSpPr>
            <a:cxnSpLocks/>
          </p:cNvCxnSpPr>
          <p:nvPr/>
        </p:nvCxnSpPr>
        <p:spPr>
          <a:xfrm>
            <a:off x="3659960" y="4938619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664626-4DAC-FE01-6801-6434D5DD6B86}"/>
              </a:ext>
            </a:extLst>
          </p:cNvPr>
          <p:cNvSpPr txBox="1"/>
          <p:nvPr/>
        </p:nvSpPr>
        <p:spPr>
          <a:xfrm>
            <a:off x="3544261" y="4709997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F22A334-C30B-7F6C-9CB4-BA2B244058B3}"/>
              </a:ext>
            </a:extLst>
          </p:cNvPr>
          <p:cNvCxnSpPr>
            <a:cxnSpLocks/>
          </p:cNvCxnSpPr>
          <p:nvPr/>
        </p:nvCxnSpPr>
        <p:spPr>
          <a:xfrm>
            <a:off x="5749204" y="496474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6DD3EFC-CBCD-F816-D7F0-8935DBBC8F67}"/>
              </a:ext>
            </a:extLst>
          </p:cNvPr>
          <p:cNvSpPr txBox="1"/>
          <p:nvPr/>
        </p:nvSpPr>
        <p:spPr>
          <a:xfrm>
            <a:off x="5633505" y="4736124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FBD330F-B7E2-D769-4BEF-279FF97DDA9F}"/>
              </a:ext>
            </a:extLst>
          </p:cNvPr>
          <p:cNvGrpSpPr/>
          <p:nvPr/>
        </p:nvGrpSpPr>
        <p:grpSpPr>
          <a:xfrm>
            <a:off x="6602994" y="4727097"/>
            <a:ext cx="919966" cy="725332"/>
            <a:chOff x="5231246" y="1840214"/>
            <a:chExt cx="919966" cy="725332"/>
          </a:xfrm>
        </p:grpSpPr>
        <p:pic>
          <p:nvPicPr>
            <p:cNvPr id="102" name="Picture 2" descr="Data Protection On Demand - 30-Day Free Evaluation">
              <a:extLst>
                <a:ext uri="{FF2B5EF4-FFF2-40B4-BE49-F238E27FC236}">
                  <a16:creationId xmlns:a16="http://schemas.microsoft.com/office/drawing/2014/main" id="{BCDC2F14-4623-4D47-7336-CD0720127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741602-3DBF-7E2A-1E3C-A43DA379F93D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C4C8CFE-1374-9DB4-2F2C-07662CA60CA0}"/>
              </a:ext>
            </a:extLst>
          </p:cNvPr>
          <p:cNvSpPr txBox="1"/>
          <p:nvPr/>
        </p:nvSpPr>
        <p:spPr>
          <a:xfrm>
            <a:off x="2875520" y="5801360"/>
            <a:ext cx="468950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On-Premises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FFC01A-8BF0-0A6E-EDBF-65944F5A4333}"/>
              </a:ext>
            </a:extLst>
          </p:cNvPr>
          <p:cNvGrpSpPr/>
          <p:nvPr/>
        </p:nvGrpSpPr>
        <p:grpSpPr>
          <a:xfrm>
            <a:off x="3086385" y="6199272"/>
            <a:ext cx="322294" cy="725641"/>
            <a:chOff x="3503847" y="1851295"/>
            <a:chExt cx="322294" cy="72564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A16112-8E5D-5BBB-453C-5AB6358F4351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638659C3-B9CB-E3A5-7293-5E0A23D70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EF0BBE2-07CE-4D01-7140-BFB8C1C8C678}"/>
              </a:ext>
            </a:extLst>
          </p:cNvPr>
          <p:cNvGrpSpPr/>
          <p:nvPr/>
        </p:nvGrpSpPr>
        <p:grpSpPr>
          <a:xfrm>
            <a:off x="4724233" y="6223460"/>
            <a:ext cx="814160" cy="701454"/>
            <a:chOff x="1715669" y="1864093"/>
            <a:chExt cx="814160" cy="70145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3481A90-E659-ED55-6E1F-FD93F3411118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137764B-592F-7FC4-E2A4-2C1FF62F43BA}"/>
                </a:ext>
              </a:extLst>
            </p:cNvPr>
            <p:cNvGrpSpPr/>
            <p:nvPr/>
          </p:nvGrpSpPr>
          <p:grpSpPr>
            <a:xfrm>
              <a:off x="1900729" y="1864093"/>
              <a:ext cx="444039" cy="386433"/>
              <a:chOff x="1900729" y="1864093"/>
              <a:chExt cx="444039" cy="386433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A0E2790-3762-DE52-F0AD-F26C218C88AB}"/>
                  </a:ext>
                </a:extLst>
              </p:cNvPr>
              <p:cNvSpPr/>
              <p:nvPr/>
            </p:nvSpPr>
            <p:spPr>
              <a:xfrm>
                <a:off x="2011029" y="1889759"/>
                <a:ext cx="229251" cy="299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3" name="Graphic 112">
                <a:extLst>
                  <a:ext uri="{FF2B5EF4-FFF2-40B4-BE49-F238E27FC236}">
                    <a16:creationId xmlns:a16="http://schemas.microsoft.com/office/drawing/2014/main" id="{458D9599-B3D4-28B5-7706-60A71A0B35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r="76833"/>
              <a:stretch/>
            </p:blipFill>
            <p:spPr>
              <a:xfrm>
                <a:off x="1900729" y="1864093"/>
                <a:ext cx="444039" cy="386433"/>
              </a:xfrm>
              <a:prstGeom prst="rect">
                <a:avLst/>
              </a:prstGeom>
            </p:spPr>
          </p:pic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3340C10-9E74-C132-26BF-56DBC7C2CABE}"/>
              </a:ext>
            </a:extLst>
          </p:cNvPr>
          <p:cNvSpPr txBox="1"/>
          <p:nvPr/>
        </p:nvSpPr>
        <p:spPr>
          <a:xfrm>
            <a:off x="812595" y="628596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On-Premises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551BB2-51CB-46B8-A74B-B0C473F58587}"/>
              </a:ext>
            </a:extLst>
          </p:cNvPr>
          <p:cNvCxnSpPr>
            <a:cxnSpLocks/>
          </p:cNvCxnSpPr>
          <p:nvPr/>
        </p:nvCxnSpPr>
        <p:spPr>
          <a:xfrm>
            <a:off x="3659960" y="641667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F0A0450-4580-B214-98FF-C92F7D8451EF}"/>
              </a:ext>
            </a:extLst>
          </p:cNvPr>
          <p:cNvSpPr txBox="1"/>
          <p:nvPr/>
        </p:nvSpPr>
        <p:spPr>
          <a:xfrm>
            <a:off x="3544261" y="618805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CD820-467E-D05E-3A01-79D14F880DD2}"/>
              </a:ext>
            </a:extLst>
          </p:cNvPr>
          <p:cNvCxnSpPr>
            <a:cxnSpLocks/>
          </p:cNvCxnSpPr>
          <p:nvPr/>
        </p:nvCxnSpPr>
        <p:spPr>
          <a:xfrm>
            <a:off x="5749204" y="644280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4FF345E-100E-3521-0D4A-F3F0EBB36295}"/>
              </a:ext>
            </a:extLst>
          </p:cNvPr>
          <p:cNvSpPr txBox="1"/>
          <p:nvPr/>
        </p:nvSpPr>
        <p:spPr>
          <a:xfrm>
            <a:off x="5633505" y="621418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6751FF0-D63C-6188-B1D1-3C9FA259939E}"/>
              </a:ext>
            </a:extLst>
          </p:cNvPr>
          <p:cNvGrpSpPr/>
          <p:nvPr/>
        </p:nvGrpSpPr>
        <p:grpSpPr>
          <a:xfrm>
            <a:off x="6653213" y="6285963"/>
            <a:ext cx="713368" cy="635278"/>
            <a:chOff x="3416983" y="2108790"/>
            <a:chExt cx="713368" cy="635278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D400934-3191-4817-05CD-5A5DCCED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983" y="2108790"/>
              <a:ext cx="713368" cy="276999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6B3994B-4573-6F0B-3BF1-CA4D7D095CA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B457DE-490B-1A30-6399-9E212ED9F064}"/>
              </a:ext>
            </a:extLst>
          </p:cNvPr>
          <p:cNvGrpSpPr/>
          <p:nvPr/>
        </p:nvGrpSpPr>
        <p:grpSpPr>
          <a:xfrm>
            <a:off x="9049059" y="1778949"/>
            <a:ext cx="974026" cy="711124"/>
            <a:chOff x="9903152" y="2937225"/>
            <a:chExt cx="1546958" cy="112941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A5CFA42-72F6-CCC3-E64C-34F0F9A09351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C28CA6D-D3CB-F7AA-E2FE-EF7D7FB7B7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B02FF7D-D421-4FEE-31D3-B725D791A968}"/>
                  </a:ext>
                </a:extLst>
              </p:cNvPr>
              <p:cNvCxnSpPr>
                <a:cxnSpLocks/>
                <a:stCxn id="12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2A343E7-6F5F-59B1-115F-54CAD29D9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8FBBE18-762E-C80E-B9D5-5C52248EE8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8EA92F-BCE8-DECC-8663-B9F7C4785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77BD111-8E24-57B8-148E-1B97AEBA0B8C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328D790-569B-1455-5252-3BDB326002D5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2007963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14FC465-5EEB-8025-9BBD-CA3232E8AFF8}"/>
              </a:ext>
            </a:extLst>
          </p:cNvPr>
          <p:cNvSpPr txBox="1"/>
          <p:nvPr/>
        </p:nvSpPr>
        <p:spPr>
          <a:xfrm>
            <a:off x="7781010" y="1779118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0CC2E46-5BB2-345B-475E-D1373857BB09}"/>
              </a:ext>
            </a:extLst>
          </p:cNvPr>
          <p:cNvGrpSpPr/>
          <p:nvPr/>
        </p:nvGrpSpPr>
        <p:grpSpPr>
          <a:xfrm>
            <a:off x="9049059" y="3255920"/>
            <a:ext cx="974026" cy="711124"/>
            <a:chOff x="9903152" y="2937225"/>
            <a:chExt cx="1546958" cy="1129413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0917095-CBD4-4849-5116-3C0D79C9E854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22FC098-CC32-41D7-4D08-117479BEACCE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A5676D7-B815-F774-CC70-84FD6CA1CE9B}"/>
                  </a:ext>
                </a:extLst>
              </p:cNvPr>
              <p:cNvCxnSpPr>
                <a:cxnSpLocks/>
                <a:stCxn id="14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CD29B7F-29BA-7048-FE54-371803B1A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9CECD9D-32FF-6DA5-886C-6AB4C973E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D091976-047E-BD90-7D19-BAAD94291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102019B-BB19-AA06-4AD4-909E997E2C20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05E3E66-0858-7BCC-44DC-417BD8B25D44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3484934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264893F-0066-FFEB-DF91-773E144F8973}"/>
              </a:ext>
            </a:extLst>
          </p:cNvPr>
          <p:cNvSpPr txBox="1"/>
          <p:nvPr/>
        </p:nvSpPr>
        <p:spPr>
          <a:xfrm>
            <a:off x="7781010" y="3256089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55BAC13-997B-BAFF-1DBB-23DC6FBE4597}"/>
              </a:ext>
            </a:extLst>
          </p:cNvPr>
          <p:cNvGrpSpPr/>
          <p:nvPr/>
        </p:nvGrpSpPr>
        <p:grpSpPr>
          <a:xfrm>
            <a:off x="9049059" y="4741091"/>
            <a:ext cx="974026" cy="711124"/>
            <a:chOff x="9903152" y="2937225"/>
            <a:chExt cx="1546958" cy="1129413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CE6C096-CE89-13F9-40F0-3CD7936D55B9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D2BFD28-CF68-5092-0374-5494434ABDE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4E22A0D-9EA6-C039-ED51-0F1EB0E60F25}"/>
                  </a:ext>
                </a:extLst>
              </p:cNvPr>
              <p:cNvCxnSpPr>
                <a:cxnSpLocks/>
                <a:stCxn id="15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184CAB2-9238-964F-AE69-01F2F05552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EE29B12-1929-52A5-AFAD-A18D7F3BA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0A49D94-A4E9-FC79-EA34-4ECA709C1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1821AEC-91E1-EA55-9B01-5D696DB39F56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70E928C-F643-B8C2-E0BF-2D6086BBB65D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4970105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78889D2-DC44-DAC7-7F8C-783BED254B29}"/>
              </a:ext>
            </a:extLst>
          </p:cNvPr>
          <p:cNvSpPr txBox="1"/>
          <p:nvPr/>
        </p:nvSpPr>
        <p:spPr>
          <a:xfrm>
            <a:off x="7781010" y="4741260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0363EB3-A37C-7FEE-F9F0-A1DB6B559F85}"/>
              </a:ext>
            </a:extLst>
          </p:cNvPr>
          <p:cNvGrpSpPr/>
          <p:nvPr/>
        </p:nvGrpSpPr>
        <p:grpSpPr>
          <a:xfrm>
            <a:off x="9049059" y="6216447"/>
            <a:ext cx="974026" cy="711124"/>
            <a:chOff x="9903152" y="2937225"/>
            <a:chExt cx="1546958" cy="1129413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BE58B42-AA6F-AF27-92A7-A9966E780DC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787C176-3367-092B-0807-3B15A8CC21CE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E2066BB-7F7C-1EC3-43C8-952841CFEF96}"/>
                  </a:ext>
                </a:extLst>
              </p:cNvPr>
              <p:cNvCxnSpPr>
                <a:cxnSpLocks/>
                <a:stCxn id="16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EBE4D50-C576-0053-59CF-6F3F5FA50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6D7B4CA-064F-8C42-14A3-65B9E200F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199D8CD-8343-35A6-AAAD-5906A3FAD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A0BD7-ECDF-1ACA-E1A3-A2989EC70299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878ACF3-BCC5-E8E1-8DE1-F882889B5F56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6445461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A7FA931-C02D-E140-0D49-141CF70B2C1E}"/>
              </a:ext>
            </a:extLst>
          </p:cNvPr>
          <p:cNvSpPr txBox="1"/>
          <p:nvPr/>
        </p:nvSpPr>
        <p:spPr>
          <a:xfrm>
            <a:off x="7781010" y="6216616"/>
            <a:ext cx="147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management, operations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2CA3AF-B943-EEEE-5732-0C8A78C41DB9}"/>
              </a:ext>
            </a:extLst>
          </p:cNvPr>
          <p:cNvSpPr txBox="1"/>
          <p:nvPr/>
        </p:nvSpPr>
        <p:spPr>
          <a:xfrm>
            <a:off x="7781010" y="310266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(automatic key management)</a:t>
            </a:r>
          </a:p>
        </p:txBody>
      </p:sp>
    </p:spTree>
    <p:extLst>
      <p:ext uri="{BB962C8B-B14F-4D97-AF65-F5344CB8AC3E}">
        <p14:creationId xmlns:p14="http://schemas.microsoft.com/office/powerpoint/2010/main" val="254808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E7590A-974C-47AD-808D-9F9537D084A3}"/>
              </a:ext>
            </a:extLst>
          </p:cNvPr>
          <p:cNvGrpSpPr/>
          <p:nvPr/>
        </p:nvGrpSpPr>
        <p:grpSpPr>
          <a:xfrm>
            <a:off x="1573493" y="616233"/>
            <a:ext cx="974026" cy="711124"/>
            <a:chOff x="9903152" y="2937225"/>
            <a:chExt cx="1546958" cy="1129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5C50F3-DB42-4145-BB7F-848DC44C5353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E5AA05-EC87-42EF-81A3-BE23602BC5F2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3EE74F-685C-4790-8C9C-2A3E172EDFB4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4A278CF-B7E6-466A-8D5E-2288369F3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BDDE9D-E3C2-4E5C-875E-CBBC02543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897C65-E2B7-4890-B148-E92FCB430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27A5A-189F-43CC-8E69-986772C5C402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9C2F3B-C3ED-4E38-8674-14B63E45058A}"/>
              </a:ext>
            </a:extLst>
          </p:cNvPr>
          <p:cNvSpPr txBox="1"/>
          <p:nvPr/>
        </p:nvSpPr>
        <p:spPr>
          <a:xfrm>
            <a:off x="297143" y="688408"/>
            <a:ext cx="9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Shapes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A3305-31D2-4823-BEFC-AB602DC8CEA9}"/>
              </a:ext>
            </a:extLst>
          </p:cNvPr>
          <p:cNvGrpSpPr/>
          <p:nvPr/>
        </p:nvGrpSpPr>
        <p:grpSpPr>
          <a:xfrm>
            <a:off x="2615520" y="641190"/>
            <a:ext cx="1141449" cy="685931"/>
            <a:chOff x="3253438" y="2058137"/>
            <a:chExt cx="1141449" cy="6859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7188B4-A663-47E5-BF57-9C9AEBCE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AF69E5-5AF5-4134-BC6A-A1D39FDE12B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418DB-1328-458C-9494-97B872293346}"/>
              </a:ext>
            </a:extLst>
          </p:cNvPr>
          <p:cNvGrpSpPr/>
          <p:nvPr/>
        </p:nvGrpSpPr>
        <p:grpSpPr>
          <a:xfrm>
            <a:off x="1468882" y="3003456"/>
            <a:ext cx="827919" cy="654153"/>
            <a:chOff x="3318767" y="3682225"/>
            <a:chExt cx="827919" cy="654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4F4DD4-DE43-410B-85C1-C6EAE6A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964" y="3682225"/>
              <a:ext cx="371527" cy="3715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BF751-106E-4314-AE1D-30218932D039}"/>
                </a:ext>
              </a:extLst>
            </p:cNvPr>
            <p:cNvSpPr txBox="1"/>
            <p:nvPr/>
          </p:nvSpPr>
          <p:spPr>
            <a:xfrm>
              <a:off x="3318767" y="4059379"/>
              <a:ext cx="827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Certificate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97A200-6979-40EA-8FC8-42E76108173E}"/>
              </a:ext>
            </a:extLst>
          </p:cNvPr>
          <p:cNvGrpSpPr/>
          <p:nvPr/>
        </p:nvGrpSpPr>
        <p:grpSpPr>
          <a:xfrm>
            <a:off x="3440497" y="3025017"/>
            <a:ext cx="1012520" cy="814629"/>
            <a:chOff x="4483306" y="3333652"/>
            <a:chExt cx="1012520" cy="81462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6866F6-9B17-4BB1-A2E0-BBCAF573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3811" y="3333652"/>
              <a:ext cx="391508" cy="3915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87542-2988-4FFF-92E8-B975C777ECA5}"/>
                </a:ext>
              </a:extLst>
            </p:cNvPr>
            <p:cNvSpPr txBox="1"/>
            <p:nvPr/>
          </p:nvSpPr>
          <p:spPr>
            <a:xfrm>
              <a:off x="4483306" y="3686616"/>
              <a:ext cx="1012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Identification</a:t>
              </a:r>
              <a:br>
                <a:rPr lang="en-US" sz="1200" dirty="0"/>
              </a:br>
              <a:r>
                <a:rPr lang="en-US" sz="1200" dirty="0"/>
                <a:t>Document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0A3D61-A0B3-417A-AE4A-7A646F1D617B}"/>
              </a:ext>
            </a:extLst>
          </p:cNvPr>
          <p:cNvGrpSpPr/>
          <p:nvPr/>
        </p:nvGrpSpPr>
        <p:grpSpPr>
          <a:xfrm>
            <a:off x="4566699" y="4169729"/>
            <a:ext cx="686022" cy="697828"/>
            <a:chOff x="6220584" y="3581978"/>
            <a:chExt cx="686022" cy="697828"/>
          </a:xfrm>
        </p:grpSpPr>
        <p:pic>
          <p:nvPicPr>
            <p:cNvPr id="17" name="Picture 10" descr="Image result for software icon">
              <a:extLst>
                <a:ext uri="{FF2B5EF4-FFF2-40B4-BE49-F238E27FC236}">
                  <a16:creationId xmlns:a16="http://schemas.microsoft.com/office/drawing/2014/main" id="{2C6BD49F-EA6B-4EFE-AADC-4122AF157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032" y="3581978"/>
              <a:ext cx="429127" cy="42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C549B9-F087-4F66-AE01-AB5BB7CE1A23}"/>
                </a:ext>
              </a:extLst>
            </p:cNvPr>
            <p:cNvSpPr txBox="1"/>
            <p:nvPr/>
          </p:nvSpPr>
          <p:spPr>
            <a:xfrm>
              <a:off x="6220584" y="4002807"/>
              <a:ext cx="68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Installer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745F87-14CA-498F-A041-08B2ADEFE07C}"/>
              </a:ext>
            </a:extLst>
          </p:cNvPr>
          <p:cNvGrpSpPr/>
          <p:nvPr/>
        </p:nvGrpSpPr>
        <p:grpSpPr>
          <a:xfrm>
            <a:off x="2717116" y="1908578"/>
            <a:ext cx="369012" cy="664686"/>
            <a:chOff x="2557328" y="3637490"/>
            <a:chExt cx="369012" cy="664686"/>
          </a:xfrm>
        </p:grpSpPr>
        <p:pic>
          <p:nvPicPr>
            <p:cNvPr id="37" name="Picture 2" descr="Git - Logo Downloads">
              <a:extLst>
                <a:ext uri="{FF2B5EF4-FFF2-40B4-BE49-F238E27FC236}">
                  <a16:creationId xmlns:a16="http://schemas.microsoft.com/office/drawing/2014/main" id="{45FBEEBE-1825-409B-A29E-8E9B920C9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269" y="3637490"/>
              <a:ext cx="363133" cy="36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9BBCC-D8A1-4515-B580-76EDA6533E6F}"/>
                </a:ext>
              </a:extLst>
            </p:cNvPr>
            <p:cNvSpPr txBox="1"/>
            <p:nvPr/>
          </p:nvSpPr>
          <p:spPr>
            <a:xfrm>
              <a:off x="2557328" y="4025177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Git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4311EE-CB10-425C-BC43-A218E7396849}"/>
              </a:ext>
            </a:extLst>
          </p:cNvPr>
          <p:cNvGrpSpPr/>
          <p:nvPr/>
        </p:nvGrpSpPr>
        <p:grpSpPr>
          <a:xfrm>
            <a:off x="4125303" y="421316"/>
            <a:ext cx="655427" cy="908521"/>
            <a:chOff x="3477604" y="1829400"/>
            <a:chExt cx="655427" cy="90852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007747B-0720-4E56-8E7D-83B27DE4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7604" y="1829400"/>
              <a:ext cx="655427" cy="65542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6EC191-D619-4EB8-A320-EC8E690F9FAD}"/>
                </a:ext>
              </a:extLst>
            </p:cNvPr>
            <p:cNvSpPr txBox="1"/>
            <p:nvPr/>
          </p:nvSpPr>
          <p:spPr>
            <a:xfrm>
              <a:off x="3513442" y="2460922"/>
              <a:ext cx="58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611E0-F261-4FA8-939E-75CFE49AC8C7}"/>
              </a:ext>
            </a:extLst>
          </p:cNvPr>
          <p:cNvGrpSpPr/>
          <p:nvPr/>
        </p:nvGrpSpPr>
        <p:grpSpPr>
          <a:xfrm>
            <a:off x="2479580" y="3034757"/>
            <a:ext cx="814160" cy="617741"/>
            <a:chOff x="3831954" y="1290065"/>
            <a:chExt cx="814160" cy="61774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AB18C8-BBAA-418F-8C0E-B522539977C4}"/>
                </a:ext>
              </a:extLst>
            </p:cNvPr>
            <p:cNvGrpSpPr/>
            <p:nvPr/>
          </p:nvGrpSpPr>
          <p:grpSpPr>
            <a:xfrm>
              <a:off x="4139216" y="1290065"/>
              <a:ext cx="199637" cy="302682"/>
              <a:chOff x="4139216" y="1290065"/>
              <a:chExt cx="199637" cy="302682"/>
            </a:xfrm>
          </p:grpSpPr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47A57C8F-1AE9-4204-9BCC-108920DB998D}"/>
                  </a:ext>
                </a:extLst>
              </p:cNvPr>
              <p:cNvSpPr/>
              <p:nvPr/>
            </p:nvSpPr>
            <p:spPr>
              <a:xfrm rot="900000">
                <a:off x="4187486" y="1375134"/>
                <a:ext cx="59889" cy="216954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27">
                <a:extLst>
                  <a:ext uri="{FF2B5EF4-FFF2-40B4-BE49-F238E27FC236}">
                    <a16:creationId xmlns:a16="http://schemas.microsoft.com/office/drawing/2014/main" id="{744DBFB1-3320-4E76-8F9D-1D462752758A}"/>
                  </a:ext>
                </a:extLst>
              </p:cNvPr>
              <p:cNvSpPr/>
              <p:nvPr/>
            </p:nvSpPr>
            <p:spPr>
              <a:xfrm rot="20665071">
                <a:off x="4234179" y="1339811"/>
                <a:ext cx="59889" cy="252936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5" name="7-Point Star 213">
                <a:extLst>
                  <a:ext uri="{FF2B5EF4-FFF2-40B4-BE49-F238E27FC236}">
                    <a16:creationId xmlns:a16="http://schemas.microsoft.com/office/drawing/2014/main" id="{34908F8D-8BFD-4997-884D-EFC90A9890DB}"/>
                  </a:ext>
                </a:extLst>
              </p:cNvPr>
              <p:cNvSpPr/>
              <p:nvPr/>
            </p:nvSpPr>
            <p:spPr>
              <a:xfrm>
                <a:off x="4139216" y="1290065"/>
                <a:ext cx="199637" cy="199637"/>
              </a:xfrm>
              <a:prstGeom prst="star7">
                <a:avLst/>
              </a:pr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0" rtlCol="0" anchor="ctr" anchorCtr="0">
                <a:noAutofit/>
              </a:bodyPr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C1EF99-C966-4F29-B59C-04B810822F57}"/>
                </a:ext>
              </a:extLst>
            </p:cNvPr>
            <p:cNvSpPr txBox="1"/>
            <p:nvPr/>
          </p:nvSpPr>
          <p:spPr>
            <a:xfrm>
              <a:off x="3831954" y="1630807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Signature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B1211A-F367-4986-9199-EB7F91687EA9}"/>
              </a:ext>
            </a:extLst>
          </p:cNvPr>
          <p:cNvGrpSpPr/>
          <p:nvPr/>
        </p:nvGrpSpPr>
        <p:grpSpPr>
          <a:xfrm>
            <a:off x="3455557" y="4311833"/>
            <a:ext cx="827471" cy="557449"/>
            <a:chOff x="1803574" y="5377827"/>
            <a:chExt cx="827471" cy="55744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89FF4EF-D6D6-48ED-B4F1-179CAFE1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8155" y="5377827"/>
              <a:ext cx="396083" cy="24536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F8237-9DFA-4C56-93E2-2D3F267DC23F}"/>
                </a:ext>
              </a:extLst>
            </p:cNvPr>
            <p:cNvSpPr txBox="1"/>
            <p:nvPr/>
          </p:nvSpPr>
          <p:spPr>
            <a:xfrm>
              <a:off x="1803574" y="565827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USB token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5AB33B-F136-4A52-B8F2-F0637A935436}"/>
              </a:ext>
            </a:extLst>
          </p:cNvPr>
          <p:cNvGrpSpPr/>
          <p:nvPr/>
        </p:nvGrpSpPr>
        <p:grpSpPr>
          <a:xfrm>
            <a:off x="1479652" y="4190046"/>
            <a:ext cx="723680" cy="682748"/>
            <a:chOff x="1479652" y="4190046"/>
            <a:chExt cx="723680" cy="6827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49F05F-5FED-48A2-9EC7-F1EDD2289381}"/>
                </a:ext>
              </a:extLst>
            </p:cNvPr>
            <p:cNvSpPr txBox="1"/>
            <p:nvPr/>
          </p:nvSpPr>
          <p:spPr>
            <a:xfrm>
              <a:off x="1519962" y="4595795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PFX file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7AE9FE9-0B4E-4AD6-A9A9-5A0F12A95C28}"/>
                </a:ext>
              </a:extLst>
            </p:cNvPr>
            <p:cNvGrpSpPr/>
            <p:nvPr/>
          </p:nvGrpSpPr>
          <p:grpSpPr>
            <a:xfrm>
              <a:off x="1479652" y="4190046"/>
              <a:ext cx="723680" cy="461122"/>
              <a:chOff x="11280808" y="2162099"/>
              <a:chExt cx="723680" cy="46112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9B9231F-1BFF-4949-9C99-E11F25E00C23}"/>
                  </a:ext>
                </a:extLst>
              </p:cNvPr>
              <p:cNvGrpSpPr/>
              <p:nvPr/>
            </p:nvGrpSpPr>
            <p:grpSpPr>
              <a:xfrm>
                <a:off x="11531064" y="2162099"/>
                <a:ext cx="223169" cy="293470"/>
                <a:chOff x="5291348" y="763805"/>
                <a:chExt cx="804652" cy="932325"/>
              </a:xfrm>
            </p:grpSpPr>
            <p:sp>
              <p:nvSpPr>
                <p:cNvPr id="68" name="Rectangle: Single Corner Snipped 67">
                  <a:extLst>
                    <a:ext uri="{FF2B5EF4-FFF2-40B4-BE49-F238E27FC236}">
                      <a16:creationId xmlns:a16="http://schemas.microsoft.com/office/drawing/2014/main" id="{C43F0617-37E2-449C-9CA2-7DFEF25BB849}"/>
                    </a:ext>
                  </a:extLst>
                </p:cNvPr>
                <p:cNvSpPr/>
                <p:nvPr/>
              </p:nvSpPr>
              <p:spPr>
                <a:xfrm>
                  <a:off x="5291348" y="763805"/>
                  <a:ext cx="804652" cy="932325"/>
                </a:xfrm>
                <a:prstGeom prst="snip1Rect">
                  <a:avLst>
                    <a:gd name="adj" fmla="val 207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PFX</a:t>
                  </a:r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61F24F3-DC31-442E-B290-1FF1E763C78E}"/>
                    </a:ext>
                  </a:extLst>
                </p:cNvPr>
                <p:cNvCxnSpPr/>
                <p:nvPr/>
              </p:nvCxnSpPr>
              <p:spPr>
                <a:xfrm flipV="1">
                  <a:off x="5931976" y="763805"/>
                  <a:ext cx="0" cy="183546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6595CBA-144C-4C2F-97F4-30AA1A942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1976" y="947351"/>
                  <a:ext cx="164024" cy="0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3014D4-E3AF-475B-A1CB-34AC7813594A}"/>
                  </a:ext>
                </a:extLst>
              </p:cNvPr>
              <p:cNvSpPr txBox="1"/>
              <p:nvPr/>
            </p:nvSpPr>
            <p:spPr>
              <a:xfrm>
                <a:off x="11280808" y="2407777"/>
                <a:ext cx="7236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+ password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C4E6AE-EDEB-4BE0-BE3F-AE3B45A68AA9}"/>
              </a:ext>
            </a:extLst>
          </p:cNvPr>
          <p:cNvGrpSpPr/>
          <p:nvPr/>
        </p:nvGrpSpPr>
        <p:grpSpPr>
          <a:xfrm>
            <a:off x="2645294" y="4284131"/>
            <a:ext cx="402675" cy="588663"/>
            <a:chOff x="2645294" y="4284131"/>
            <a:chExt cx="402675" cy="58866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62110A-8AC8-417C-8CD2-CF0C8853F85B}"/>
                </a:ext>
              </a:extLst>
            </p:cNvPr>
            <p:cNvSpPr txBox="1"/>
            <p:nvPr/>
          </p:nvSpPr>
          <p:spPr>
            <a:xfrm>
              <a:off x="2645294" y="4595795"/>
              <a:ext cx="402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1200" dirty="0"/>
                <a:t>F</a:t>
              </a:r>
              <a:r>
                <a:rPr lang="en-US" sz="1200" dirty="0" err="1"/>
                <a:t>ile</a:t>
              </a:r>
              <a:endParaRPr lang="en-US" sz="1200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1D23CFD-E7D5-475E-8576-D0C2C8C7512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77" name="Rectangle: Single Corner Snipped 76">
                <a:extLst>
                  <a:ext uri="{FF2B5EF4-FFF2-40B4-BE49-F238E27FC236}">
                    <a16:creationId xmlns:a16="http://schemas.microsoft.com/office/drawing/2014/main" id="{B09ED41A-5B86-401B-A6AC-369F57E0F605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2D9744A-54E1-467B-A62F-78CB8F9EA3C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DD3111C-5F00-4B5C-B4C4-9D4187B2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EF5F05C-FAF3-45B9-807B-715E3D02D4CF}"/>
              </a:ext>
            </a:extLst>
          </p:cNvPr>
          <p:cNvSpPr/>
          <p:nvPr/>
        </p:nvSpPr>
        <p:spPr>
          <a:xfrm>
            <a:off x="10330772" y="421316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1D1738-F392-429A-BC79-BB0A70B303FC}"/>
              </a:ext>
            </a:extLst>
          </p:cNvPr>
          <p:cNvSpPr txBox="1"/>
          <p:nvPr/>
        </p:nvSpPr>
        <p:spPr>
          <a:xfrm>
            <a:off x="9857757" y="585802"/>
            <a:ext cx="102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1200" dirty="0"/>
              <a:t>word </a:t>
            </a:r>
            <a:r>
              <a:rPr lang="en-AT" dirty="0"/>
              <a:t>¬ </a:t>
            </a:r>
            <a:r>
              <a:rPr lang="en-AT" sz="1200" dirty="0"/>
              <a:t>w</a:t>
            </a:r>
            <a:r>
              <a:rPr lang="de-AT" sz="1200" dirty="0"/>
              <a:t>r</a:t>
            </a:r>
            <a:r>
              <a:rPr lang="en-AT" sz="1200" dirty="0"/>
              <a:t>a</a:t>
            </a:r>
            <a:r>
              <a:rPr lang="de-AT" sz="1200" dirty="0"/>
              <a:t>p</a:t>
            </a: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5BD0C-D138-5490-AC17-07E5F2739669}"/>
              </a:ext>
            </a:extLst>
          </p:cNvPr>
          <p:cNvGrpSpPr/>
          <p:nvPr/>
        </p:nvGrpSpPr>
        <p:grpSpPr>
          <a:xfrm>
            <a:off x="5231246" y="1840214"/>
            <a:ext cx="919966" cy="725332"/>
            <a:chOff x="5231246" y="1840214"/>
            <a:chExt cx="919966" cy="725332"/>
          </a:xfrm>
        </p:grpSpPr>
        <p:pic>
          <p:nvPicPr>
            <p:cNvPr id="1026" name="Picture 2" descr="Data Protection On Demand - 30-Day Free Evaluation">
              <a:extLst>
                <a:ext uri="{FF2B5EF4-FFF2-40B4-BE49-F238E27FC236}">
                  <a16:creationId xmlns:a16="http://schemas.microsoft.com/office/drawing/2014/main" id="{DED02400-9CDC-3523-E8C0-D1A7BEB4F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9C4545-6C63-2C0A-95A3-5E7D081E8940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706B5-574B-865D-47BD-600498D0F1AC}"/>
              </a:ext>
            </a:extLst>
          </p:cNvPr>
          <p:cNvGrpSpPr/>
          <p:nvPr/>
        </p:nvGrpSpPr>
        <p:grpSpPr>
          <a:xfrm>
            <a:off x="3503847" y="1851295"/>
            <a:ext cx="322294" cy="725641"/>
            <a:chOff x="3503847" y="1851295"/>
            <a:chExt cx="322294" cy="7256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F1A023-F3CC-45BA-96BB-8C94D2F3C049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9B891F-9B13-A425-B147-6AD857479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EDB6BFE8-8786-CB93-3AB6-C0544991B3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0506" y="5900317"/>
            <a:ext cx="2563109" cy="51675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48CCD5C-1120-1DFE-7C1C-7ACB5B3DDF23}"/>
              </a:ext>
            </a:extLst>
          </p:cNvPr>
          <p:cNvGrpSpPr/>
          <p:nvPr/>
        </p:nvGrpSpPr>
        <p:grpSpPr>
          <a:xfrm>
            <a:off x="1715669" y="1894573"/>
            <a:ext cx="814160" cy="670974"/>
            <a:chOff x="1715669" y="1894573"/>
            <a:chExt cx="814160" cy="6709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EE3A9C-4633-4C25-A2BA-8EC2B93E3ABD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1266A30-1C19-C259-9A67-BFC859F36E6B}"/>
                </a:ext>
              </a:extLst>
            </p:cNvPr>
            <p:cNvGrpSpPr/>
            <p:nvPr/>
          </p:nvGrpSpPr>
          <p:grpSpPr>
            <a:xfrm>
              <a:off x="1900729" y="1894573"/>
              <a:ext cx="444039" cy="386433"/>
              <a:chOff x="1900729" y="1894573"/>
              <a:chExt cx="444039" cy="38643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C00AFA4-5724-38ED-FE47-15D608AA28F0}"/>
                  </a:ext>
                </a:extLst>
              </p:cNvPr>
              <p:cNvSpPr/>
              <p:nvPr/>
            </p:nvSpPr>
            <p:spPr>
              <a:xfrm>
                <a:off x="2011029" y="1935479"/>
                <a:ext cx="229251" cy="299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0E441D5E-0D87-C77E-18DC-1CCC46F649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r="76833"/>
              <a:stretch/>
            </p:blipFill>
            <p:spPr>
              <a:xfrm>
                <a:off x="1900729" y="1894573"/>
                <a:ext cx="444039" cy="386433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B1C588-8ED2-40CA-9C9D-B71B38A9D415}"/>
              </a:ext>
            </a:extLst>
          </p:cNvPr>
          <p:cNvGrpSpPr/>
          <p:nvPr/>
        </p:nvGrpSpPr>
        <p:grpSpPr>
          <a:xfrm>
            <a:off x="4128086" y="1902216"/>
            <a:ext cx="919966" cy="666646"/>
            <a:chOff x="1832333" y="1493134"/>
            <a:chExt cx="919966" cy="6666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B3E666-2B9E-4E72-AAE9-4F0445CFE720}"/>
                </a:ext>
              </a:extLst>
            </p:cNvPr>
            <p:cNvSpPr txBox="1"/>
            <p:nvPr/>
          </p:nvSpPr>
          <p:spPr>
            <a:xfrm>
              <a:off x="1832333" y="1882781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AppVeyor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83FCE63-AF5B-4B89-895F-DE12C63D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3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SmartScreen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Root 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Revocation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Timestamp Authority (TSA)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Root certificates</a:t>
              </a:r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(8)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or warn user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8070" y="2896242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295" y="1818285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4064" y="2896242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V="1">
            <a:off x="4501008" y="2094063"/>
            <a:ext cx="692353" cy="8021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58424" y="2165663"/>
            <a:ext cx="771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(1) </a:t>
            </a:r>
            <a:r>
              <a:rPr lang="en-US" sz="1000" dirty="0"/>
              <a:t>retrieve</a:t>
            </a:r>
          </a:p>
          <a:p>
            <a:pPr algn="ctr"/>
            <a:r>
              <a:rPr lang="en-US" sz="1000" dirty="0"/>
              <a:t>signed</a:t>
            </a:r>
            <a:br>
              <a:rPr lang="en-US" sz="1000" dirty="0"/>
            </a:br>
            <a:r>
              <a:rPr lang="en-US" sz="1000" dirty="0"/>
              <a:t>tags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9223" y="1389746"/>
            <a:ext cx="121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(3)</a:t>
            </a:r>
            <a:r>
              <a:rPr lang="en-US" sz="1000" dirty="0"/>
              <a:t> verify </a:t>
            </a:r>
            <a:br>
              <a:rPr lang="en-US" sz="1000" dirty="0"/>
            </a:br>
            <a:r>
              <a:rPr lang="en-US" sz="1000" dirty="0"/>
              <a:t>signature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77282" y="2319551"/>
            <a:ext cx="9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(4) </a:t>
            </a:r>
            <a:r>
              <a:rPr lang="en-US" sz="1000" dirty="0"/>
              <a:t>pull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stCxn id="7" idx="0"/>
          </p:cNvCxnSpPr>
          <p:nvPr/>
        </p:nvCxnSpPr>
        <p:spPr>
          <a:xfrm flipH="1" flipV="1">
            <a:off x="5631461" y="2095284"/>
            <a:ext cx="810358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>
            <a:off x="5448065" y="155679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55191-2560-48F4-9237-70E8D72380F0}"/>
              </a:ext>
            </a:extLst>
          </p:cNvPr>
          <p:cNvSpPr txBox="1"/>
          <p:nvPr/>
        </p:nvSpPr>
        <p:spPr>
          <a:xfrm flipH="1">
            <a:off x="3551513" y="3299659"/>
            <a:ext cx="121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br>
              <a:rPr lang="en-US" sz="1000" dirty="0"/>
            </a:br>
            <a:r>
              <a:rPr lang="en-US" sz="1000" dirty="0"/>
              <a:t>refresh timestamp (if expired)</a:t>
            </a:r>
          </a:p>
        </p:txBody>
      </p:sp>
      <p:sp>
        <p:nvSpPr>
          <p:cNvPr id="13" name="Oval 78">
            <a:extLst>
              <a:ext uri="{FF2B5EF4-FFF2-40B4-BE49-F238E27FC236}">
                <a16:creationId xmlns:a16="http://schemas.microsoft.com/office/drawing/2014/main" id="{EC7A315B-FFED-464A-BDA4-B0D03503F436}"/>
              </a:ext>
            </a:extLst>
          </p:cNvPr>
          <p:cNvSpPr/>
          <p:nvPr/>
        </p:nvSpPr>
        <p:spPr>
          <a:xfrm rot="10800000" flipH="1">
            <a:off x="4309119" y="3165917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30C15-DB3E-4EAA-BA3B-B31F9E809C60}"/>
              </a:ext>
            </a:extLst>
          </p:cNvPr>
          <p:cNvCxnSpPr>
            <a:cxnSpLocks/>
          </p:cNvCxnSpPr>
          <p:nvPr/>
        </p:nvCxnSpPr>
        <p:spPr>
          <a:xfrm flipV="1">
            <a:off x="4812407" y="2352029"/>
            <a:ext cx="272502" cy="315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8A7DC-3539-4541-BE49-16FC719CE4BB}"/>
              </a:ext>
            </a:extLst>
          </p:cNvPr>
          <p:cNvCxnSpPr>
            <a:cxnSpLocks/>
          </p:cNvCxnSpPr>
          <p:nvPr/>
        </p:nvCxnSpPr>
        <p:spPr>
          <a:xfrm flipH="1" flipV="1">
            <a:off x="6023044" y="2352030"/>
            <a:ext cx="301849" cy="296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765471" y="3534417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128894" y="2456460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4003201" y="3534417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H="1" flipV="1">
            <a:off x="5653127" y="2733459"/>
            <a:ext cx="655281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5653127" y="2806741"/>
            <a:ext cx="14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(3) </a:t>
            </a:r>
            <a:r>
              <a:rPr lang="en-US" sz="1000" dirty="0"/>
              <a:t>push signed metadata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4556567" y="1925177"/>
            <a:ext cx="841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Sign image metadata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038016" y="2806741"/>
            <a:ext cx="96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(1)</a:t>
            </a:r>
            <a:r>
              <a:rPr lang="en-US" sz="1000" dirty="0"/>
              <a:t> upload 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endCxn id="7" idx="0"/>
          </p:cNvCxnSpPr>
          <p:nvPr/>
        </p:nvCxnSpPr>
        <p:spPr>
          <a:xfrm flipH="1">
            <a:off x="4580955" y="2750185"/>
            <a:ext cx="849404" cy="78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 flipH="1">
            <a:off x="5398338" y="2194966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ounded Rectangle 75">
            <a:extLst>
              <a:ext uri="{FF2B5EF4-FFF2-40B4-BE49-F238E27FC236}">
                <a16:creationId xmlns:a16="http://schemas.microsoft.com/office/drawing/2014/main" id="{B55467D7-7436-4763-BDA2-111E11F38C0F}"/>
              </a:ext>
            </a:extLst>
          </p:cNvPr>
          <p:cNvSpPr/>
          <p:nvPr/>
        </p:nvSpPr>
        <p:spPr>
          <a:xfrm>
            <a:off x="577516" y="3545297"/>
            <a:ext cx="5012643" cy="592032"/>
          </a:xfrm>
          <a:prstGeom prst="roundRect">
            <a:avLst>
              <a:gd name="adj" fmla="val 1407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3" name="Rounded Rectangle 75">
            <a:extLst>
              <a:ext uri="{FF2B5EF4-FFF2-40B4-BE49-F238E27FC236}">
                <a16:creationId xmlns:a16="http://schemas.microsoft.com/office/drawing/2014/main" id="{AEA0BDFC-8CB7-4282-88AC-064363ECCE18}"/>
              </a:ext>
            </a:extLst>
          </p:cNvPr>
          <p:cNvSpPr/>
          <p:nvPr/>
        </p:nvSpPr>
        <p:spPr>
          <a:xfrm>
            <a:off x="577516" y="2812544"/>
            <a:ext cx="5012643" cy="592032"/>
          </a:xfrm>
          <a:prstGeom prst="roundRect">
            <a:avLst>
              <a:gd name="adj" fmla="val 1246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2" name="Rounded Rectangle 75">
            <a:extLst>
              <a:ext uri="{FF2B5EF4-FFF2-40B4-BE49-F238E27FC236}">
                <a16:creationId xmlns:a16="http://schemas.microsoft.com/office/drawing/2014/main" id="{8429210B-6F17-4305-B289-21EA5C1E728E}"/>
              </a:ext>
            </a:extLst>
          </p:cNvPr>
          <p:cNvSpPr/>
          <p:nvPr/>
        </p:nvSpPr>
        <p:spPr>
          <a:xfrm>
            <a:off x="577516" y="1255344"/>
            <a:ext cx="5012643" cy="1339257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0" name="Rounded Rectangle 72">
            <a:extLst>
              <a:ext uri="{FF2B5EF4-FFF2-40B4-BE49-F238E27FC236}">
                <a16:creationId xmlns:a16="http://schemas.microsoft.com/office/drawing/2014/main" id="{A017D6D3-2101-4EA8-8361-B428248899BD}"/>
              </a:ext>
            </a:extLst>
          </p:cNvPr>
          <p:cNvSpPr/>
          <p:nvPr/>
        </p:nvSpPr>
        <p:spPr>
          <a:xfrm>
            <a:off x="7176977" y="397700"/>
            <a:ext cx="2082081" cy="3739624"/>
          </a:xfrm>
          <a:prstGeom prst="roundRect">
            <a:avLst>
              <a:gd name="adj" fmla="val 2912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</a:rPr>
              <a:t>Notary signer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CCE9A-E24B-4FD2-B699-B9235408A949}"/>
              </a:ext>
            </a:extLst>
          </p:cNvPr>
          <p:cNvGrpSpPr/>
          <p:nvPr/>
        </p:nvGrpSpPr>
        <p:grpSpPr>
          <a:xfrm>
            <a:off x="4715708" y="1421626"/>
            <a:ext cx="639919" cy="455800"/>
            <a:chOff x="3525824" y="4056142"/>
            <a:chExt cx="639919" cy="455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4E1CFC-D783-46DA-84C6-B66B67497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6230" y="4056142"/>
              <a:ext cx="219106" cy="2095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6DBEF-8555-4907-B72F-332B0EBDC686}"/>
                </a:ext>
              </a:extLst>
            </p:cNvPr>
            <p:cNvSpPr txBox="1"/>
            <p:nvPr/>
          </p:nvSpPr>
          <p:spPr>
            <a:xfrm>
              <a:off x="3525824" y="4265721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Root key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3A031-1E77-4E3F-82FC-963348CEB467}"/>
              </a:ext>
            </a:extLst>
          </p:cNvPr>
          <p:cNvGrpSpPr/>
          <p:nvPr/>
        </p:nvGrpSpPr>
        <p:grpSpPr>
          <a:xfrm>
            <a:off x="7281008" y="2127394"/>
            <a:ext cx="974947" cy="455800"/>
            <a:chOff x="3525824" y="4056142"/>
            <a:chExt cx="974947" cy="455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51F802-1160-4685-90D4-9AEB8A44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744" y="4056142"/>
              <a:ext cx="219106" cy="2095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A143A-5440-4D4D-B4B7-B89A74245C63}"/>
                </a:ext>
              </a:extLst>
            </p:cNvPr>
            <p:cNvSpPr txBox="1"/>
            <p:nvPr/>
          </p:nvSpPr>
          <p:spPr>
            <a:xfrm>
              <a:off x="3525824" y="4265721"/>
              <a:ext cx="97494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Timestamp key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F0FC6-8238-4F5F-B4CF-7BAC73B11582}"/>
              </a:ext>
            </a:extLst>
          </p:cNvPr>
          <p:cNvGrpSpPr/>
          <p:nvPr/>
        </p:nvGrpSpPr>
        <p:grpSpPr>
          <a:xfrm>
            <a:off x="3477121" y="2122646"/>
            <a:ext cx="779381" cy="460548"/>
            <a:chOff x="3525824" y="4051394"/>
            <a:chExt cx="779381" cy="46054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8FC443-BEED-4FF1-9267-19C21D5D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961" y="4051394"/>
              <a:ext cx="219106" cy="2095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4CBF0-73E4-4972-A81F-7811F561C6E1}"/>
                </a:ext>
              </a:extLst>
            </p:cNvPr>
            <p:cNvSpPr txBox="1"/>
            <p:nvPr/>
          </p:nvSpPr>
          <p:spPr>
            <a:xfrm>
              <a:off x="3525824" y="4265721"/>
              <a:ext cx="77938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Targets key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4D522-C710-4532-BB1F-48C43E4EE074}"/>
              </a:ext>
            </a:extLst>
          </p:cNvPr>
          <p:cNvGrpSpPr/>
          <p:nvPr/>
        </p:nvGrpSpPr>
        <p:grpSpPr>
          <a:xfrm>
            <a:off x="8396024" y="2121642"/>
            <a:ext cx="875561" cy="461552"/>
            <a:chOff x="3525824" y="4050390"/>
            <a:chExt cx="875561" cy="46155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79D1B7-70EF-4C12-AB23-A8DE74EF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051" y="4050390"/>
              <a:ext cx="219106" cy="2095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4C9253-9404-45C1-B292-3B9ACA7F332A}"/>
                </a:ext>
              </a:extLst>
            </p:cNvPr>
            <p:cNvSpPr txBox="1"/>
            <p:nvPr/>
          </p:nvSpPr>
          <p:spPr>
            <a:xfrm>
              <a:off x="3525824" y="4265721"/>
              <a:ext cx="87556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Snapshot key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CEE0-3163-4052-8043-66CEBF65CF37}"/>
              </a:ext>
            </a:extLst>
          </p:cNvPr>
          <p:cNvGrpSpPr/>
          <p:nvPr/>
        </p:nvGrpSpPr>
        <p:grpSpPr>
          <a:xfrm>
            <a:off x="3933501" y="3664289"/>
            <a:ext cx="1051891" cy="461552"/>
            <a:chOff x="3525824" y="4050390"/>
            <a:chExt cx="1051891" cy="4615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56AE370-F1FE-41A2-83D3-839B2B3C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438A2-FAB0-4A0A-BAAD-88645FBF3940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DB3907-36AA-4D64-B89C-850C86C3B772}"/>
              </a:ext>
            </a:extLst>
          </p:cNvPr>
          <p:cNvGrpSpPr/>
          <p:nvPr/>
        </p:nvGrpSpPr>
        <p:grpSpPr>
          <a:xfrm>
            <a:off x="2747618" y="2915253"/>
            <a:ext cx="1051891" cy="461552"/>
            <a:chOff x="3525824" y="4050390"/>
            <a:chExt cx="1051891" cy="461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127FB6-D8CD-47D7-A162-0D082E16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E7325-DA83-426A-AE24-42D99A01D3A6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1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C93DB16-9780-443D-8DD2-010E0DAD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60" y="1482440"/>
            <a:ext cx="396083" cy="245361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2641C83-68E1-480B-B86C-92928CCA6C84}"/>
              </a:ext>
            </a:extLst>
          </p:cNvPr>
          <p:cNvGrpSpPr/>
          <p:nvPr/>
        </p:nvGrpSpPr>
        <p:grpSpPr>
          <a:xfrm>
            <a:off x="7521837" y="3120193"/>
            <a:ext cx="1324053" cy="632421"/>
            <a:chOff x="6189848" y="3440759"/>
            <a:chExt cx="1324053" cy="632421"/>
          </a:xfrm>
        </p:grpSpPr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16FCA2C-A888-4DA5-B9D7-BBADDAD70741}"/>
                </a:ext>
              </a:extLst>
            </p:cNvPr>
            <p:cNvSpPr/>
            <p:nvPr/>
          </p:nvSpPr>
          <p:spPr>
            <a:xfrm>
              <a:off x="6550469" y="3440759"/>
              <a:ext cx="602810" cy="41551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0I00II0III000II</a:t>
              </a:r>
              <a:br>
                <a:rPr lang="en-US" sz="700">
                  <a:solidFill>
                    <a:schemeClr val="tx1"/>
                  </a:solidFill>
                </a:rPr>
              </a:br>
              <a:r>
                <a:rPr lang="en-US" sz="700">
                  <a:solidFill>
                    <a:schemeClr val="tx1"/>
                  </a:solidFill>
                </a:rPr>
                <a:t>I0I000I0III0I0I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E8BB61-B2F0-4D8B-9357-A15F234B7884}"/>
                </a:ext>
              </a:extLst>
            </p:cNvPr>
            <p:cNvSpPr txBox="1"/>
            <p:nvPr/>
          </p:nvSpPr>
          <p:spPr>
            <a:xfrm>
              <a:off x="6189848" y="3826959"/>
              <a:ext cx="1324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Key database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554E3E0-64B6-4EFD-8DF1-9D185CC26C92}"/>
              </a:ext>
            </a:extLst>
          </p:cNvPr>
          <p:cNvSpPr txBox="1"/>
          <p:nvPr/>
        </p:nvSpPr>
        <p:spPr>
          <a:xfrm>
            <a:off x="2449516" y="1489196"/>
            <a:ext cx="29687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/>
              <a:t>or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D0D11D-547D-4F2B-B6A0-8C2B97909702}"/>
              </a:ext>
            </a:extLst>
          </p:cNvPr>
          <p:cNvGrpSpPr/>
          <p:nvPr/>
        </p:nvGrpSpPr>
        <p:grpSpPr>
          <a:xfrm>
            <a:off x="1875075" y="1407552"/>
            <a:ext cx="723680" cy="461122"/>
            <a:chOff x="11280808" y="2162099"/>
            <a:chExt cx="723680" cy="4611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B6FBDA-0B1B-4758-B385-73915BD8111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654429F0-D9A1-4851-9D9A-3B1C5643CD94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31A371-20AB-4C75-AD44-30CE9F18F72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D037E4-15F6-4BA1-BCAD-423D08CD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5165ECC-2F86-4687-9F24-A524CE9370C0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0454714-336B-496F-8875-4F6145BFB2E9}"/>
              </a:ext>
            </a:extLst>
          </p:cNvPr>
          <p:cNvGrpSpPr/>
          <p:nvPr/>
        </p:nvGrpSpPr>
        <p:grpSpPr>
          <a:xfrm>
            <a:off x="1875075" y="2106495"/>
            <a:ext cx="723680" cy="461122"/>
            <a:chOff x="11280808" y="2162099"/>
            <a:chExt cx="723680" cy="4611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5451876-195C-44FE-A6ED-1DEEA4591EF5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88" name="Rectangle: Single Corner Snipped 187">
                <a:extLst>
                  <a:ext uri="{FF2B5EF4-FFF2-40B4-BE49-F238E27FC236}">
                    <a16:creationId xmlns:a16="http://schemas.microsoft.com/office/drawing/2014/main" id="{8FB125BF-F27B-4BB3-8115-A62DF3CD0A18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9614B1C-152C-492F-9070-C9448384DEAF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D97B330-53E4-4ECC-989B-916BACA1A3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DF0F716-24A1-4CF4-A7F4-E442C508DDE1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F923CD5-8457-40AF-B7E6-3390B0C56EA2}"/>
              </a:ext>
            </a:extLst>
          </p:cNvPr>
          <p:cNvGrpSpPr/>
          <p:nvPr/>
        </p:nvGrpSpPr>
        <p:grpSpPr>
          <a:xfrm>
            <a:off x="1875075" y="2927789"/>
            <a:ext cx="723680" cy="461122"/>
            <a:chOff x="11280808" y="2162099"/>
            <a:chExt cx="723680" cy="46112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44D30C2-F46A-4DD0-B924-DEF89CF465E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97" name="Rectangle: Single Corner Snipped 196">
                <a:extLst>
                  <a:ext uri="{FF2B5EF4-FFF2-40B4-BE49-F238E27FC236}">
                    <a16:creationId xmlns:a16="http://schemas.microsoft.com/office/drawing/2014/main" id="{29A7DB83-3364-41CF-AD71-6F8B7D5144C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E2D0D23-9891-457E-A8AB-21EC9E210BF1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AAF2F1E-E9A0-4F65-A825-A4033800C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554045B-BF1D-4869-9D8D-41A3EC7B1516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D402ED1-AB2D-412E-8379-4FA122DDBF43}"/>
              </a:ext>
            </a:extLst>
          </p:cNvPr>
          <p:cNvGrpSpPr/>
          <p:nvPr/>
        </p:nvGrpSpPr>
        <p:grpSpPr>
          <a:xfrm>
            <a:off x="1875075" y="3664719"/>
            <a:ext cx="723680" cy="461122"/>
            <a:chOff x="11280808" y="2162099"/>
            <a:chExt cx="723680" cy="46112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B1FA100-31BC-45C5-91CC-90E52153F10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C710F673-449D-4B36-A5F0-B82F1F924CB7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937FF39-7D56-4AF3-A9CB-0261EB77ED9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5BB680-4388-4DED-B24E-B9F4733B8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68ED659-BC44-4674-9B04-2D9E0FC57708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242792-A172-4C05-A9D5-42DD3983331A}"/>
              </a:ext>
            </a:extLst>
          </p:cNvPr>
          <p:cNvCxnSpPr>
            <a:cxnSpLocks/>
          </p:cNvCxnSpPr>
          <p:nvPr/>
        </p:nvCxnSpPr>
        <p:spPr>
          <a:xfrm>
            <a:off x="3866811" y="1952626"/>
            <a:ext cx="5006957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A4926-0532-4466-96C7-029FE7E6C9DC}"/>
              </a:ext>
            </a:extLst>
          </p:cNvPr>
          <p:cNvCxnSpPr>
            <a:cxnSpLocks/>
          </p:cNvCxnSpPr>
          <p:nvPr/>
        </p:nvCxnSpPr>
        <p:spPr>
          <a:xfrm>
            <a:off x="3866812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800E7-4AB4-401D-B061-91440148ED2F}"/>
              </a:ext>
            </a:extLst>
          </p:cNvPr>
          <p:cNvCxnSpPr>
            <a:cxnSpLocks/>
          </p:cNvCxnSpPr>
          <p:nvPr/>
        </p:nvCxnSpPr>
        <p:spPr>
          <a:xfrm>
            <a:off x="8873768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650B6E-51EA-42E0-800E-F4D2D0AF7DD4}"/>
              </a:ext>
            </a:extLst>
          </p:cNvPr>
          <p:cNvCxnSpPr>
            <a:cxnSpLocks/>
          </p:cNvCxnSpPr>
          <p:nvPr/>
        </p:nvCxnSpPr>
        <p:spPr>
          <a:xfrm>
            <a:off x="3308442" y="2690984"/>
            <a:ext cx="11928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883679-7A57-4243-AEBC-11FC438FD901}"/>
              </a:ext>
            </a:extLst>
          </p:cNvPr>
          <p:cNvCxnSpPr>
            <a:cxnSpLocks/>
          </p:cNvCxnSpPr>
          <p:nvPr/>
        </p:nvCxnSpPr>
        <p:spPr>
          <a:xfrm>
            <a:off x="7814434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A1B571-E65B-48E6-8E91-3F536F6B2D7F}"/>
              </a:ext>
            </a:extLst>
          </p:cNvPr>
          <p:cNvCxnSpPr>
            <a:cxnSpLocks/>
          </p:cNvCxnSpPr>
          <p:nvPr/>
        </p:nvCxnSpPr>
        <p:spPr>
          <a:xfrm>
            <a:off x="4501335" y="2691159"/>
            <a:ext cx="0" cy="93786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5CDC68-6E24-4540-9B9A-3B99C43A63AA}"/>
              </a:ext>
            </a:extLst>
          </p:cNvPr>
          <p:cNvCxnSpPr>
            <a:cxnSpLocks/>
          </p:cNvCxnSpPr>
          <p:nvPr/>
        </p:nvCxnSpPr>
        <p:spPr>
          <a:xfrm>
            <a:off x="3308442" y="2691159"/>
            <a:ext cx="0" cy="19491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D816D6-8765-49B8-B355-6A4027E7B660}"/>
              </a:ext>
            </a:extLst>
          </p:cNvPr>
          <p:cNvCxnSpPr>
            <a:cxnSpLocks/>
          </p:cNvCxnSpPr>
          <p:nvPr/>
        </p:nvCxnSpPr>
        <p:spPr>
          <a:xfrm>
            <a:off x="5052018" y="1837943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BE449F-D4C8-4FD1-9EA5-1C557CB4F7D1}"/>
              </a:ext>
            </a:extLst>
          </p:cNvPr>
          <p:cNvCxnSpPr>
            <a:cxnSpLocks/>
          </p:cNvCxnSpPr>
          <p:nvPr/>
        </p:nvCxnSpPr>
        <p:spPr>
          <a:xfrm>
            <a:off x="3866812" y="2530475"/>
            <a:ext cx="0" cy="16050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12">
            <a:extLst>
              <a:ext uri="{FF2B5EF4-FFF2-40B4-BE49-F238E27FC236}">
                <a16:creationId xmlns:a16="http://schemas.microsoft.com/office/drawing/2014/main" id="{D6C4DFEC-6BDC-4137-9B44-0B7BDC000DD3}"/>
              </a:ext>
            </a:extLst>
          </p:cNvPr>
          <p:cNvCxnSpPr>
            <a:cxnSpLocks/>
            <a:stCxn id="477" idx="2"/>
          </p:cNvCxnSpPr>
          <p:nvPr/>
        </p:nvCxnSpPr>
        <p:spPr>
          <a:xfrm flipH="1">
            <a:off x="3205156" y="5217732"/>
            <a:ext cx="2298" cy="320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12">
            <a:extLst>
              <a:ext uri="{FF2B5EF4-FFF2-40B4-BE49-F238E27FC236}">
                <a16:creationId xmlns:a16="http://schemas.microsoft.com/office/drawing/2014/main" id="{09BC47A2-C3E7-48B2-A482-388FFB909FEE}"/>
              </a:ext>
            </a:extLst>
          </p:cNvPr>
          <p:cNvCxnSpPr>
            <a:cxnSpLocks/>
            <a:stCxn id="408" idx="3"/>
            <a:endCxn id="485" idx="1"/>
          </p:cNvCxnSpPr>
          <p:nvPr/>
        </p:nvCxnSpPr>
        <p:spPr>
          <a:xfrm>
            <a:off x="1463098" y="3120915"/>
            <a:ext cx="695308" cy="1640756"/>
          </a:xfrm>
          <a:prstGeom prst="bentConnector3">
            <a:avLst>
              <a:gd name="adj1" fmla="val 2698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12">
            <a:extLst>
              <a:ext uri="{FF2B5EF4-FFF2-40B4-BE49-F238E27FC236}">
                <a16:creationId xmlns:a16="http://schemas.microsoft.com/office/drawing/2014/main" id="{43C8568D-5D21-43BB-BE9D-35216AB406C1}"/>
              </a:ext>
            </a:extLst>
          </p:cNvPr>
          <p:cNvCxnSpPr>
            <a:cxnSpLocks/>
          </p:cNvCxnSpPr>
          <p:nvPr/>
        </p:nvCxnSpPr>
        <p:spPr>
          <a:xfrm>
            <a:off x="1463098" y="384039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094C681E-ED44-4E3B-9BB8-D06440CFA760}"/>
              </a:ext>
            </a:extLst>
          </p:cNvPr>
          <p:cNvSpPr txBox="1"/>
          <p:nvPr/>
        </p:nvSpPr>
        <p:spPr>
          <a:xfrm>
            <a:off x="2158406" y="373682"/>
            <a:ext cx="2587762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/>
              <a:t>Docker CLI</a:t>
            </a:r>
          </a:p>
          <a:p>
            <a:pPr algn="ctr"/>
            <a:endParaRPr lang="en-US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key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signer add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1" name="Connector: Elbow 212">
            <a:extLst>
              <a:ext uri="{FF2B5EF4-FFF2-40B4-BE49-F238E27FC236}">
                <a16:creationId xmlns:a16="http://schemas.microsoft.com/office/drawing/2014/main" id="{DA24770C-A9B0-4795-8513-EC4650B8FCB6}"/>
              </a:ext>
            </a:extLst>
          </p:cNvPr>
          <p:cNvCxnSpPr>
            <a:cxnSpLocks/>
            <a:stCxn id="329" idx="3"/>
            <a:endCxn id="334" idx="1"/>
          </p:cNvCxnSpPr>
          <p:nvPr/>
        </p:nvCxnSpPr>
        <p:spPr>
          <a:xfrm flipV="1">
            <a:off x="1463098" y="735320"/>
            <a:ext cx="695308" cy="1105495"/>
          </a:xfrm>
          <a:prstGeom prst="bentConnector3">
            <a:avLst>
              <a:gd name="adj1" fmla="val 264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212">
            <a:extLst>
              <a:ext uri="{FF2B5EF4-FFF2-40B4-BE49-F238E27FC236}">
                <a16:creationId xmlns:a16="http://schemas.microsoft.com/office/drawing/2014/main" id="{6E93A6AC-137D-457F-B955-00DCA9313C63}"/>
              </a:ext>
            </a:extLst>
          </p:cNvPr>
          <p:cNvCxnSpPr>
            <a:cxnSpLocks/>
            <a:stCxn id="334" idx="3"/>
          </p:cNvCxnSpPr>
          <p:nvPr/>
        </p:nvCxnSpPr>
        <p:spPr>
          <a:xfrm>
            <a:off x="4746168" y="735320"/>
            <a:ext cx="11926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212">
            <a:extLst>
              <a:ext uri="{FF2B5EF4-FFF2-40B4-BE49-F238E27FC236}">
                <a16:creationId xmlns:a16="http://schemas.microsoft.com/office/drawing/2014/main" id="{0CE3866B-05DE-4C55-A5B7-8B27B130B38F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6791688" y="2267512"/>
            <a:ext cx="385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56233755-6F78-40D3-9748-15556FCD1047}"/>
              </a:ext>
            </a:extLst>
          </p:cNvPr>
          <p:cNvGrpSpPr/>
          <p:nvPr/>
        </p:nvGrpSpPr>
        <p:grpSpPr>
          <a:xfrm>
            <a:off x="763010" y="1601499"/>
            <a:ext cx="700088" cy="646946"/>
            <a:chOff x="10470356" y="1890713"/>
            <a:chExt cx="700088" cy="646946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9214522-3A83-477F-8ECC-D21540FB3B39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6363C90-1CB4-41F2-AC75-B6E2572AFA5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5391A7D-8467-4CD3-9D7F-7BFD05CD59E8}"/>
                  </a:ext>
                </a:extLst>
              </p:cNvPr>
              <p:cNvCxnSpPr>
                <a:cxnSpLocks/>
                <a:stCxn id="25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085A5B3D-D2DC-4B6D-A2C9-BACC48289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385EE9-58A6-4289-9E0C-5E932F74E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269AB6E-FA8C-4DD7-8523-095DECE68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281F68F-5FCC-4E8D-9412-A84152045231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Repository</a:t>
              </a:r>
              <a:br>
                <a:rPr lang="en-US" sz="1200"/>
              </a:br>
              <a:r>
                <a:rPr lang="en-US" sz="1200"/>
                <a:t>Admin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DCAD792-41B9-4148-B1CD-B42C27198B3F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2F3CCC6-38D9-4D19-AFC6-213013098E05}"/>
              </a:ext>
            </a:extLst>
          </p:cNvPr>
          <p:cNvGrpSpPr/>
          <p:nvPr/>
        </p:nvGrpSpPr>
        <p:grpSpPr>
          <a:xfrm>
            <a:off x="763010" y="2881599"/>
            <a:ext cx="700088" cy="646946"/>
            <a:chOff x="10470356" y="1890713"/>
            <a:chExt cx="700088" cy="646946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E1C443DC-BD74-48EF-8A42-9F3D773862FC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3AB35AA-8FBF-4BB4-AD9F-49F304AB718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68F66C05-6C32-45EE-B142-555638A2372D}"/>
                  </a:ext>
                </a:extLst>
              </p:cNvPr>
              <p:cNvCxnSpPr>
                <a:cxnSpLocks/>
                <a:stCxn id="409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9CC458B-E37F-4D3C-ACAE-ADA69B545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6607578-187F-4961-99EF-7B0D9DF24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6CD242B-CF5A-4C8C-98EF-D314935F7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2175B6D-1C9E-42DC-859E-706F370355FD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Developer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782B30D-3436-4105-A0B1-AD29D67EDB9E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DF20E31-09BA-4895-89B0-685AEDAB3949}"/>
              </a:ext>
            </a:extLst>
          </p:cNvPr>
          <p:cNvGrpSpPr/>
          <p:nvPr/>
        </p:nvGrpSpPr>
        <p:grpSpPr>
          <a:xfrm>
            <a:off x="763010" y="3614352"/>
            <a:ext cx="700088" cy="646946"/>
            <a:chOff x="10470356" y="1890713"/>
            <a:chExt cx="700088" cy="64694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C5303890-65C1-4B3F-869A-1E9D003D6F9A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EFE2ACD-BC72-4A79-9218-1DECB7F971C5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3E69958-4B93-4E01-BA72-0D3442965539}"/>
                  </a:ext>
                </a:extLst>
              </p:cNvPr>
              <p:cNvCxnSpPr>
                <a:cxnSpLocks/>
                <a:stCxn id="41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9C23AF6-36C4-485C-AFAE-267C06A83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B7B657E-12B6-4F49-BB43-CB67B6058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35E9250E-A1FB-44D1-AB85-AD899B2E1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CE53EE-C5A6-4037-ABA3-7038B99F03DB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CI System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EF615ED-91BE-4EE4-8A9C-63730D0E7B75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643FE151-35C0-4837-8FD8-ED3FCD9BBBA8}"/>
              </a:ext>
            </a:extLst>
          </p:cNvPr>
          <p:cNvCxnSpPr>
            <a:cxnSpLocks/>
          </p:cNvCxnSpPr>
          <p:nvPr/>
        </p:nvCxnSpPr>
        <p:spPr>
          <a:xfrm>
            <a:off x="1650842" y="171450"/>
            <a:ext cx="0" cy="5210175"/>
          </a:xfrm>
          <a:prstGeom prst="straightConnector1">
            <a:avLst/>
          </a:prstGeom>
          <a:ln w="19050"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>
            <a:off x="5937493" y="397700"/>
            <a:ext cx="854195" cy="3739624"/>
          </a:xfrm>
          <a:prstGeom prst="roundRect">
            <a:avLst>
              <a:gd name="adj" fmla="val 7121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b="1"/>
              <a:t>Notary service</a:t>
            </a:r>
          </a:p>
        </p:txBody>
      </p:sp>
      <p:sp>
        <p:nvSpPr>
          <p:cNvPr id="272" name="Rounded Rectangle 75">
            <a:extLst>
              <a:ext uri="{FF2B5EF4-FFF2-40B4-BE49-F238E27FC236}">
                <a16:creationId xmlns:a16="http://schemas.microsoft.com/office/drawing/2014/main" id="{97107649-F390-410B-9BF8-50BD750525BC}"/>
              </a:ext>
            </a:extLst>
          </p:cNvPr>
          <p:cNvSpPr/>
          <p:nvPr/>
        </p:nvSpPr>
        <p:spPr>
          <a:xfrm>
            <a:off x="4787457" y="4394790"/>
            <a:ext cx="802702" cy="822941"/>
          </a:xfrm>
          <a:prstGeom prst="roundRect">
            <a:avLst>
              <a:gd name="adj" fmla="val 7562"/>
            </a:avLst>
          </a:prstGeom>
          <a:solidFill>
            <a:srgbClr val="FFEAA7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400" b="1"/>
              <a:t>Docker Registry</a:t>
            </a:r>
          </a:p>
        </p:txBody>
      </p:sp>
      <p:cxnSp>
        <p:nvCxnSpPr>
          <p:cNvPr id="467" name="Connector: Elbow 212">
            <a:extLst>
              <a:ext uri="{FF2B5EF4-FFF2-40B4-BE49-F238E27FC236}">
                <a16:creationId xmlns:a16="http://schemas.microsoft.com/office/drawing/2014/main" id="{16B7518F-75A9-43D2-A63B-A5983A676E0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4256502" y="4761671"/>
            <a:ext cx="53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5F1E73B4-FC0B-4987-BCF9-88D431392AFB}"/>
              </a:ext>
            </a:extLst>
          </p:cNvPr>
          <p:cNvSpPr txBox="1"/>
          <p:nvPr/>
        </p:nvSpPr>
        <p:spPr>
          <a:xfrm>
            <a:off x="2158406" y="4835179"/>
            <a:ext cx="2098096" cy="38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>
            <a:off x="2158406" y="4394791"/>
            <a:ext cx="20980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200" b="1"/>
              <a:t>Docker CLI</a:t>
            </a:r>
            <a:endParaRPr lang="en-US" sz="1100" b="1">
              <a:cs typeface="Courier New" panose="02070309020205020404" pitchFamily="49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9A3583FD-CE2A-41B5-8AD8-BC2A6C013467}"/>
              </a:ext>
            </a:extLst>
          </p:cNvPr>
          <p:cNvSpPr txBox="1"/>
          <p:nvPr/>
        </p:nvSpPr>
        <p:spPr>
          <a:xfrm>
            <a:off x="2158406" y="4570394"/>
            <a:ext cx="2098096" cy="382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492" name="Connector: Elbow 212">
            <a:extLst>
              <a:ext uri="{FF2B5EF4-FFF2-40B4-BE49-F238E27FC236}">
                <a16:creationId xmlns:a16="http://schemas.microsoft.com/office/drawing/2014/main" id="{F0D226DE-7581-42A6-B67A-7FE8F23251C9}"/>
              </a:ext>
            </a:extLst>
          </p:cNvPr>
          <p:cNvCxnSpPr>
            <a:cxnSpLocks/>
            <a:stCxn id="473" idx="3"/>
            <a:endCxn id="68" idx="2"/>
          </p:cNvCxnSpPr>
          <p:nvPr/>
        </p:nvCxnSpPr>
        <p:spPr>
          <a:xfrm flipV="1">
            <a:off x="4256501" y="4137324"/>
            <a:ext cx="2108090" cy="187391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EAFE8235-5657-4CA3-B41B-0A222E68C480}"/>
              </a:ext>
            </a:extLst>
          </p:cNvPr>
          <p:cNvSpPr/>
          <p:nvPr/>
        </p:nvSpPr>
        <p:spPr>
          <a:xfrm>
            <a:off x="2153811" y="5538158"/>
            <a:ext cx="2102690" cy="946155"/>
          </a:xfrm>
          <a:prstGeom prst="roundRect">
            <a:avLst>
              <a:gd name="adj" fmla="val 61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Local disk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C905B4C-6EC3-4971-8358-6410FDEE25DA}"/>
              </a:ext>
            </a:extLst>
          </p:cNvPr>
          <p:cNvGrpSpPr/>
          <p:nvPr/>
        </p:nvGrpSpPr>
        <p:grpSpPr>
          <a:xfrm>
            <a:off x="2256067" y="5976170"/>
            <a:ext cx="982961" cy="472620"/>
            <a:chOff x="2082005" y="4284131"/>
            <a:chExt cx="1529269" cy="650617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34D74F9E-52CB-4EA5-9BB6-347E4B390B73}"/>
                </a:ext>
              </a:extLst>
            </p:cNvPr>
            <p:cNvSpPr txBox="1"/>
            <p:nvPr/>
          </p:nvSpPr>
          <p:spPr>
            <a:xfrm>
              <a:off x="2082005" y="459579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/>
                <a:t>delegation</a:t>
              </a:r>
              <a:r>
                <a:rPr lang="en-US" sz="1000"/>
                <a:t>.json</a:t>
              </a:r>
            </a:p>
          </p:txBody>
        </p: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C411246-6F25-45BB-870C-EA5906CDDB52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1" name="Rectangle: Single Corner Snipped 520">
                <a:extLst>
                  <a:ext uri="{FF2B5EF4-FFF2-40B4-BE49-F238E27FC236}">
                    <a16:creationId xmlns:a16="http://schemas.microsoft.com/office/drawing/2014/main" id="{15124297-55C9-4606-B1C4-EFA3449DB9C6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FBE3FA5C-F5CA-49B5-8F77-58E7D2DB5DB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C451B11F-A84C-4E07-B9F0-9D654EA8C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D42A3E4-73A4-42F9-A19B-65C15F349848}"/>
              </a:ext>
            </a:extLst>
          </p:cNvPr>
          <p:cNvGrpSpPr/>
          <p:nvPr/>
        </p:nvGrpSpPr>
        <p:grpSpPr>
          <a:xfrm>
            <a:off x="3216896" y="5976170"/>
            <a:ext cx="857927" cy="472620"/>
            <a:chOff x="2156504" y="4284131"/>
            <a:chExt cx="1380256" cy="650617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9B240F4F-A87B-4D5E-B9A2-2FF27B242C30}"/>
                </a:ext>
              </a:extLst>
            </p:cNvPr>
            <p:cNvSpPr txBox="1"/>
            <p:nvPr/>
          </p:nvSpPr>
          <p:spPr>
            <a:xfrm>
              <a:off x="2156504" y="459579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D106AAE7-BA75-4B5E-91EB-9A8A299D713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7" name="Rectangle: Single Corner Snipped 526">
                <a:extLst>
                  <a:ext uri="{FF2B5EF4-FFF2-40B4-BE49-F238E27FC236}">
                    <a16:creationId xmlns:a16="http://schemas.microsoft.com/office/drawing/2014/main" id="{67762CD5-69E0-4544-B965-312212E10C7C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ED254759-3C47-4ED9-B351-80712EA2022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89B93C66-91EB-48F8-86A5-1274D3307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EB44B8F6-21AC-4C8B-930C-894AF541993A}"/>
              </a:ext>
            </a:extLst>
          </p:cNvPr>
          <p:cNvSpPr txBox="1"/>
          <p:nvPr/>
        </p:nvSpPr>
        <p:spPr>
          <a:xfrm>
            <a:off x="3256560" y="5230786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77057E0-E5BE-444D-A6D8-B2AE247E1B0C}"/>
              </a:ext>
            </a:extLst>
          </p:cNvPr>
          <p:cNvSpPr txBox="1"/>
          <p:nvPr/>
        </p:nvSpPr>
        <p:spPr>
          <a:xfrm>
            <a:off x="5101208" y="5718178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251CCED0-2A06-4426-8FDB-CE2B20E58228}"/>
              </a:ext>
            </a:extLst>
          </p:cNvPr>
          <p:cNvSpPr txBox="1"/>
          <p:nvPr/>
        </p:nvSpPr>
        <p:spPr>
          <a:xfrm>
            <a:off x="4293480" y="4483507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B537E90C-0A60-4669-A967-FCC8F57DA3FD}"/>
              </a:ext>
            </a:extLst>
          </p:cNvPr>
          <p:cNvSpPr txBox="1"/>
          <p:nvPr/>
        </p:nvSpPr>
        <p:spPr>
          <a:xfrm>
            <a:off x="6788606" y="2320282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CD28CBC6-1FF8-40BC-8749-F7F004511821}"/>
              </a:ext>
            </a:extLst>
          </p:cNvPr>
          <p:cNvSpPr txBox="1"/>
          <p:nvPr/>
        </p:nvSpPr>
        <p:spPr>
          <a:xfrm>
            <a:off x="7521837" y="4529262"/>
            <a:ext cx="1581374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8" name="Connector: Elbow 212">
            <a:extLst>
              <a:ext uri="{FF2B5EF4-FFF2-40B4-BE49-F238E27FC236}">
                <a16:creationId xmlns:a16="http://schemas.microsoft.com/office/drawing/2014/main" id="{32C79907-ED8D-4EA6-A8D8-FA148B3E4628}"/>
              </a:ext>
            </a:extLst>
          </p:cNvPr>
          <p:cNvCxnSpPr>
            <a:cxnSpLocks/>
            <a:stCxn id="547" idx="1"/>
            <a:endCxn id="272" idx="3"/>
          </p:cNvCxnSpPr>
          <p:nvPr/>
        </p:nvCxnSpPr>
        <p:spPr>
          <a:xfrm flipH="1">
            <a:off x="5590159" y="4806261"/>
            <a:ext cx="1931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nector: Elbow 212">
            <a:extLst>
              <a:ext uri="{FF2B5EF4-FFF2-40B4-BE49-F238E27FC236}">
                <a16:creationId xmlns:a16="http://schemas.microsoft.com/office/drawing/2014/main" id="{937F1EDF-8D20-465C-8C15-742AD4D57B89}"/>
              </a:ext>
            </a:extLst>
          </p:cNvPr>
          <p:cNvCxnSpPr>
            <a:cxnSpLocks/>
          </p:cNvCxnSpPr>
          <p:nvPr/>
        </p:nvCxnSpPr>
        <p:spPr>
          <a:xfrm rot="10800000">
            <a:off x="6493186" y="4144552"/>
            <a:ext cx="1028655" cy="527238"/>
          </a:xfrm>
          <a:prstGeom prst="bentConnector3">
            <a:avLst>
              <a:gd name="adj1" fmla="val 10037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 flipH="1">
            <a:off x="4447870" y="1062349"/>
            <a:ext cx="1440320" cy="2565759"/>
          </a:xfrm>
          <a:prstGeom prst="rect">
            <a:avLst/>
          </a:prstGeom>
          <a:solidFill>
            <a:srgbClr val="02B1E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no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en-US" dirty="0"/>
              <a:t>SignPath CLI</a:t>
            </a:r>
          </a:p>
          <a:p>
            <a:pPr algn="ctr"/>
            <a:endParaRPr lang="en-US" dirty="0"/>
          </a:p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Add-Docker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39" name="Rounded Rectangle 75">
            <a:extLst>
              <a:ext uri="{FF2B5EF4-FFF2-40B4-BE49-F238E27FC236}">
                <a16:creationId xmlns:a16="http://schemas.microsoft.com/office/drawing/2014/main" id="{D62ED31A-54F5-4517-BF6B-895860F87229}"/>
              </a:ext>
            </a:extLst>
          </p:cNvPr>
          <p:cNvSpPr/>
          <p:nvPr/>
        </p:nvSpPr>
        <p:spPr>
          <a:xfrm>
            <a:off x="2632891" y="1667296"/>
            <a:ext cx="871804" cy="1761704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38" name="Rounded Rectangle 75">
            <a:extLst>
              <a:ext uri="{FF2B5EF4-FFF2-40B4-BE49-F238E27FC236}">
                <a16:creationId xmlns:a16="http://schemas.microsoft.com/office/drawing/2014/main" id="{51879AD1-74C7-4700-AB98-55FACB840BF5}"/>
              </a:ext>
            </a:extLst>
          </p:cNvPr>
          <p:cNvSpPr/>
          <p:nvPr/>
        </p:nvSpPr>
        <p:spPr>
          <a:xfrm>
            <a:off x="770827" y="5596004"/>
            <a:ext cx="4130429" cy="1231328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7" name="Rounded Rectangle 72">
            <a:extLst>
              <a:ext uri="{FF2B5EF4-FFF2-40B4-BE49-F238E27FC236}">
                <a16:creationId xmlns:a16="http://schemas.microsoft.com/office/drawing/2014/main" id="{66FFAF2B-E422-4EC5-B629-04EEC057B29B}"/>
              </a:ext>
            </a:extLst>
          </p:cNvPr>
          <p:cNvSpPr/>
          <p:nvPr/>
        </p:nvSpPr>
        <p:spPr>
          <a:xfrm flipH="1">
            <a:off x="6096000" y="1019693"/>
            <a:ext cx="3871691" cy="5740686"/>
          </a:xfrm>
          <a:prstGeom prst="roundRect">
            <a:avLst>
              <a:gd name="adj" fmla="val 199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4" name="Rounded Rectangle 72">
            <a:extLst>
              <a:ext uri="{FF2B5EF4-FFF2-40B4-BE49-F238E27FC236}">
                <a16:creationId xmlns:a16="http://schemas.microsoft.com/office/drawing/2014/main" id="{C1341C40-B74D-4F8A-B053-148793DBA9C8}"/>
              </a:ext>
            </a:extLst>
          </p:cNvPr>
          <p:cNvSpPr/>
          <p:nvPr/>
        </p:nvSpPr>
        <p:spPr>
          <a:xfrm flipH="1">
            <a:off x="6096000" y="136360"/>
            <a:ext cx="3871691" cy="5740686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 w="19050">
            <a:solidFill>
              <a:srgbClr val="02B1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878F37B-DD31-47CD-BDE0-31D0895F4B4B}"/>
              </a:ext>
            </a:extLst>
          </p:cNvPr>
          <p:cNvSpPr/>
          <p:nvPr/>
        </p:nvSpPr>
        <p:spPr>
          <a:xfrm>
            <a:off x="6244145" y="1073430"/>
            <a:ext cx="682571" cy="5080251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0" name="Rounded Rectangle 72">
            <a:extLst>
              <a:ext uri="{FF2B5EF4-FFF2-40B4-BE49-F238E27FC236}">
                <a16:creationId xmlns:a16="http://schemas.microsoft.com/office/drawing/2014/main" id="{D33AD163-84A9-4911-BACF-89A0595E9A1B}"/>
              </a:ext>
            </a:extLst>
          </p:cNvPr>
          <p:cNvSpPr/>
          <p:nvPr/>
        </p:nvSpPr>
        <p:spPr>
          <a:xfrm flipH="1">
            <a:off x="7077072" y="3730612"/>
            <a:ext cx="2374674" cy="1929728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Repository keys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 flipH="1">
            <a:off x="4471178" y="5016137"/>
            <a:ext cx="1401487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Notary service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D0EF09-EF00-4288-A64F-D080E0391846}"/>
              </a:ext>
            </a:extLst>
          </p:cNvPr>
          <p:cNvGrpSpPr/>
          <p:nvPr/>
        </p:nvGrpSpPr>
        <p:grpSpPr>
          <a:xfrm>
            <a:off x="7271420" y="205202"/>
            <a:ext cx="1488159" cy="369332"/>
            <a:chOff x="6476176" y="1502242"/>
            <a:chExt cx="1488159" cy="3693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2585A5-1213-4C16-838B-DFDBF86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C28B0-4E8C-4529-92EA-11F9629B36BC}"/>
                </a:ext>
              </a:extLst>
            </p:cNvPr>
            <p:cNvSpPr txBox="1"/>
            <p:nvPr/>
          </p:nvSpPr>
          <p:spPr>
            <a:xfrm>
              <a:off x="6845509" y="1502242"/>
              <a:ext cx="11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78FF47-D6B3-4140-AA28-74520D66FE72}"/>
              </a:ext>
            </a:extLst>
          </p:cNvPr>
          <p:cNvGrpSpPr/>
          <p:nvPr/>
        </p:nvGrpSpPr>
        <p:grpSpPr>
          <a:xfrm flipH="1">
            <a:off x="2624763" y="1736136"/>
            <a:ext cx="879546" cy="643749"/>
            <a:chOff x="9993466" y="2937225"/>
            <a:chExt cx="1396904" cy="10224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0FCA6BA-66DB-4649-A455-640138C2A406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6078A9E-CFE5-49FA-B544-51D81D0B14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3135A2-2853-48CE-BF7D-154B0726CEF0}"/>
                  </a:ext>
                </a:extLst>
              </p:cNvPr>
              <p:cNvCxnSpPr>
                <a:cxnSpLocks/>
                <a:stCxn id="122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10A8E0B-9BA8-4080-BED8-D8DB8BBC9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D803F7A-81BA-49B0-A45C-5AEFB4CF8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80D2782-7E15-4BE7-AB30-18203045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E236AC-6DFF-4906-817F-7853422CBCE6}"/>
                </a:ext>
              </a:extLst>
            </p:cNvPr>
            <p:cNvSpPr txBox="1"/>
            <p:nvPr/>
          </p:nvSpPr>
          <p:spPr>
            <a:xfrm>
              <a:off x="9993466" y="3519700"/>
              <a:ext cx="1396904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Developer 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7E46CB-22A2-43B4-8729-AFD179BD5F1B}"/>
              </a:ext>
            </a:extLst>
          </p:cNvPr>
          <p:cNvGrpSpPr/>
          <p:nvPr/>
        </p:nvGrpSpPr>
        <p:grpSpPr>
          <a:xfrm flipH="1">
            <a:off x="2616251" y="2695435"/>
            <a:ext cx="896572" cy="643749"/>
            <a:chOff x="9964659" y="2937225"/>
            <a:chExt cx="1423945" cy="102240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4C1B0F-5230-4EB5-8DFD-958A6F5A6DF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9ADC260-EF5B-4BC5-A57D-B1F7D1188F63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6FB4C3-DC17-49F1-A12E-ABE1F221F35F}"/>
                  </a:ext>
                </a:extLst>
              </p:cNvPr>
              <p:cNvCxnSpPr>
                <a:cxnSpLocks/>
                <a:stCxn id="13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5AE941E-3012-47A8-ADC2-634F6BCDB6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55EA8A6-7266-4BA3-A6AB-1744F3A06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4EAB625-B2A1-41D6-ABCD-2D81B8F77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1CC0147-A912-42BA-B601-54330116E70A}"/>
                </a:ext>
              </a:extLst>
            </p:cNvPr>
            <p:cNvSpPr txBox="1"/>
            <p:nvPr/>
          </p:nvSpPr>
          <p:spPr>
            <a:xfrm>
              <a:off x="9964659" y="3519700"/>
              <a:ext cx="1423945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CI System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BFE64-98D3-4C57-BB61-84C4DA32823A}"/>
              </a:ext>
            </a:extLst>
          </p:cNvPr>
          <p:cNvGrpSpPr/>
          <p:nvPr/>
        </p:nvGrpSpPr>
        <p:grpSpPr>
          <a:xfrm flipH="1">
            <a:off x="7123311" y="4093976"/>
            <a:ext cx="2272455" cy="1399033"/>
            <a:chOff x="5236510" y="898149"/>
            <a:chExt cx="4583331" cy="282171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F3FB7BE-E2A4-4A97-995C-87E6EF684E59}"/>
                </a:ext>
              </a:extLst>
            </p:cNvPr>
            <p:cNvGrpSpPr/>
            <p:nvPr/>
          </p:nvGrpSpPr>
          <p:grpSpPr>
            <a:xfrm>
              <a:off x="7036414" y="898149"/>
              <a:ext cx="925316" cy="523794"/>
              <a:chOff x="3383127" y="4056142"/>
              <a:chExt cx="925316" cy="523794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57E9C42-4B50-4600-A425-7EC58CA4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230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4DDF32-EF60-4FBD-9510-3DC3FF2B5669}"/>
                  </a:ext>
                </a:extLst>
              </p:cNvPr>
              <p:cNvSpPr txBox="1"/>
              <p:nvPr/>
            </p:nvSpPr>
            <p:spPr>
              <a:xfrm>
                <a:off x="3383127" y="4207482"/>
                <a:ext cx="925316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Root key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7057F08-277C-4D65-97D1-F78069BF29C8}"/>
                </a:ext>
              </a:extLst>
            </p:cNvPr>
            <p:cNvGrpSpPr/>
            <p:nvPr/>
          </p:nvGrpSpPr>
          <p:grpSpPr>
            <a:xfrm>
              <a:off x="7484876" y="1603917"/>
              <a:ext cx="1329454" cy="582033"/>
              <a:chOff x="3348570" y="4056142"/>
              <a:chExt cx="1329454" cy="582033"/>
            </a:xfrm>
          </p:grpSpPr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B93A0DF2-60E2-4B4F-8D37-B106C36B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3744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75A3B29-E77B-48A2-8B8B-3A50CA53DED1}"/>
                  </a:ext>
                </a:extLst>
              </p:cNvPr>
              <p:cNvSpPr txBox="1"/>
              <p:nvPr/>
            </p:nvSpPr>
            <p:spPr>
              <a:xfrm>
                <a:off x="3348570" y="4265721"/>
                <a:ext cx="1329454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Timestamp key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70CEA5C-64A8-466C-BE70-B41187B8908A}"/>
                </a:ext>
              </a:extLst>
            </p:cNvPr>
            <p:cNvGrpSpPr/>
            <p:nvPr/>
          </p:nvGrpSpPr>
          <p:grpSpPr>
            <a:xfrm>
              <a:off x="5928586" y="1599169"/>
              <a:ext cx="1096673" cy="586781"/>
              <a:chOff x="3367177" y="4051394"/>
              <a:chExt cx="1096673" cy="586781"/>
            </a:xfrm>
          </p:grpSpPr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78FD16C1-A464-43FE-B5E4-721233865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961" y="4051394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D6445E4-2E26-446C-B4E8-B611C5DA5052}"/>
                  </a:ext>
                </a:extLst>
              </p:cNvPr>
              <p:cNvSpPr txBox="1"/>
              <p:nvPr/>
            </p:nvSpPr>
            <p:spPr>
              <a:xfrm>
                <a:off x="3367177" y="4265721"/>
                <a:ext cx="109667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Targets key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A28F1A7-A462-4906-8597-64E67170759B}"/>
                </a:ext>
              </a:extLst>
            </p:cNvPr>
            <p:cNvGrpSpPr/>
            <p:nvPr/>
          </p:nvGrpSpPr>
          <p:grpSpPr>
            <a:xfrm>
              <a:off x="8610012" y="1598165"/>
              <a:ext cx="1209829" cy="587785"/>
              <a:chOff x="3358690" y="4050390"/>
              <a:chExt cx="1209829" cy="587785"/>
            </a:xfrm>
          </p:grpSpPr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94B080AD-638C-4FB3-A785-5B582E5F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4051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3CC65C2-93C5-4B01-87FA-AD3ABA854566}"/>
                  </a:ext>
                </a:extLst>
              </p:cNvPr>
              <p:cNvSpPr txBox="1"/>
              <p:nvPr/>
            </p:nvSpPr>
            <p:spPr>
              <a:xfrm>
                <a:off x="3358690" y="4265721"/>
                <a:ext cx="1209829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Snapshot key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4B1ECDC-E6C8-4CB2-B9CC-D23F16738856}"/>
                </a:ext>
              </a:extLst>
            </p:cNvPr>
            <p:cNvGrpSpPr/>
            <p:nvPr/>
          </p:nvGrpSpPr>
          <p:grpSpPr>
            <a:xfrm>
              <a:off x="6310853" y="3132083"/>
              <a:ext cx="1595067" cy="587785"/>
              <a:chOff x="3293064" y="4790697"/>
              <a:chExt cx="1595067" cy="587785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45E4F63E-CD83-450C-8BA9-62578362F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790697"/>
                <a:ext cx="219107" cy="209579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8435FA9-E4FF-45B5-A0AD-7BADFA935C51}"/>
                  </a:ext>
                </a:extLst>
              </p:cNvPr>
              <p:cNvSpPr txBox="1"/>
              <p:nvPr/>
            </p:nvSpPr>
            <p:spPr>
              <a:xfrm>
                <a:off x="3293064" y="5006028"/>
                <a:ext cx="1595067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Release delegation key</a:t>
                </a:r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B4A5B0E-3DF4-482B-A0DE-79FBA915A976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3" y="1429149"/>
              <a:ext cx="2777967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CC14041-3036-490B-AAF2-1B8FD73F62E1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4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259D7CB-99EF-4789-9792-5E1158E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90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838F293-883B-4CEC-8F09-3EFC004CA08F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737"/>
              <a:ext cx="119289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00446FD-B85F-4999-BF35-92223FA9211E}"/>
                </a:ext>
              </a:extLst>
            </p:cNvPr>
            <p:cNvGrpSpPr/>
            <p:nvPr/>
          </p:nvGrpSpPr>
          <p:grpSpPr>
            <a:xfrm>
              <a:off x="5236510" y="2391776"/>
              <a:ext cx="1371983" cy="587785"/>
              <a:chOff x="3404604" y="4050390"/>
              <a:chExt cx="1371983" cy="587785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EAECB199-CEF6-4E02-9A6E-0ECEA9942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3F6FE305-84A4-4CF7-9826-C46CE3D82F61}"/>
                  </a:ext>
                </a:extLst>
              </p:cNvPr>
              <p:cNvSpPr txBox="1"/>
              <p:nvPr/>
            </p:nvSpPr>
            <p:spPr>
              <a:xfrm>
                <a:off x="3404604" y="4265721"/>
                <a:ext cx="137198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Test delegation key</a:t>
                </a:r>
              </a:p>
            </p:txBody>
          </p: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D8A2990-4461-4404-B6C5-85512A702917}"/>
                </a:ext>
              </a:extLst>
            </p:cNvPr>
            <p:cNvCxnSpPr>
              <a:cxnSpLocks/>
            </p:cNvCxnSpPr>
            <p:nvPr/>
          </p:nvCxnSpPr>
          <p:spPr>
            <a:xfrm>
              <a:off x="8195556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E6061B78-714F-4D3E-910D-32A85E9142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447" y="2218910"/>
              <a:ext cx="0" cy="83894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2F100F7-E2A0-4F79-8EB7-369452EA23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911"/>
              <a:ext cx="0" cy="10799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1E2E0AC-1401-4805-99D5-D0C05D15E76F}"/>
                </a:ext>
              </a:extLst>
            </p:cNvPr>
            <p:cNvCxnSpPr>
              <a:cxnSpLocks/>
            </p:cNvCxnSpPr>
            <p:nvPr/>
          </p:nvCxnSpPr>
          <p:spPr>
            <a:xfrm>
              <a:off x="7515421" y="1314466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5731601-D7DE-4C14-899C-4D28AF095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924" y="2108560"/>
              <a:ext cx="3548" cy="11017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B40482C-2E7C-45E5-9932-2DF2CFDFD60C}"/>
              </a:ext>
            </a:extLst>
          </p:cNvPr>
          <p:cNvGrpSpPr/>
          <p:nvPr/>
        </p:nvGrpSpPr>
        <p:grpSpPr>
          <a:xfrm flipH="1">
            <a:off x="7697060" y="6097185"/>
            <a:ext cx="1141449" cy="685931"/>
            <a:chOff x="3253438" y="2058137"/>
            <a:chExt cx="1141449" cy="685931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1176D6AC-8A56-4E13-93EA-D1300B8E7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B008D1E-2217-4E3D-A689-50B0F320E1E1}"/>
                </a:ext>
              </a:extLst>
            </p:cNvPr>
            <p:cNvSpPr txBox="1"/>
            <p:nvPr/>
          </p:nvSpPr>
          <p:spPr>
            <a:xfrm>
              <a:off x="3307756" y="2467069"/>
              <a:ext cx="104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HSM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014B99B-FD59-4BA0-A291-AA596CB56AB8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264409" y="5660340"/>
            <a:ext cx="3375" cy="436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B51BE1C-6E54-47CF-BCC8-B01AD18F940B}"/>
              </a:ext>
            </a:extLst>
          </p:cNvPr>
          <p:cNvCxnSpPr>
            <a:cxnSpLocks/>
            <a:stCxn id="68" idx="2"/>
            <a:endCxn id="255" idx="2"/>
          </p:cNvCxnSpPr>
          <p:nvPr/>
        </p:nvCxnSpPr>
        <p:spPr>
          <a:xfrm rot="5400000" flipH="1" flipV="1">
            <a:off x="6126948" y="3802460"/>
            <a:ext cx="627982" cy="2538036"/>
          </a:xfrm>
          <a:prstGeom prst="bentConnector3">
            <a:avLst>
              <a:gd name="adj1" fmla="val -2184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72">
            <a:extLst>
              <a:ext uri="{FF2B5EF4-FFF2-40B4-BE49-F238E27FC236}">
                <a16:creationId xmlns:a16="http://schemas.microsoft.com/office/drawing/2014/main" id="{FC92894A-BF17-448F-8F4F-74F72BC71A7D}"/>
              </a:ext>
            </a:extLst>
          </p:cNvPr>
          <p:cNvSpPr/>
          <p:nvPr/>
        </p:nvSpPr>
        <p:spPr>
          <a:xfrm flipH="1">
            <a:off x="7077072" y="628843"/>
            <a:ext cx="2374674" cy="2999267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Project</a:t>
            </a:r>
          </a:p>
          <a:p>
            <a:pPr algn="ctr"/>
            <a:r>
              <a:rPr lang="en-US" sz="1100" i="1"/>
              <a:t>docker.io/acme/myrepo</a:t>
            </a:r>
            <a:endParaRPr lang="en-US" sz="1000" i="1" dirty="0">
              <a:solidFill>
                <a:schemeClr val="dk1"/>
              </a:solidFill>
            </a:endParaRPr>
          </a:p>
        </p:txBody>
      </p:sp>
      <p:sp>
        <p:nvSpPr>
          <p:cNvPr id="209" name="Rounded Rectangle 72">
            <a:extLst>
              <a:ext uri="{FF2B5EF4-FFF2-40B4-BE49-F238E27FC236}">
                <a16:creationId xmlns:a16="http://schemas.microsoft.com/office/drawing/2014/main" id="{4AE78CC6-F073-45A8-8BB0-60AAE653C147}"/>
              </a:ext>
            </a:extLst>
          </p:cNvPr>
          <p:cNvSpPr/>
          <p:nvPr/>
        </p:nvSpPr>
        <p:spPr>
          <a:xfrm flipH="1">
            <a:off x="7220440" y="1840891"/>
            <a:ext cx="2103333" cy="75054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test</a:t>
            </a:r>
          </a:p>
          <a:p>
            <a:pPr algn="ctr"/>
            <a:r>
              <a:rPr lang="en-US" sz="1200" dirty="0"/>
              <a:t>tags: *-beta, *-rc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529337-03E0-4CEF-9830-1A7C747A538E}"/>
              </a:ext>
            </a:extLst>
          </p:cNvPr>
          <p:cNvCxnSpPr>
            <a:cxnSpLocks/>
            <a:stCxn id="208" idx="1"/>
            <a:endCxn id="188" idx="1"/>
          </p:cNvCxnSpPr>
          <p:nvPr/>
        </p:nvCxnSpPr>
        <p:spPr>
          <a:xfrm rot="10800000" flipH="1" flipV="1">
            <a:off x="9322698" y="3106787"/>
            <a:ext cx="73068" cy="1926837"/>
          </a:xfrm>
          <a:prstGeom prst="bentConnector3">
            <a:avLst>
              <a:gd name="adj1" fmla="val 4128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D9400C39-750D-428D-9076-D61D05F240CA}"/>
              </a:ext>
            </a:extLst>
          </p:cNvPr>
          <p:cNvCxnSpPr>
            <a:cxnSpLocks/>
            <a:stCxn id="209" idx="1"/>
            <a:endCxn id="181" idx="1"/>
          </p:cNvCxnSpPr>
          <p:nvPr/>
        </p:nvCxnSpPr>
        <p:spPr>
          <a:xfrm rot="10800000" flipV="1">
            <a:off x="8863097" y="2216164"/>
            <a:ext cx="460676" cy="3184511"/>
          </a:xfrm>
          <a:prstGeom prst="bentConnector3">
            <a:avLst>
              <a:gd name="adj1" fmla="val -10185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B29427E-CA51-4DF3-BB2A-BAF58586DEA5}"/>
              </a:ext>
            </a:extLst>
          </p:cNvPr>
          <p:cNvCxnSpPr>
            <a:cxnSpLocks/>
            <a:stCxn id="121" idx="1"/>
          </p:cNvCxnSpPr>
          <p:nvPr/>
        </p:nvCxnSpPr>
        <p:spPr>
          <a:xfrm>
            <a:off x="3504309" y="2241386"/>
            <a:ext cx="32746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12">
            <a:extLst>
              <a:ext uri="{FF2B5EF4-FFF2-40B4-BE49-F238E27FC236}">
                <a16:creationId xmlns:a16="http://schemas.microsoft.com/office/drawing/2014/main" id="{6EBE2331-3CE0-46BF-B76B-BE7AE176B041}"/>
              </a:ext>
            </a:extLst>
          </p:cNvPr>
          <p:cNvCxnSpPr>
            <a:cxnSpLocks/>
            <a:stCxn id="129" idx="1"/>
          </p:cNvCxnSpPr>
          <p:nvPr/>
        </p:nvCxnSpPr>
        <p:spPr>
          <a:xfrm flipV="1">
            <a:off x="3512823" y="2387011"/>
            <a:ext cx="3265060" cy="8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72">
            <a:extLst>
              <a:ext uri="{FF2B5EF4-FFF2-40B4-BE49-F238E27FC236}">
                <a16:creationId xmlns:a16="http://schemas.microsoft.com/office/drawing/2014/main" id="{80AC30F4-0167-4E74-8295-B5E374057F9A}"/>
              </a:ext>
            </a:extLst>
          </p:cNvPr>
          <p:cNvSpPr/>
          <p:nvPr/>
        </p:nvSpPr>
        <p:spPr>
          <a:xfrm flipH="1">
            <a:off x="7219365" y="2731804"/>
            <a:ext cx="2103333" cy="74996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release</a:t>
            </a:r>
          </a:p>
          <a:p>
            <a:pPr algn="ctr"/>
            <a:r>
              <a:rPr lang="en-US" sz="1200" dirty="0"/>
              <a:t>tags: *</a:t>
            </a:r>
          </a:p>
        </p:txBody>
      </p:sp>
      <p:cxnSp>
        <p:nvCxnSpPr>
          <p:cNvPr id="224" name="Connector: Elbow 212">
            <a:extLst>
              <a:ext uri="{FF2B5EF4-FFF2-40B4-BE49-F238E27FC236}">
                <a16:creationId xmlns:a16="http://schemas.microsoft.com/office/drawing/2014/main" id="{A3C0F451-1336-44E8-BD91-4F381923ED1F}"/>
              </a:ext>
            </a:extLst>
          </p:cNvPr>
          <p:cNvCxnSpPr>
            <a:cxnSpLocks/>
            <a:stCxn id="129" idx="1"/>
          </p:cNvCxnSpPr>
          <p:nvPr/>
        </p:nvCxnSpPr>
        <p:spPr>
          <a:xfrm>
            <a:off x="3512823" y="3200685"/>
            <a:ext cx="3267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DB08E06-713E-4B2A-A13F-643530649884}"/>
              </a:ext>
            </a:extLst>
          </p:cNvPr>
          <p:cNvSpPr/>
          <p:nvPr/>
        </p:nvSpPr>
        <p:spPr>
          <a:xfrm flipH="1">
            <a:off x="7221516" y="2729187"/>
            <a:ext cx="181903" cy="374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149F55-CD92-48BD-A82E-D6D73CBDB0FC}"/>
              </a:ext>
            </a:extLst>
          </p:cNvPr>
          <p:cNvSpPr/>
          <p:nvPr/>
        </p:nvSpPr>
        <p:spPr>
          <a:xfrm flipH="1">
            <a:off x="7221516" y="3104171"/>
            <a:ext cx="181903" cy="372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0" name="Connector: Elbow 212">
            <a:extLst>
              <a:ext uri="{FF2B5EF4-FFF2-40B4-BE49-F238E27FC236}">
                <a16:creationId xmlns:a16="http://schemas.microsoft.com/office/drawing/2014/main" id="{6DEBB3B6-450A-4CAF-8CCA-09802DEB3B60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5168030" y="3628108"/>
            <a:ext cx="3891" cy="1388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403BCEC-1C8F-4119-A1FF-01B923C80622}"/>
              </a:ext>
            </a:extLst>
          </p:cNvPr>
          <p:cNvSpPr/>
          <p:nvPr/>
        </p:nvSpPr>
        <p:spPr>
          <a:xfrm flipH="1">
            <a:off x="7154051" y="4327709"/>
            <a:ext cx="1111813" cy="429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9AC69C-2283-494C-953D-CE075328B459}"/>
              </a:ext>
            </a:extLst>
          </p:cNvPr>
          <p:cNvGrpSpPr/>
          <p:nvPr/>
        </p:nvGrpSpPr>
        <p:grpSpPr>
          <a:xfrm>
            <a:off x="4531029" y="1957258"/>
            <a:ext cx="1305465" cy="1536700"/>
            <a:chOff x="3352260" y="2047875"/>
            <a:chExt cx="1222375" cy="1536700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8A3B1F5-B123-41C3-93D4-49F31FA4A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1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0D12584-FDCE-4812-B5FE-3E1087582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994EC36-442C-47D5-AD3F-1908F96B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7B208C-F4EE-461B-9C5B-B94D4ED1C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EBE929F-CE63-4309-841B-ED4CC9021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AD25952-08E0-4205-81F1-B47F451F7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0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7674132-E345-4332-B42E-41B311E6A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78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5A33E4D-8E3A-499B-BF4F-669AE32F8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7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3657C6A-8B57-4883-BA4F-F12A7193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B218409-D312-4658-9E72-8997C78DC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214B2AC-5D76-488C-BD17-7347BFF66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3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1DA965D-01B5-4BF0-87FA-B46BF66A4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C70DFB03-5EF6-4EA2-BAEB-2039A31BA5D9}"/>
              </a:ext>
            </a:extLst>
          </p:cNvPr>
          <p:cNvSpPr txBox="1"/>
          <p:nvPr/>
        </p:nvSpPr>
        <p:spPr>
          <a:xfrm flipH="1">
            <a:off x="1598513" y="5016136"/>
            <a:ext cx="1675795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Docker Registry</a:t>
            </a:r>
          </a:p>
        </p:txBody>
      </p:sp>
      <p:cxnSp>
        <p:nvCxnSpPr>
          <p:cNvPr id="302" name="Connector: Elbow 212">
            <a:extLst>
              <a:ext uri="{FF2B5EF4-FFF2-40B4-BE49-F238E27FC236}">
                <a16:creationId xmlns:a16="http://schemas.microsoft.com/office/drawing/2014/main" id="{2913E948-C30B-4FDF-9DFE-B7ED252E52F2}"/>
              </a:ext>
            </a:extLst>
          </p:cNvPr>
          <p:cNvCxnSpPr>
            <a:cxnSpLocks/>
            <a:stCxn id="121" idx="3"/>
            <a:endCxn id="301" idx="0"/>
          </p:cNvCxnSpPr>
          <p:nvPr/>
        </p:nvCxnSpPr>
        <p:spPr>
          <a:xfrm rot="10800000" flipV="1">
            <a:off x="2436411" y="2241386"/>
            <a:ext cx="188353" cy="18987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212">
            <a:extLst>
              <a:ext uri="{FF2B5EF4-FFF2-40B4-BE49-F238E27FC236}">
                <a16:creationId xmlns:a16="http://schemas.microsoft.com/office/drawing/2014/main" id="{D49C3275-2F92-4BF3-8779-F9B0E8A57CC5}"/>
              </a:ext>
            </a:extLst>
          </p:cNvPr>
          <p:cNvCxnSpPr>
            <a:cxnSpLocks/>
          </p:cNvCxnSpPr>
          <p:nvPr/>
        </p:nvCxnSpPr>
        <p:spPr>
          <a:xfrm>
            <a:off x="2436410" y="3200685"/>
            <a:ext cx="20471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212">
            <a:extLst>
              <a:ext uri="{FF2B5EF4-FFF2-40B4-BE49-F238E27FC236}">
                <a16:creationId xmlns:a16="http://schemas.microsoft.com/office/drawing/2014/main" id="{791B1282-F8E2-426C-903B-F340A6B42465}"/>
              </a:ext>
            </a:extLst>
          </p:cNvPr>
          <p:cNvCxnSpPr>
            <a:cxnSpLocks/>
            <a:stCxn id="301" idx="2"/>
          </p:cNvCxnSpPr>
          <p:nvPr/>
        </p:nvCxnSpPr>
        <p:spPr>
          <a:xfrm>
            <a:off x="2436410" y="4694108"/>
            <a:ext cx="4812" cy="47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212">
            <a:extLst>
              <a:ext uri="{FF2B5EF4-FFF2-40B4-BE49-F238E27FC236}">
                <a16:creationId xmlns:a16="http://schemas.microsoft.com/office/drawing/2014/main" id="{2BDD64E5-C7BE-40EB-BD82-F961804E8E1B}"/>
              </a:ext>
            </a:extLst>
          </p:cNvPr>
          <p:cNvCxnSpPr>
            <a:cxnSpLocks/>
            <a:stCxn id="61" idx="1"/>
          </p:cNvCxnSpPr>
          <p:nvPr/>
        </p:nvCxnSpPr>
        <p:spPr>
          <a:xfrm>
            <a:off x="3461238" y="842597"/>
            <a:ext cx="31875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E52E974-A253-445B-B136-64E163C4B5F4}"/>
              </a:ext>
            </a:extLst>
          </p:cNvPr>
          <p:cNvSpPr txBox="1"/>
          <p:nvPr/>
        </p:nvSpPr>
        <p:spPr>
          <a:xfrm flipH="1">
            <a:off x="4412112" y="433156"/>
            <a:ext cx="1119042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dirty="0"/>
              <a:t>define policies and permissions</a:t>
            </a: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CB0A96E-767B-4708-9F05-0B2F540B05BA}"/>
              </a:ext>
            </a:extLst>
          </p:cNvPr>
          <p:cNvSpPr/>
          <p:nvPr/>
        </p:nvSpPr>
        <p:spPr>
          <a:xfrm>
            <a:off x="5566290" y="1544334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2CDCA5-EE56-48C1-BBAE-E5980E7FC2B8}"/>
              </a:ext>
            </a:extLst>
          </p:cNvPr>
          <p:cNvGrpSpPr/>
          <p:nvPr/>
        </p:nvGrpSpPr>
        <p:grpSpPr>
          <a:xfrm>
            <a:off x="6081204" y="4429971"/>
            <a:ext cx="982961" cy="434520"/>
            <a:chOff x="2082005" y="4284131"/>
            <a:chExt cx="1529269" cy="598167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C7F545D-8064-4C6B-8579-BAAFD976D3C1}"/>
                </a:ext>
              </a:extLst>
            </p:cNvPr>
            <p:cNvSpPr txBox="1"/>
            <p:nvPr/>
          </p:nvSpPr>
          <p:spPr>
            <a:xfrm>
              <a:off x="2082005" y="454334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err="1"/>
                <a:t>delegation</a:t>
              </a:r>
              <a:r>
                <a:rPr lang="en-US" sz="1000" dirty="0" err="1"/>
                <a:t>.json</a:t>
              </a:r>
              <a:endParaRPr lang="en-US" sz="1000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BC5C283-593D-49C0-9211-5FC230CF3A95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D251C113-5BCD-41DF-92E5-41C2D093514F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D448D4-F6C7-4438-8654-9E1FA4BEF6EE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5ED6FFA-6D9B-4BFF-8426-0F8A57125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6E8BD90-152A-4BAD-BC5E-C2FE59287488}"/>
              </a:ext>
            </a:extLst>
          </p:cNvPr>
          <p:cNvGrpSpPr/>
          <p:nvPr/>
        </p:nvGrpSpPr>
        <p:grpSpPr>
          <a:xfrm>
            <a:off x="6142591" y="4953872"/>
            <a:ext cx="857927" cy="434520"/>
            <a:chOff x="2156504" y="4284131"/>
            <a:chExt cx="1380256" cy="598167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ED98D77-ACB3-4A49-8E5B-3F136B177DA3}"/>
                </a:ext>
              </a:extLst>
            </p:cNvPr>
            <p:cNvSpPr txBox="1"/>
            <p:nvPr/>
          </p:nvSpPr>
          <p:spPr>
            <a:xfrm>
              <a:off x="2156504" y="454334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6E67021-BD22-4E50-B7A6-B74996EF595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9" name="Rectangle: Single Corner Snipped 218">
                <a:extLst>
                  <a:ext uri="{FF2B5EF4-FFF2-40B4-BE49-F238E27FC236}">
                    <a16:creationId xmlns:a16="http://schemas.microsoft.com/office/drawing/2014/main" id="{6E06260B-B63E-4326-8D05-71490B36161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FF1193F-AFEF-424E-82BD-7F2565F3B12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00DB686-90AC-43F4-A9E1-1C1311AA2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D980508-5E9B-4A14-92BC-3F52A721E0B1}"/>
              </a:ext>
            </a:extLst>
          </p:cNvPr>
          <p:cNvSpPr txBox="1"/>
          <p:nvPr/>
        </p:nvSpPr>
        <p:spPr>
          <a:xfrm flipH="1">
            <a:off x="1903037" y="6211502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25" name="Connector: Elbow 212">
            <a:extLst>
              <a:ext uri="{FF2B5EF4-FFF2-40B4-BE49-F238E27FC236}">
                <a16:creationId xmlns:a16="http://schemas.microsoft.com/office/drawing/2014/main" id="{924FAD0B-477F-4DAB-83BB-30B1FEDEE90A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2436410" y="5385468"/>
            <a:ext cx="0" cy="8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12">
            <a:extLst>
              <a:ext uri="{FF2B5EF4-FFF2-40B4-BE49-F238E27FC236}">
                <a16:creationId xmlns:a16="http://schemas.microsoft.com/office/drawing/2014/main" id="{42EA9855-F386-465A-8701-98299B2DB62D}"/>
              </a:ext>
            </a:extLst>
          </p:cNvPr>
          <p:cNvCxnSpPr>
            <a:cxnSpLocks/>
            <a:stCxn id="223" idx="1"/>
            <a:endCxn id="68" idx="3"/>
          </p:cNvCxnSpPr>
          <p:nvPr/>
        </p:nvCxnSpPr>
        <p:spPr>
          <a:xfrm flipV="1">
            <a:off x="3578832" y="5200803"/>
            <a:ext cx="892346" cy="12876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D05BCF1-7430-401B-80DF-44BC4A7637F9}"/>
              </a:ext>
            </a:extLst>
          </p:cNvPr>
          <p:cNvSpPr txBox="1"/>
          <p:nvPr/>
        </p:nvSpPr>
        <p:spPr>
          <a:xfrm flipH="1">
            <a:off x="2083346" y="5772948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(4)    </a:t>
            </a:r>
            <a:r>
              <a:rPr lang="en-US" sz="1100" dirty="0"/>
              <a:t>pull image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020C0DD-408F-43DB-9A04-1A6C2782CCE4}"/>
              </a:ext>
            </a:extLst>
          </p:cNvPr>
          <p:cNvSpPr txBox="1"/>
          <p:nvPr/>
        </p:nvSpPr>
        <p:spPr>
          <a:xfrm flipH="1">
            <a:off x="3769307" y="5615467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verify image</a:t>
            </a:r>
            <a:br>
              <a:rPr lang="en-US" sz="1100" dirty="0"/>
            </a:br>
            <a:r>
              <a:rPr lang="en-US" sz="1100" b="1" dirty="0"/>
              <a:t>(5)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1350B20-BCED-40E6-81B7-D0FA5170CC13}"/>
              </a:ext>
            </a:extLst>
          </p:cNvPr>
          <p:cNvSpPr txBox="1"/>
          <p:nvPr/>
        </p:nvSpPr>
        <p:spPr>
          <a:xfrm flipH="1">
            <a:off x="6146529" y="1108168"/>
            <a:ext cx="870153" cy="110799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(2.1)</a:t>
            </a:r>
          </a:p>
          <a:p>
            <a:pPr algn="ctr"/>
            <a:r>
              <a:rPr lang="en-US" sz="1100" dirty="0"/>
              <a:t>authenticate,</a:t>
            </a:r>
            <a:br>
              <a:rPr lang="en-US" sz="1100" dirty="0"/>
            </a:br>
            <a:r>
              <a:rPr lang="en-US" sz="1100" dirty="0"/>
              <a:t>authorize,</a:t>
            </a:r>
          </a:p>
          <a:p>
            <a:pPr algn="ctr"/>
            <a:r>
              <a:rPr lang="en-US" sz="1100" dirty="0"/>
              <a:t>approve,</a:t>
            </a:r>
          </a:p>
          <a:p>
            <a:pPr algn="ctr"/>
            <a:r>
              <a:rPr lang="en-US" sz="1100" dirty="0"/>
              <a:t>verify and</a:t>
            </a:r>
          </a:p>
          <a:p>
            <a:pPr algn="ctr"/>
            <a:r>
              <a:rPr lang="en-US" sz="1100" dirty="0"/>
              <a:t>audit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8833E0-13D8-4EFA-8111-3BF7CD41BB0A}"/>
              </a:ext>
            </a:extLst>
          </p:cNvPr>
          <p:cNvSpPr txBox="1"/>
          <p:nvPr/>
        </p:nvSpPr>
        <p:spPr>
          <a:xfrm flipH="1">
            <a:off x="6146529" y="3402328"/>
            <a:ext cx="870153" cy="93871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(2.2)</a:t>
            </a:r>
          </a:p>
          <a:p>
            <a:pPr algn="ctr"/>
            <a:r>
              <a:rPr lang="en-US" sz="1100" dirty="0"/>
              <a:t>add image and tag metadata </a:t>
            </a:r>
            <a:br>
              <a:rPr lang="en-US" sz="1100" dirty="0"/>
            </a:br>
            <a:r>
              <a:rPr lang="en-US" sz="1100" dirty="0"/>
              <a:t>to: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3FDAB84-6598-4528-94C3-1390D7337042}"/>
              </a:ext>
            </a:extLst>
          </p:cNvPr>
          <p:cNvSpPr txBox="1"/>
          <p:nvPr/>
        </p:nvSpPr>
        <p:spPr>
          <a:xfrm flipH="1">
            <a:off x="6143327" y="6108517"/>
            <a:ext cx="870153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(2.3)</a:t>
            </a:r>
          </a:p>
          <a:p>
            <a:pPr algn="ctr"/>
            <a:r>
              <a:rPr lang="en-US" sz="1100" dirty="0"/>
              <a:t>sign metadata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8BAF5E1-A99C-4573-9D36-B13A0817F821}"/>
              </a:ext>
            </a:extLst>
          </p:cNvPr>
          <p:cNvGrpSpPr/>
          <p:nvPr/>
        </p:nvGrpSpPr>
        <p:grpSpPr>
          <a:xfrm flipH="1">
            <a:off x="1091758" y="5994391"/>
            <a:ext cx="506752" cy="828415"/>
            <a:chOff x="10274216" y="2937225"/>
            <a:chExt cx="804828" cy="1315695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9089CBC-FC87-4A23-866D-DB0C4BFC3FBC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C85BD651-758D-45DD-AF3C-C1988EDD8C0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5F40A95-8C75-4DBD-A958-C9A664CF0F65}"/>
                  </a:ext>
                </a:extLst>
              </p:cNvPr>
              <p:cNvCxnSpPr>
                <a:cxnSpLocks/>
                <a:stCxn id="39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3519D56-84FC-4BF3-81A6-464D87FE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5F4D78B5-6F16-47EE-A47F-090C74ACD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E5895DE2-1C0A-4E48-A016-533B2B80C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664FB51-CDB2-438E-B434-AF39A64EEBD0}"/>
                </a:ext>
              </a:extLst>
            </p:cNvPr>
            <p:cNvSpPr txBox="1"/>
            <p:nvPr/>
          </p:nvSpPr>
          <p:spPr>
            <a:xfrm>
              <a:off x="10274216" y="3519700"/>
              <a:ext cx="804828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Docker user</a:t>
              </a:r>
            </a:p>
          </p:txBody>
        </p:sp>
      </p:grpSp>
      <p:cxnSp>
        <p:nvCxnSpPr>
          <p:cNvPr id="135" name="Connector: Elbow 212">
            <a:extLst>
              <a:ext uri="{FF2B5EF4-FFF2-40B4-BE49-F238E27FC236}">
                <a16:creationId xmlns:a16="http://schemas.microsoft.com/office/drawing/2014/main" id="{4A00F1E2-FF23-4FC6-8F73-761E195A5007}"/>
              </a:ext>
            </a:extLst>
          </p:cNvPr>
          <p:cNvCxnSpPr>
            <a:cxnSpLocks/>
            <a:endCxn id="223" idx="3"/>
          </p:cNvCxnSpPr>
          <p:nvPr/>
        </p:nvCxnSpPr>
        <p:spPr>
          <a:xfrm>
            <a:off x="1598513" y="6488501"/>
            <a:ext cx="304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C59BA236-7A5D-4A13-AD36-01DEBB20BA05}"/>
              </a:ext>
            </a:extLst>
          </p:cNvPr>
          <p:cNvSpPr/>
          <p:nvPr/>
        </p:nvSpPr>
        <p:spPr>
          <a:xfrm>
            <a:off x="2259464" y="2488840"/>
            <a:ext cx="3239303" cy="2141304"/>
          </a:xfrm>
          <a:prstGeom prst="uturnArrow">
            <a:avLst>
              <a:gd name="adj1" fmla="val 17157"/>
              <a:gd name="adj2" fmla="val 15801"/>
              <a:gd name="adj3" fmla="val 16836"/>
              <a:gd name="adj4" fmla="val 38632"/>
              <a:gd name="adj5" fmla="val 100000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D957110-D5AC-4F86-8DF3-0F0FFC404D34}"/>
              </a:ext>
            </a:extLst>
          </p:cNvPr>
          <p:cNvSpPr txBox="1"/>
          <p:nvPr/>
        </p:nvSpPr>
        <p:spPr>
          <a:xfrm flipH="1">
            <a:off x="1598513" y="4140110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67DA5C-11AB-41A5-B66B-62D9BCEF4E66}"/>
              </a:ext>
            </a:extLst>
          </p:cNvPr>
          <p:cNvSpPr txBox="1"/>
          <p:nvPr/>
        </p:nvSpPr>
        <p:spPr>
          <a:xfrm flipH="1">
            <a:off x="3523268" y="2367411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198438" algn="l"/>
              </a:tabLst>
            </a:pPr>
            <a:r>
              <a:rPr lang="en-US" sz="1100" dirty="0"/>
              <a:t>	sign image</a:t>
            </a:r>
            <a:br>
              <a:rPr lang="en-US" sz="1100" dirty="0"/>
            </a:br>
            <a:r>
              <a:rPr lang="en-US" sz="1100" b="1" dirty="0"/>
              <a:t>(2)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801307-FC74-46AC-B121-210612F50077}"/>
              </a:ext>
            </a:extLst>
          </p:cNvPr>
          <p:cNvSpPr txBox="1"/>
          <p:nvPr/>
        </p:nvSpPr>
        <p:spPr>
          <a:xfrm flipH="1">
            <a:off x="2114822" y="3472775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/>
              <a:t>(1)    </a:t>
            </a:r>
            <a:r>
              <a:rPr lang="en-US" sz="1100"/>
              <a:t>push image</a:t>
            </a:r>
            <a:endParaRPr lang="en-US" sz="11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148F349-0820-4B10-AB1A-9F199876443D}"/>
              </a:ext>
            </a:extLst>
          </p:cNvPr>
          <p:cNvSpPr txBox="1"/>
          <p:nvPr/>
        </p:nvSpPr>
        <p:spPr>
          <a:xfrm flipH="1">
            <a:off x="4926181" y="4029980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push</a:t>
            </a:r>
            <a:br>
              <a:rPr lang="en-US" sz="1100" dirty="0"/>
            </a:br>
            <a:r>
              <a:rPr lang="en-US" sz="1100" b="1" dirty="0"/>
              <a:t>(3) 	</a:t>
            </a:r>
            <a:r>
              <a:rPr lang="en-US" sz="1100" dirty="0"/>
              <a:t>signed	metadata</a:t>
            </a:r>
          </a:p>
        </p:txBody>
      </p:sp>
      <p:sp>
        <p:nvSpPr>
          <p:cNvPr id="154" name="Rounded Rectangle 75">
            <a:extLst>
              <a:ext uri="{FF2B5EF4-FFF2-40B4-BE49-F238E27FC236}">
                <a16:creationId xmlns:a16="http://schemas.microsoft.com/office/drawing/2014/main" id="{E1B8D376-4D9F-4149-8D3E-5964ADCAD7EE}"/>
              </a:ext>
            </a:extLst>
          </p:cNvPr>
          <p:cNvSpPr/>
          <p:nvPr/>
        </p:nvSpPr>
        <p:spPr>
          <a:xfrm>
            <a:off x="2632891" y="151209"/>
            <a:ext cx="871804" cy="956959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A244D-5642-4F08-9BB2-E4D030A89D54}"/>
              </a:ext>
            </a:extLst>
          </p:cNvPr>
          <p:cNvGrpSpPr/>
          <p:nvPr/>
        </p:nvGrpSpPr>
        <p:grpSpPr>
          <a:xfrm flipH="1">
            <a:off x="2682718" y="245014"/>
            <a:ext cx="778520" cy="828415"/>
            <a:chOff x="10058404" y="2937225"/>
            <a:chExt cx="1236453" cy="131569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A406D9-C6BA-4921-8E8C-28859B0C4EAD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CDC1EFF-ED0B-4B48-8B62-8BCB0D1036D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7EC62D7-3309-4E9E-92E2-00524058E67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D04FD4-0569-4305-B150-F01308A57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961361-2E53-4344-8EB8-8686DA6C4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5C8BC6C-FA01-4577-959E-C9F82BB8E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99B036-52DF-4461-B1F7-5A17FFB2FE89}"/>
                </a:ext>
              </a:extLst>
            </p:cNvPr>
            <p:cNvSpPr txBox="1"/>
            <p:nvPr/>
          </p:nvSpPr>
          <p:spPr>
            <a:xfrm>
              <a:off x="10058404" y="3519700"/>
              <a:ext cx="1236453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Repository Admin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2BFF2A82-EDF1-4045-837C-E17B23C61235}"/>
              </a:ext>
            </a:extLst>
          </p:cNvPr>
          <p:cNvSpPr/>
          <p:nvPr/>
        </p:nvSpPr>
        <p:spPr>
          <a:xfrm rot="16200000">
            <a:off x="2745997" y="4963809"/>
            <a:ext cx="682571" cy="1903480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072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6BF43-C212-00C3-64FB-53BF3EBF365C}"/>
              </a:ext>
            </a:extLst>
          </p:cNvPr>
          <p:cNvSpPr txBox="1"/>
          <p:nvPr/>
        </p:nvSpPr>
        <p:spPr>
          <a:xfrm flipH="1">
            <a:off x="1838526" y="3586246"/>
            <a:ext cx="3041482" cy="690189"/>
          </a:xfrm>
          <a:prstGeom prst="roundRect">
            <a:avLst/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US" dirty="0"/>
              <a:t>Double Authentication Proxy</a:t>
            </a:r>
            <a:br>
              <a:rPr lang="en-US" dirty="0"/>
            </a:br>
            <a:r>
              <a:rPr lang="en-US" dirty="0"/>
              <a:t>(self-hosted)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90E5F-A853-00F8-E3A6-552ED079CC58}"/>
              </a:ext>
            </a:extLst>
          </p:cNvPr>
          <p:cNvSpPr txBox="1"/>
          <p:nvPr/>
        </p:nvSpPr>
        <p:spPr>
          <a:xfrm flipH="1">
            <a:off x="3599172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Trusted Build 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A58BDF-3D0C-D56C-039F-4545767D824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53172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C0E088-C36B-6DDF-EE89-A53D9670D626}"/>
              </a:ext>
            </a:extLst>
          </p:cNvPr>
          <p:cNvSpPr txBox="1"/>
          <p:nvPr/>
        </p:nvSpPr>
        <p:spPr>
          <a:xfrm flipH="1">
            <a:off x="4631698" y="767472"/>
            <a:ext cx="1180052" cy="549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Certificate Enrollment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AD0AA2-915C-0763-589B-85E32DF98F1E}"/>
              </a:ext>
            </a:extLst>
          </p:cNvPr>
          <p:cNvCxnSpPr>
            <a:cxnSpLocks/>
          </p:cNvCxnSpPr>
          <p:nvPr/>
        </p:nvCxnSpPr>
        <p:spPr>
          <a:xfrm>
            <a:off x="5191524" y="1314048"/>
            <a:ext cx="0" cy="7700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665614-3C46-DEBD-21CA-F533BDF5BC94}"/>
              </a:ext>
            </a:extLst>
          </p:cNvPr>
          <p:cNvSpPr txBox="1"/>
          <p:nvPr/>
        </p:nvSpPr>
        <p:spPr>
          <a:xfrm>
            <a:off x="5186892" y="1384407"/>
            <a:ext cx="897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Computer certificate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3E4B9B-AEB6-4BA2-8863-ED0F6A1B6B7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189128" y="1302075"/>
            <a:ext cx="103252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7BF579-B83A-6653-0ACF-C466DCBE3305}"/>
              </a:ext>
            </a:extLst>
          </p:cNvPr>
          <p:cNvSpPr txBox="1"/>
          <p:nvPr/>
        </p:nvSpPr>
        <p:spPr>
          <a:xfrm>
            <a:off x="2813414" y="1374028"/>
            <a:ext cx="1048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CI user credentials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663C40-4D3A-1BB4-1D58-DCC1BD93F8C8}"/>
              </a:ext>
            </a:extLst>
          </p:cNvPr>
          <p:cNvSpPr txBox="1"/>
          <p:nvPr/>
        </p:nvSpPr>
        <p:spPr>
          <a:xfrm flipH="1">
            <a:off x="1235128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Untrusted Build Agent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C49386-0FD8-921C-7A5B-FB8C53DB87AA}"/>
              </a:ext>
            </a:extLst>
          </p:cNvPr>
          <p:cNvCxnSpPr>
            <a:cxnSpLocks/>
          </p:cNvCxnSpPr>
          <p:nvPr/>
        </p:nvCxnSpPr>
        <p:spPr>
          <a:xfrm>
            <a:off x="2113061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E67AF1-07FB-9D2C-348A-BE593125EAA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80306" y="1302075"/>
            <a:ext cx="107286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72368A-0868-A7A1-9AEF-3F6E81A95975}"/>
              </a:ext>
            </a:extLst>
          </p:cNvPr>
          <p:cNvSpPr txBox="1"/>
          <p:nvPr/>
        </p:nvSpPr>
        <p:spPr>
          <a:xfrm>
            <a:off x="2119076" y="3004127"/>
            <a:ext cx="1579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774563-159B-B23E-9345-198DDA3C227B}"/>
              </a:ext>
            </a:extLst>
          </p:cNvPr>
          <p:cNvSpPr txBox="1"/>
          <p:nvPr/>
        </p:nvSpPr>
        <p:spPr>
          <a:xfrm>
            <a:off x="4552606" y="2885153"/>
            <a:ext cx="17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  <a:br>
              <a:rPr lang="en-US" sz="1200" dirty="0"/>
            </a:br>
            <a:r>
              <a:rPr lang="en-US" sz="1200" dirty="0"/>
              <a:t>+ computer cert (</a:t>
            </a:r>
            <a:r>
              <a:rPr lang="en-US" sz="1200" dirty="0" err="1"/>
              <a:t>mTLS</a:t>
            </a:r>
            <a:r>
              <a:rPr lang="en-US" sz="1200" dirty="0"/>
              <a:t>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79833D-B4D5-D6EB-0681-E24FCF64755A}"/>
              </a:ext>
            </a:extLst>
          </p:cNvPr>
          <p:cNvGrpSpPr/>
          <p:nvPr/>
        </p:nvGrpSpPr>
        <p:grpSpPr>
          <a:xfrm>
            <a:off x="1838526" y="4768503"/>
            <a:ext cx="3041482" cy="921382"/>
            <a:chOff x="7484027" y="4661271"/>
            <a:chExt cx="2374674" cy="921382"/>
          </a:xfrm>
        </p:grpSpPr>
        <p:sp>
          <p:nvSpPr>
            <p:cNvPr id="14" name="Rounded Rectangle 72">
              <a:extLst>
                <a:ext uri="{FF2B5EF4-FFF2-40B4-BE49-F238E27FC236}">
                  <a16:creationId xmlns:a16="http://schemas.microsoft.com/office/drawing/2014/main" id="{2F07F509-EA33-F14A-DB18-CF05833E701B}"/>
                </a:ext>
              </a:extLst>
            </p:cNvPr>
            <p:cNvSpPr/>
            <p:nvPr/>
          </p:nvSpPr>
          <p:spPr>
            <a:xfrm flipH="1">
              <a:off x="7484027" y="4661271"/>
              <a:ext cx="2374674" cy="921382"/>
            </a:xfrm>
            <a:prstGeom prst="roundRect">
              <a:avLst/>
            </a:prstGeom>
            <a:solidFill>
              <a:srgbClr val="8AE2F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400" dirty="0"/>
                <a:t>(SaaS or self-hosted)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04FD3-2D64-63C0-545E-057009CA05A9}"/>
                </a:ext>
              </a:extLst>
            </p:cNvPr>
            <p:cNvSpPr txBox="1"/>
            <p:nvPr/>
          </p:nvSpPr>
          <p:spPr>
            <a:xfrm>
              <a:off x="8370121" y="4736333"/>
              <a:ext cx="129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259829-4BB1-DEB3-2B6E-DC0504DED45D}"/>
              </a:ext>
            </a:extLst>
          </p:cNvPr>
          <p:cNvCxnSpPr>
            <a:cxnSpLocks/>
          </p:cNvCxnSpPr>
          <p:nvPr/>
        </p:nvCxnSpPr>
        <p:spPr>
          <a:xfrm>
            <a:off x="4542780" y="4276435"/>
            <a:ext cx="0" cy="492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957816A-9E79-A1DB-F601-06E432578184}"/>
              </a:ext>
            </a:extLst>
          </p:cNvPr>
          <p:cNvSpPr txBox="1"/>
          <p:nvPr/>
        </p:nvSpPr>
        <p:spPr>
          <a:xfrm>
            <a:off x="1840390" y="4038949"/>
            <a:ext cx="54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Onyx" panose="04050602080702020203" pitchFamily="82" charset="0"/>
              </a:rPr>
              <a:t>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F4EBF-E1DD-ED1A-3352-14D5D384F1B4}"/>
              </a:ext>
            </a:extLst>
          </p:cNvPr>
          <p:cNvSpPr txBox="1"/>
          <p:nvPr/>
        </p:nvSpPr>
        <p:spPr>
          <a:xfrm flipH="1">
            <a:off x="2288966" y="748447"/>
            <a:ext cx="2084080" cy="553628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CI configuration for build/pipeline/project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635572-73D4-EF13-AF3C-994335CD1DD4}"/>
              </a:ext>
            </a:extLst>
          </p:cNvPr>
          <p:cNvGrpSpPr/>
          <p:nvPr/>
        </p:nvGrpSpPr>
        <p:grpSpPr>
          <a:xfrm>
            <a:off x="2529396" y="4842761"/>
            <a:ext cx="444039" cy="386433"/>
            <a:chOff x="1900729" y="1894573"/>
            <a:chExt cx="444039" cy="3864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7B1BD0-309A-41A8-D3E9-B9DDD8F6FCE9}"/>
                </a:ext>
              </a:extLst>
            </p:cNvPr>
            <p:cNvSpPr/>
            <p:nvPr/>
          </p:nvSpPr>
          <p:spPr>
            <a:xfrm>
              <a:off x="2011029" y="1935479"/>
              <a:ext cx="229251" cy="29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C48648C-0A7B-80EA-F3C6-AF8D11E61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6833"/>
            <a:stretch/>
          </p:blipFill>
          <p:spPr>
            <a:xfrm>
              <a:off x="1900729" y="1894573"/>
              <a:ext cx="444039" cy="386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6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9152" y="929737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intermediate  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539152" y="1911678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6309AB-6FD8-4429-84C1-A64751205D4D}"/>
              </a:ext>
            </a:extLst>
          </p:cNvPr>
          <p:cNvGrpSpPr/>
          <p:nvPr/>
        </p:nvGrpSpPr>
        <p:grpSpPr>
          <a:xfrm>
            <a:off x="2738736" y="1256021"/>
            <a:ext cx="1969675" cy="369332"/>
            <a:chOff x="2107650" y="1493134"/>
            <a:chExt cx="19696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C2D73-DF32-3048-8B39-61518B1974E7}"/>
                </a:ext>
              </a:extLst>
            </p:cNvPr>
            <p:cNvSpPr txBox="1"/>
            <p:nvPr/>
          </p:nvSpPr>
          <p:spPr>
            <a:xfrm>
              <a:off x="2476982" y="1493134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AppVeyor.com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8A1B74-4431-BC4D-9F35-A6CD0AAB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692FAF-C726-4E43-8F5D-DD9EFA472CB5}"/>
              </a:ext>
            </a:extLst>
          </p:cNvPr>
          <p:cNvGrpSpPr/>
          <p:nvPr/>
        </p:nvGrpSpPr>
        <p:grpSpPr>
          <a:xfrm>
            <a:off x="8324995" y="1256021"/>
            <a:ext cx="1969675" cy="369332"/>
            <a:chOff x="6476176" y="1502242"/>
            <a:chExt cx="1969675" cy="369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37DBB3-2FC4-A142-AD14-09CDC2E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AA7B6-79EB-5541-A9B2-70E16DAC222C}"/>
                </a:ext>
              </a:extLst>
            </p:cNvPr>
            <p:cNvSpPr txBox="1"/>
            <p:nvPr/>
          </p:nvSpPr>
          <p:spPr>
            <a:xfrm>
              <a:off x="6845508" y="1502242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SignPath.io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CF9691-2364-394D-A706-B54FB6132C32}"/>
              </a:ext>
            </a:extLst>
          </p:cNvPr>
          <p:cNvSpPr txBox="1"/>
          <p:nvPr/>
        </p:nvSpPr>
        <p:spPr>
          <a:xfrm>
            <a:off x="2476982" y="1871574"/>
            <a:ext cx="20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Profile </a:t>
            </a:r>
            <a:r>
              <a:rPr lang="en-US" noProof="1">
                <a:sym typeface="Wingdings" pitchFamily="2" charset="2"/>
              </a:rPr>
              <a:t> API Keys</a:t>
            </a:r>
            <a:endParaRPr lang="en-US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283C9-4D96-3840-A35D-9BBCFED0BD41}"/>
              </a:ext>
            </a:extLst>
          </p:cNvPr>
          <p:cNvSpPr txBox="1"/>
          <p:nvPr/>
        </p:nvSpPr>
        <p:spPr>
          <a:xfrm>
            <a:off x="7729875" y="1871574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Project </a:t>
            </a:r>
            <a:r>
              <a:rPr lang="en-US" noProof="1">
                <a:sym typeface="Wingdings" pitchFamily="2" charset="2"/>
              </a:rPr>
              <a:t> AppVeyor Integration</a:t>
            </a:r>
            <a:endParaRPr lang="en-US" noProof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A16FD-4528-6941-9A41-6580AB2B6019}"/>
              </a:ext>
            </a:extLst>
          </p:cNvPr>
          <p:cNvCxnSpPr/>
          <p:nvPr/>
        </p:nvCxnSpPr>
        <p:spPr>
          <a:xfrm>
            <a:off x="5286322" y="2056240"/>
            <a:ext cx="2160000" cy="12403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5F2AC-E812-2E45-873F-2489C9F940DF}"/>
              </a:ext>
            </a:extLst>
          </p:cNvPr>
          <p:cNvSpPr txBox="1"/>
          <p:nvPr/>
        </p:nvSpPr>
        <p:spPr>
          <a:xfrm>
            <a:off x="5286322" y="1686908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(1)</a:t>
            </a:r>
            <a:r>
              <a:rPr lang="en-US" sz="1400" noProof="1"/>
              <a:t> copy bearer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5777-D3FC-D34E-8D31-14847310BF16}"/>
              </a:ext>
            </a:extLst>
          </p:cNvPr>
          <p:cNvSpPr txBox="1"/>
          <p:nvPr/>
        </p:nvSpPr>
        <p:spPr>
          <a:xfrm>
            <a:off x="7729875" y="2402748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CI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E9AB6-0D1E-854A-9387-1F7A6890D833}"/>
              </a:ext>
            </a:extLst>
          </p:cNvPr>
          <p:cNvSpPr txBox="1"/>
          <p:nvPr/>
        </p:nvSpPr>
        <p:spPr>
          <a:xfrm>
            <a:off x="2476981" y="2402748"/>
            <a:ext cx="25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Settings </a:t>
            </a:r>
            <a:r>
              <a:rPr lang="en-US" noProof="1">
                <a:sym typeface="Wingdings" pitchFamily="2" charset="2"/>
              </a:rPr>
              <a:t> Encrypt YAML</a:t>
            </a:r>
            <a:endParaRPr lang="en-US" noProof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172C8-536B-9B40-8CE0-622CC83E0230}"/>
              </a:ext>
            </a:extLst>
          </p:cNvPr>
          <p:cNvCxnSpPr>
            <a:cxnSpLocks/>
          </p:cNvCxnSpPr>
          <p:nvPr/>
        </p:nvCxnSpPr>
        <p:spPr>
          <a:xfrm flipH="1">
            <a:off x="5286322" y="2587414"/>
            <a:ext cx="2160000" cy="0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BA0B-7759-084A-8A2F-1A244FEB295A}"/>
              </a:ext>
            </a:extLst>
          </p:cNvPr>
          <p:cNvSpPr txBox="1"/>
          <p:nvPr/>
        </p:nvSpPr>
        <p:spPr>
          <a:xfrm>
            <a:off x="3246036" y="3002690"/>
            <a:ext cx="19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1400" b="1" noProof="1"/>
              <a:t>(3)	</a:t>
            </a:r>
            <a:r>
              <a:rPr lang="en-US" sz="1400" noProof="1"/>
              <a:t>copy encrypted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E5952-7766-8A43-B440-BE4B0B45CC90}"/>
              </a:ext>
            </a:extLst>
          </p:cNvPr>
          <p:cNvSpPr txBox="1"/>
          <p:nvPr/>
        </p:nvSpPr>
        <p:spPr>
          <a:xfrm>
            <a:off x="2958109" y="3631291"/>
            <a:ext cx="182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appveyor.yml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ABAF8-7219-8044-80C9-982350FEB862}"/>
              </a:ext>
            </a:extLst>
          </p:cNvPr>
          <p:cNvCxnSpPr>
            <a:cxnSpLocks/>
          </p:cNvCxnSpPr>
          <p:nvPr/>
        </p:nvCxnSpPr>
        <p:spPr>
          <a:xfrm>
            <a:off x="3708782" y="3002690"/>
            <a:ext cx="0" cy="628344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FB40B7-0924-024D-A6E5-AB8989DDF47F}"/>
              </a:ext>
            </a:extLst>
          </p:cNvPr>
          <p:cNvSpPr txBox="1"/>
          <p:nvPr/>
        </p:nvSpPr>
        <p:spPr>
          <a:xfrm>
            <a:off x="5286322" y="2234344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(2)</a:t>
            </a:r>
            <a:r>
              <a:rPr lang="en-US" sz="1400" noProof="1"/>
              <a:t>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en-AT" sz="1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sz="1400" noProof="1"/>
              <a:t> + API token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E8C25-14D9-4AE8-A494-6EAF69DB284F}"/>
              </a:ext>
            </a:extLst>
          </p:cNvPr>
          <p:cNvSpPr/>
          <p:nvPr/>
        </p:nvSpPr>
        <p:spPr>
          <a:xfrm>
            <a:off x="2368972" y="1798526"/>
            <a:ext cx="2709202" cy="1098783"/>
          </a:xfrm>
          <a:prstGeom prst="rect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EAF30-EFE2-4409-856A-4AA3D5F442E8}"/>
              </a:ext>
            </a:extLst>
          </p:cNvPr>
          <p:cNvSpPr/>
          <p:nvPr/>
        </p:nvSpPr>
        <p:spPr>
          <a:xfrm>
            <a:off x="7703386" y="1798526"/>
            <a:ext cx="3212892" cy="1098783"/>
          </a:xfrm>
          <a:prstGeom prst="rect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F5E0C670-8294-45AB-BB12-4762A183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69" y="3637490"/>
            <a:ext cx="363133" cy="3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C668B3-BBC0-422F-999E-BDA47B618027}"/>
              </a:ext>
            </a:extLst>
          </p:cNvPr>
          <p:cNvSpPr txBox="1"/>
          <p:nvPr/>
        </p:nvSpPr>
        <p:spPr>
          <a:xfrm>
            <a:off x="2970884" y="4000746"/>
            <a:ext cx="217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latin typeface="Courier New" panose="02070309020205020404" pitchFamily="49" charset="0"/>
                <a:cs typeface="Courier New" panose="02070309020205020404" pitchFamily="49" charset="0"/>
              </a:rPr>
              <a:t>secure: gYX+GvaKDqymo/jQ…</a:t>
            </a:r>
          </a:p>
        </p:txBody>
      </p:sp>
    </p:spTree>
    <p:extLst>
      <p:ext uri="{BB962C8B-B14F-4D97-AF65-F5344CB8AC3E}">
        <p14:creationId xmlns:p14="http://schemas.microsoft.com/office/powerpoint/2010/main" val="34752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Onyx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Wenig, Stefan</cp:lastModifiedBy>
  <cp:revision>78</cp:revision>
  <dcterms:created xsi:type="dcterms:W3CDTF">2018-12-27T09:00:12Z</dcterms:created>
  <dcterms:modified xsi:type="dcterms:W3CDTF">2023-02-01T18:34:10Z</dcterms:modified>
</cp:coreProperties>
</file>