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62" r:id="rId6"/>
    <p:sldId id="266" r:id="rId7"/>
    <p:sldId id="267" r:id="rId8"/>
    <p:sldId id="259" r:id="rId9"/>
    <p:sldId id="260" r:id="rId10"/>
    <p:sldId id="268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FC"/>
    <a:srgbClr val="D5D5FB"/>
    <a:srgbClr val="C6C6FA"/>
    <a:srgbClr val="E7F9FF"/>
    <a:srgbClr val="FFF6DD"/>
    <a:srgbClr val="8AE2FE"/>
    <a:srgbClr val="FFEAA7"/>
    <a:srgbClr val="02B1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61" autoAdjust="0"/>
    <p:restoredTop sz="96837" autoAdjust="0"/>
  </p:normalViewPr>
  <p:slideViewPr>
    <p:cSldViewPr snapToGrid="0">
      <p:cViewPr>
        <p:scale>
          <a:sx n="75" d="100"/>
          <a:sy n="75" d="100"/>
        </p:scale>
        <p:origin x="2021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120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824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145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7895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3193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4589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825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345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7960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17736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3535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2F287-A29C-4C70-831C-74BFCFEDEFEA}" type="datetimeFigureOut">
              <a:rPr lang="de-AT" smtClean="0"/>
              <a:t>06.02.2023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8DAD0-E860-4CC2-A193-08C835A4E39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912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7.png"/><Relationship Id="rId12" Type="http://schemas.openxmlformats.org/officeDocument/2006/relationships/image" Target="../media/image13.svg"/><Relationship Id="rId2" Type="http://schemas.openxmlformats.org/officeDocument/2006/relationships/image" Target="../media/image8.png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2.png"/><Relationship Id="rId5" Type="http://schemas.openxmlformats.org/officeDocument/2006/relationships/image" Target="../media/image2.png"/><Relationship Id="rId15" Type="http://schemas.openxmlformats.org/officeDocument/2006/relationships/image" Target="../media/image18.png"/><Relationship Id="rId10" Type="http://schemas.openxmlformats.org/officeDocument/2006/relationships/image" Target="../media/image15.png"/><Relationship Id="rId4" Type="http://schemas.openxmlformats.org/officeDocument/2006/relationships/image" Target="../media/image1.png"/><Relationship Id="rId9" Type="http://schemas.openxmlformats.org/officeDocument/2006/relationships/image" Target="../media/image16.png"/><Relationship Id="rId14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ounded Rectangle 82"/>
          <p:cNvSpPr/>
          <p:nvPr/>
        </p:nvSpPr>
        <p:spPr>
          <a:xfrm>
            <a:off x="7475220" y="1117301"/>
            <a:ext cx="3032760" cy="2395520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84" name="Rounded Rectangle 83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3253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OS, browser 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b="1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</a:t>
            </a:r>
            <a:r>
              <a:rPr lang="en-US" sz="1200" dirty="0"/>
              <a:t>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(7)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warn user, or abort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  <p:sp>
        <p:nvSpPr>
          <p:cNvPr id="79" name="Oval 78"/>
          <p:cNvSpPr/>
          <p:nvPr/>
        </p:nvSpPr>
        <p:spPr>
          <a:xfrm>
            <a:off x="8923511" y="167900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222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2D709B7-4F3F-7683-4472-4AA7CE386AB1}"/>
              </a:ext>
            </a:extLst>
          </p:cNvPr>
          <p:cNvSpPr txBox="1"/>
          <p:nvPr/>
        </p:nvSpPr>
        <p:spPr>
          <a:xfrm>
            <a:off x="6563363" y="136652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3B858F-582D-FE86-8E78-D1100C4747C0}"/>
              </a:ext>
            </a:extLst>
          </p:cNvPr>
          <p:cNvSpPr txBox="1"/>
          <p:nvPr/>
        </p:nvSpPr>
        <p:spPr>
          <a:xfrm>
            <a:off x="4626973" y="-111760"/>
            <a:ext cx="2938053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1B1BDA-3E24-CE39-D296-277F6227D5BE}"/>
              </a:ext>
            </a:extLst>
          </p:cNvPr>
          <p:cNvGrpSpPr/>
          <p:nvPr/>
        </p:nvGrpSpPr>
        <p:grpSpPr>
          <a:xfrm>
            <a:off x="6534671" y="372843"/>
            <a:ext cx="950453" cy="635278"/>
            <a:chOff x="3298441" y="2108790"/>
            <a:chExt cx="950453" cy="63527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F9A1331-79D4-E96A-5E11-58FBBFFE3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E10DB-A0B2-E18D-099C-A9DA2DD22B94}"/>
                </a:ext>
              </a:extLst>
            </p:cNvPr>
            <p:cNvSpPr txBox="1"/>
            <p:nvPr/>
          </p:nvSpPr>
          <p:spPr>
            <a:xfrm>
              <a:off x="3298441" y="2467069"/>
              <a:ext cx="950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>
                      <a:lumMod val="75000"/>
                    </a:schemeClr>
                  </a:solidFill>
                </a:rPr>
                <a:t>Shared HSM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074B51-E399-0296-3987-EDA7059C5FC1}"/>
              </a:ext>
            </a:extLst>
          </p:cNvPr>
          <p:cNvGrpSpPr/>
          <p:nvPr/>
        </p:nvGrpSpPr>
        <p:grpSpPr>
          <a:xfrm>
            <a:off x="3086385" y="286152"/>
            <a:ext cx="322294" cy="725641"/>
            <a:chOff x="3503847" y="1851295"/>
            <a:chExt cx="322294" cy="72564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AEB2FAE-AA4F-F1C5-BC7F-260442A86833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91D2776F-F800-EC7F-2AAE-D8589F5D15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9A353FA-D233-4942-7392-E7EB07B58ADD}"/>
              </a:ext>
            </a:extLst>
          </p:cNvPr>
          <p:cNvSpPr txBox="1"/>
          <p:nvPr/>
        </p:nvSpPr>
        <p:spPr>
          <a:xfrm>
            <a:off x="812595" y="37284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SaaS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8C8143-987F-52B3-D035-17EC2850FBE4}"/>
              </a:ext>
            </a:extLst>
          </p:cNvPr>
          <p:cNvCxnSpPr>
            <a:cxnSpLocks/>
          </p:cNvCxnSpPr>
          <p:nvPr/>
        </p:nvCxnSpPr>
        <p:spPr>
          <a:xfrm>
            <a:off x="3659960" y="50355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BD9809-27A2-19AE-EC6F-86CCA1179B40}"/>
              </a:ext>
            </a:extLst>
          </p:cNvPr>
          <p:cNvSpPr txBox="1"/>
          <p:nvPr/>
        </p:nvSpPr>
        <p:spPr>
          <a:xfrm>
            <a:off x="3544261" y="27493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B29089-3407-D411-CEC7-D880C3FA7493}"/>
              </a:ext>
            </a:extLst>
          </p:cNvPr>
          <p:cNvCxnSpPr>
            <a:cxnSpLocks/>
          </p:cNvCxnSpPr>
          <p:nvPr/>
        </p:nvCxnSpPr>
        <p:spPr>
          <a:xfrm>
            <a:off x="5749204" y="52968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B0AAF14-666B-00AA-541A-EE65803D2DA6}"/>
              </a:ext>
            </a:extLst>
          </p:cNvPr>
          <p:cNvSpPr txBox="1"/>
          <p:nvPr/>
        </p:nvSpPr>
        <p:spPr>
          <a:xfrm>
            <a:off x="5633505" y="30106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1B2B99-FAA3-68A3-BC2B-B36E1CFE2BC1}"/>
              </a:ext>
            </a:extLst>
          </p:cNvPr>
          <p:cNvSpPr txBox="1"/>
          <p:nvPr/>
        </p:nvSpPr>
        <p:spPr>
          <a:xfrm>
            <a:off x="4626974" y="1366520"/>
            <a:ext cx="1006532" cy="1205963"/>
          </a:xfrm>
          <a:prstGeom prst="rect">
            <a:avLst/>
          </a:prstGeom>
          <a:solidFill>
            <a:srgbClr val="E7F9FF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SignPath.io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B1C530D-8CE9-647A-CE7F-6462BFE46E3A}"/>
              </a:ext>
            </a:extLst>
          </p:cNvPr>
          <p:cNvGrpSpPr/>
          <p:nvPr/>
        </p:nvGrpSpPr>
        <p:grpSpPr>
          <a:xfrm>
            <a:off x="3086385" y="1764432"/>
            <a:ext cx="322294" cy="725641"/>
            <a:chOff x="3503847" y="1851295"/>
            <a:chExt cx="322294" cy="72564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5591EE-6E31-BCFF-EB35-200CDD4D55A7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AEDEBB3C-8306-30A1-A9E0-7EE1DE50DE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7C4F1A9-F6FC-9463-6465-CCA9CC6019A6}"/>
              </a:ext>
            </a:extLst>
          </p:cNvPr>
          <p:cNvSpPr txBox="1"/>
          <p:nvPr/>
        </p:nvSpPr>
        <p:spPr>
          <a:xfrm>
            <a:off x="812595" y="185112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SaaS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A814E-396C-0273-A293-9F795D14FF35}"/>
              </a:ext>
            </a:extLst>
          </p:cNvPr>
          <p:cNvCxnSpPr>
            <a:cxnSpLocks/>
          </p:cNvCxnSpPr>
          <p:nvPr/>
        </p:nvCxnSpPr>
        <p:spPr>
          <a:xfrm>
            <a:off x="3659960" y="198183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DC8C54-74A0-C588-645E-20E66073B0C5}"/>
              </a:ext>
            </a:extLst>
          </p:cNvPr>
          <p:cNvSpPr txBox="1"/>
          <p:nvPr/>
        </p:nvSpPr>
        <p:spPr>
          <a:xfrm>
            <a:off x="3544261" y="175321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0CE5CD2-F690-2B2A-953E-95CBE5E9F28F}"/>
              </a:ext>
            </a:extLst>
          </p:cNvPr>
          <p:cNvCxnSpPr>
            <a:cxnSpLocks/>
          </p:cNvCxnSpPr>
          <p:nvPr/>
        </p:nvCxnSpPr>
        <p:spPr>
          <a:xfrm>
            <a:off x="5749204" y="200796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30A1BC1-A99A-70C8-A146-9BD0EE6EE7C7}"/>
              </a:ext>
            </a:extLst>
          </p:cNvPr>
          <p:cNvSpPr txBox="1"/>
          <p:nvPr/>
        </p:nvSpPr>
        <p:spPr>
          <a:xfrm>
            <a:off x="5633505" y="1779118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D1F6F0-9DE8-3F1F-DA8B-73B44CE622D8}"/>
              </a:ext>
            </a:extLst>
          </p:cNvPr>
          <p:cNvSpPr txBox="1"/>
          <p:nvPr/>
        </p:nvSpPr>
        <p:spPr>
          <a:xfrm>
            <a:off x="6563363" y="2844800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1B4210-BBA2-A4CF-44A4-CD05DA7B6374}"/>
              </a:ext>
            </a:extLst>
          </p:cNvPr>
          <p:cNvSpPr txBox="1"/>
          <p:nvPr/>
        </p:nvSpPr>
        <p:spPr>
          <a:xfrm>
            <a:off x="2875520" y="2844800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Private Cloud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87E4AFC-BF04-534D-20A7-47CFF91C3F1A}"/>
              </a:ext>
            </a:extLst>
          </p:cNvPr>
          <p:cNvGrpSpPr/>
          <p:nvPr/>
        </p:nvGrpSpPr>
        <p:grpSpPr>
          <a:xfrm>
            <a:off x="3086385" y="3242712"/>
            <a:ext cx="322294" cy="725641"/>
            <a:chOff x="3503847" y="1851295"/>
            <a:chExt cx="322294" cy="7256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94E0513-8D3B-C8E3-BF82-B015E8A7795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51" name="Picture 4">
              <a:extLst>
                <a:ext uri="{FF2B5EF4-FFF2-40B4-BE49-F238E27FC236}">
                  <a16:creationId xmlns:a16="http://schemas.microsoft.com/office/drawing/2014/main" id="{6DEEB2E3-1698-8153-01C8-00A6EBAEA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541680CD-8E2F-7B4F-D10A-B7A664F32C63}"/>
              </a:ext>
            </a:extLst>
          </p:cNvPr>
          <p:cNvSpPr txBox="1"/>
          <p:nvPr/>
        </p:nvSpPr>
        <p:spPr>
          <a:xfrm>
            <a:off x="812595" y="332940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Private Cloud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550B87-7892-8C39-7601-8144D5B7DB86}"/>
              </a:ext>
            </a:extLst>
          </p:cNvPr>
          <p:cNvCxnSpPr>
            <a:cxnSpLocks/>
          </p:cNvCxnSpPr>
          <p:nvPr/>
        </p:nvCxnSpPr>
        <p:spPr>
          <a:xfrm>
            <a:off x="3659960" y="346011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BD0ADA3-F212-E6AA-637B-13FF83DED725}"/>
              </a:ext>
            </a:extLst>
          </p:cNvPr>
          <p:cNvSpPr txBox="1"/>
          <p:nvPr/>
        </p:nvSpPr>
        <p:spPr>
          <a:xfrm>
            <a:off x="3544261" y="323149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8C25931-015D-A4DB-B218-ED796246D9CE}"/>
              </a:ext>
            </a:extLst>
          </p:cNvPr>
          <p:cNvCxnSpPr>
            <a:cxnSpLocks/>
          </p:cNvCxnSpPr>
          <p:nvPr/>
        </p:nvCxnSpPr>
        <p:spPr>
          <a:xfrm>
            <a:off x="5749204" y="348624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8F02552-3ED6-9FF4-A172-935BBE423A19}"/>
              </a:ext>
            </a:extLst>
          </p:cNvPr>
          <p:cNvSpPr txBox="1"/>
          <p:nvPr/>
        </p:nvSpPr>
        <p:spPr>
          <a:xfrm>
            <a:off x="5633505" y="325762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9B2035A-4A8B-315B-E391-073F7486C60C}"/>
              </a:ext>
            </a:extLst>
          </p:cNvPr>
          <p:cNvGrpSpPr/>
          <p:nvPr/>
        </p:nvGrpSpPr>
        <p:grpSpPr>
          <a:xfrm>
            <a:off x="6602994" y="1769419"/>
            <a:ext cx="919966" cy="725332"/>
            <a:chOff x="5231246" y="1840214"/>
            <a:chExt cx="919966" cy="725332"/>
          </a:xfrm>
        </p:grpSpPr>
        <p:pic>
          <p:nvPicPr>
            <p:cNvPr id="63" name="Picture 2" descr="Data Protection On Demand - 30-Day Free Evaluation">
              <a:extLst>
                <a:ext uri="{FF2B5EF4-FFF2-40B4-BE49-F238E27FC236}">
                  <a16:creationId xmlns:a16="http://schemas.microsoft.com/office/drawing/2014/main" id="{120B857A-954E-ACE4-C1A8-D52001A836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6960DD1-9511-19C7-4D64-D3B1E26FF347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B994F1B-D3C8-87C3-E8DC-88C687A08B5D}"/>
              </a:ext>
            </a:extLst>
          </p:cNvPr>
          <p:cNvGrpSpPr/>
          <p:nvPr/>
        </p:nvGrpSpPr>
        <p:grpSpPr>
          <a:xfrm>
            <a:off x="6602994" y="3248594"/>
            <a:ext cx="919966" cy="725332"/>
            <a:chOff x="5231246" y="1840214"/>
            <a:chExt cx="919966" cy="725332"/>
          </a:xfrm>
        </p:grpSpPr>
        <p:pic>
          <p:nvPicPr>
            <p:cNvPr id="66" name="Picture 2" descr="Data Protection On Demand - 30-Day Free Evaluation">
              <a:extLst>
                <a:ext uri="{FF2B5EF4-FFF2-40B4-BE49-F238E27FC236}">
                  <a16:creationId xmlns:a16="http://schemas.microsoft.com/office/drawing/2014/main" id="{462C82E6-60E2-1F8A-D3E6-D5049CCFD3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537597E-A5BF-1461-C3F0-7E0597CD21B2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3AEF89F6-9033-B0AF-1B2E-98084824CACF}"/>
              </a:ext>
            </a:extLst>
          </p:cNvPr>
          <p:cNvSpPr txBox="1"/>
          <p:nvPr/>
        </p:nvSpPr>
        <p:spPr>
          <a:xfrm>
            <a:off x="6563363" y="4323303"/>
            <a:ext cx="1006532" cy="1205963"/>
          </a:xfrm>
          <a:prstGeom prst="rect">
            <a:avLst/>
          </a:prstGeom>
          <a:solidFill>
            <a:srgbClr val="E4E4FC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Thales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FA16ED6-4DCC-8736-F8FB-495EBE110BC1}"/>
              </a:ext>
            </a:extLst>
          </p:cNvPr>
          <p:cNvSpPr txBox="1"/>
          <p:nvPr/>
        </p:nvSpPr>
        <p:spPr>
          <a:xfrm>
            <a:off x="2875520" y="4323303"/>
            <a:ext cx="275798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8603EBD-FDD2-BD7B-7923-9903176BAB1C}"/>
              </a:ext>
            </a:extLst>
          </p:cNvPr>
          <p:cNvGrpSpPr/>
          <p:nvPr/>
        </p:nvGrpSpPr>
        <p:grpSpPr>
          <a:xfrm>
            <a:off x="3086385" y="4721215"/>
            <a:ext cx="322294" cy="725641"/>
            <a:chOff x="3503847" y="1851295"/>
            <a:chExt cx="322294" cy="725641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844D70A8-88C7-E403-AE7A-687FEB03FE95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90" name="Picture 4">
              <a:extLst>
                <a:ext uri="{FF2B5EF4-FFF2-40B4-BE49-F238E27FC236}">
                  <a16:creationId xmlns:a16="http://schemas.microsoft.com/office/drawing/2014/main" id="{2C6ED4A2-27DB-E242-6146-9E535A1B88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5B688B52-10F5-3E48-4B6B-DF75176F8472}"/>
              </a:ext>
            </a:extLst>
          </p:cNvPr>
          <p:cNvSpPr txBox="1"/>
          <p:nvPr/>
        </p:nvSpPr>
        <p:spPr>
          <a:xfrm>
            <a:off x="812595" y="4807906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Hybrid On-Premises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D63B0B6-4956-A391-2039-8D3B91558F17}"/>
              </a:ext>
            </a:extLst>
          </p:cNvPr>
          <p:cNvCxnSpPr>
            <a:cxnSpLocks/>
          </p:cNvCxnSpPr>
          <p:nvPr/>
        </p:nvCxnSpPr>
        <p:spPr>
          <a:xfrm>
            <a:off x="3659960" y="4938619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4F664626-4DAC-FE01-6801-6434D5DD6B86}"/>
              </a:ext>
            </a:extLst>
          </p:cNvPr>
          <p:cNvSpPr txBox="1"/>
          <p:nvPr/>
        </p:nvSpPr>
        <p:spPr>
          <a:xfrm>
            <a:off x="3544261" y="4709997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F22A334-C30B-7F6C-9CB4-BA2B244058B3}"/>
              </a:ext>
            </a:extLst>
          </p:cNvPr>
          <p:cNvCxnSpPr>
            <a:cxnSpLocks/>
          </p:cNvCxnSpPr>
          <p:nvPr/>
        </p:nvCxnSpPr>
        <p:spPr>
          <a:xfrm>
            <a:off x="5749204" y="496474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76DD3EFC-CBCD-F816-D7F0-8935DBBC8F67}"/>
              </a:ext>
            </a:extLst>
          </p:cNvPr>
          <p:cNvSpPr txBox="1"/>
          <p:nvPr/>
        </p:nvSpPr>
        <p:spPr>
          <a:xfrm>
            <a:off x="5633505" y="4736124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FBD330F-B7E2-D769-4BEF-279FF97DDA9F}"/>
              </a:ext>
            </a:extLst>
          </p:cNvPr>
          <p:cNvGrpSpPr/>
          <p:nvPr/>
        </p:nvGrpSpPr>
        <p:grpSpPr>
          <a:xfrm>
            <a:off x="6602994" y="4727097"/>
            <a:ext cx="919966" cy="725332"/>
            <a:chOff x="5231246" y="1840214"/>
            <a:chExt cx="919966" cy="725332"/>
          </a:xfrm>
        </p:grpSpPr>
        <p:pic>
          <p:nvPicPr>
            <p:cNvPr id="102" name="Picture 2" descr="Data Protection On Demand - 30-Day Free Evaluation">
              <a:extLst>
                <a:ext uri="{FF2B5EF4-FFF2-40B4-BE49-F238E27FC236}">
                  <a16:creationId xmlns:a16="http://schemas.microsoft.com/office/drawing/2014/main" id="{BCDC2F14-4623-4D47-7336-CD0720127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77741602-3DBF-7E2A-1E3C-A43DA379F93D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C4C8CFE-1374-9DB4-2F2C-07662CA60CA0}"/>
              </a:ext>
            </a:extLst>
          </p:cNvPr>
          <p:cNvSpPr txBox="1"/>
          <p:nvPr/>
        </p:nvSpPr>
        <p:spPr>
          <a:xfrm>
            <a:off x="2875520" y="5801360"/>
            <a:ext cx="4689506" cy="1205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400" dirty="0"/>
              <a:t>On-Premises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3FFC01A-8BF0-0A6E-EDBF-65944F5A4333}"/>
              </a:ext>
            </a:extLst>
          </p:cNvPr>
          <p:cNvGrpSpPr/>
          <p:nvPr/>
        </p:nvGrpSpPr>
        <p:grpSpPr>
          <a:xfrm>
            <a:off x="3086385" y="6199272"/>
            <a:ext cx="322294" cy="725641"/>
            <a:chOff x="3503847" y="1851295"/>
            <a:chExt cx="322294" cy="725641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1A16112-8E5D-5BBB-453C-5AB6358F4351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8" name="Picture 4">
              <a:extLst>
                <a:ext uri="{FF2B5EF4-FFF2-40B4-BE49-F238E27FC236}">
                  <a16:creationId xmlns:a16="http://schemas.microsoft.com/office/drawing/2014/main" id="{638659C3-B9CB-E3A5-7293-5E0A23D700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73340C10-9E74-C132-26BF-56DBC7C2CABE}"/>
              </a:ext>
            </a:extLst>
          </p:cNvPr>
          <p:cNvSpPr txBox="1"/>
          <p:nvPr/>
        </p:nvSpPr>
        <p:spPr>
          <a:xfrm>
            <a:off x="812595" y="6285963"/>
            <a:ext cx="18451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Full On-Premises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9551BB2-51CB-46B8-A74B-B0C473F58587}"/>
              </a:ext>
            </a:extLst>
          </p:cNvPr>
          <p:cNvCxnSpPr>
            <a:cxnSpLocks/>
          </p:cNvCxnSpPr>
          <p:nvPr/>
        </p:nvCxnSpPr>
        <p:spPr>
          <a:xfrm>
            <a:off x="3659960" y="6416676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F0A0450-4580-B214-98FF-C92F7D8451EF}"/>
              </a:ext>
            </a:extLst>
          </p:cNvPr>
          <p:cNvSpPr txBox="1"/>
          <p:nvPr/>
        </p:nvSpPr>
        <p:spPr>
          <a:xfrm>
            <a:off x="3544261" y="6188054"/>
            <a:ext cx="81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file or hash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35CD820-467E-D05E-3A01-79D14F880DD2}"/>
              </a:ext>
            </a:extLst>
          </p:cNvPr>
          <p:cNvCxnSpPr>
            <a:cxnSpLocks/>
          </p:cNvCxnSpPr>
          <p:nvPr/>
        </p:nvCxnSpPr>
        <p:spPr>
          <a:xfrm>
            <a:off x="5749204" y="6442803"/>
            <a:ext cx="6519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4FF345E-100E-3521-0D4A-F3F0EBB36295}"/>
              </a:ext>
            </a:extLst>
          </p:cNvPr>
          <p:cNvSpPr txBox="1"/>
          <p:nvPr/>
        </p:nvSpPr>
        <p:spPr>
          <a:xfrm>
            <a:off x="5633505" y="6214181"/>
            <a:ext cx="81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hash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6751FF0-D63C-6188-B1D1-3C9FA259939E}"/>
              </a:ext>
            </a:extLst>
          </p:cNvPr>
          <p:cNvGrpSpPr/>
          <p:nvPr/>
        </p:nvGrpSpPr>
        <p:grpSpPr>
          <a:xfrm>
            <a:off x="6653213" y="6285963"/>
            <a:ext cx="713368" cy="635278"/>
            <a:chOff x="3416983" y="2108790"/>
            <a:chExt cx="713368" cy="635278"/>
          </a:xfrm>
        </p:grpSpPr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DD400934-3191-4817-05CD-5A5DCCED9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6983" y="2108790"/>
              <a:ext cx="713368" cy="276999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6B3994B-4573-6F0B-3BF1-CA4D7D095CA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66B457DE-490B-1A30-6399-9E212ED9F064}"/>
              </a:ext>
            </a:extLst>
          </p:cNvPr>
          <p:cNvGrpSpPr/>
          <p:nvPr/>
        </p:nvGrpSpPr>
        <p:grpSpPr>
          <a:xfrm>
            <a:off x="9049059" y="1778949"/>
            <a:ext cx="974026" cy="711124"/>
            <a:chOff x="9903152" y="2937225"/>
            <a:chExt cx="1546958" cy="1129413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BA5CFA42-72F6-CCC3-E64C-34F0F9A09351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C28CA6D-D3CB-F7AA-E2FE-EF7D7FB7B7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9B02FF7D-D421-4FEE-31D3-B725D791A968}"/>
                  </a:ext>
                </a:extLst>
              </p:cNvPr>
              <p:cNvCxnSpPr>
                <a:cxnSpLocks/>
                <a:stCxn id="12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E2A343E7-6F5F-59B1-115F-54CAD29D9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38FBBE18-762E-C80E-B9D5-5C52248EE8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D8EA92F-BCE8-DECC-8663-B9F7C4785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B77BD111-8E24-57B8-148E-1B97AEBA0B8C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3328D790-569B-1455-5252-3BDB326002D5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2007963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D14FC465-5EEB-8025-9BBD-CA3232E8AFF8}"/>
              </a:ext>
            </a:extLst>
          </p:cNvPr>
          <p:cNvSpPr txBox="1"/>
          <p:nvPr/>
        </p:nvSpPr>
        <p:spPr>
          <a:xfrm>
            <a:off x="7781010" y="1779118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0CC2E46-5BB2-345B-475E-D1373857BB09}"/>
              </a:ext>
            </a:extLst>
          </p:cNvPr>
          <p:cNvGrpSpPr/>
          <p:nvPr/>
        </p:nvGrpSpPr>
        <p:grpSpPr>
          <a:xfrm>
            <a:off x="9049059" y="3255920"/>
            <a:ext cx="974026" cy="711124"/>
            <a:chOff x="9903152" y="2937225"/>
            <a:chExt cx="1546958" cy="1129413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0917095-CBD4-4849-5116-3C0D79C9E854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22FC098-CC32-41D7-4D08-117479BEAC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CA5676D7-B815-F774-CC70-84FD6CA1CE9B}"/>
                  </a:ext>
                </a:extLst>
              </p:cNvPr>
              <p:cNvCxnSpPr>
                <a:cxnSpLocks/>
                <a:stCxn id="14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4CD29B7F-29BA-7048-FE54-371803B1AA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F9CECD9D-32FF-6DA5-886C-6AB4C973ED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FD091976-047E-BD90-7D19-BAAD94291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6102019B-BB19-AA06-4AD4-909E997E2C20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E05E3E66-0858-7BCC-44DC-417BD8B25D44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3484934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F264893F-0066-FFEB-DF91-773E144F8973}"/>
              </a:ext>
            </a:extLst>
          </p:cNvPr>
          <p:cNvSpPr txBox="1"/>
          <p:nvPr/>
        </p:nvSpPr>
        <p:spPr>
          <a:xfrm>
            <a:off x="7781010" y="3256089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455BAC13-997B-BAFF-1DBB-23DC6FBE4597}"/>
              </a:ext>
            </a:extLst>
          </p:cNvPr>
          <p:cNvGrpSpPr/>
          <p:nvPr/>
        </p:nvGrpSpPr>
        <p:grpSpPr>
          <a:xfrm>
            <a:off x="9049059" y="4741091"/>
            <a:ext cx="974026" cy="711124"/>
            <a:chOff x="9903152" y="2937225"/>
            <a:chExt cx="1546958" cy="1129413"/>
          </a:xfrm>
        </p:grpSpPr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2CE6C096-CE89-13F9-40F0-3CD7936D55B9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BD2BFD28-CF68-5092-0374-5494434ABDE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74E22A0D-9EA6-C039-ED51-0F1EB0E60F25}"/>
                  </a:ext>
                </a:extLst>
              </p:cNvPr>
              <p:cNvCxnSpPr>
                <a:cxnSpLocks/>
                <a:stCxn id="15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7184CAB2-9238-964F-AE69-01F2F05552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5EE29B12-1929-52A5-AFAD-A18D7F3BA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20A49D94-A4E9-FC79-EA34-4ECA709C15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C1821AEC-91E1-EA55-9B01-5D696DB39F56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770E928C-F643-B8C2-E0BF-2D6086BBB65D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4970105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78889D2-DC44-DAC7-7F8C-783BED254B29}"/>
              </a:ext>
            </a:extLst>
          </p:cNvPr>
          <p:cNvSpPr txBox="1"/>
          <p:nvPr/>
        </p:nvSpPr>
        <p:spPr>
          <a:xfrm>
            <a:off x="7781010" y="4741260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0363EB3-A37C-7FEE-F9F0-A1DB6B559F85}"/>
              </a:ext>
            </a:extLst>
          </p:cNvPr>
          <p:cNvGrpSpPr/>
          <p:nvPr/>
        </p:nvGrpSpPr>
        <p:grpSpPr>
          <a:xfrm>
            <a:off x="9049059" y="6216447"/>
            <a:ext cx="974026" cy="711124"/>
            <a:chOff x="9903152" y="2937225"/>
            <a:chExt cx="1546958" cy="1129413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BE58B42-AA6F-AF27-92A7-A9966E780DC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5787C176-3367-092B-0807-3B15A8CC21CE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6E2066BB-7F7C-1EC3-43C8-952841CFEF96}"/>
                  </a:ext>
                </a:extLst>
              </p:cNvPr>
              <p:cNvCxnSpPr>
                <a:cxnSpLocks/>
                <a:stCxn id="16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8EBE4D50-C576-0053-59CF-6F3F5FA50C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36D7B4CA-064F-8C42-14A3-65B9E200F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1199D8CD-8343-35A6-AAAD-5906A3FAD5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76A0BD7-ECDF-1ACA-E1A3-A2989EC70299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PKI Team</a:t>
              </a:r>
            </a:p>
          </p:txBody>
        </p:sp>
      </p:grp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7878ACF3-BCC5-E8E1-8DE1-F882889B5F56}"/>
              </a:ext>
            </a:extLst>
          </p:cNvPr>
          <p:cNvCxnSpPr>
            <a:cxnSpLocks/>
          </p:cNvCxnSpPr>
          <p:nvPr/>
        </p:nvCxnSpPr>
        <p:spPr>
          <a:xfrm flipH="1" flipV="1">
            <a:off x="7832414" y="6445461"/>
            <a:ext cx="1358689" cy="1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0A7FA931-C02D-E140-0D49-141CF70B2C1E}"/>
              </a:ext>
            </a:extLst>
          </p:cNvPr>
          <p:cNvSpPr txBox="1"/>
          <p:nvPr/>
        </p:nvSpPr>
        <p:spPr>
          <a:xfrm>
            <a:off x="7781010" y="6216616"/>
            <a:ext cx="1474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policy and key management, operations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B52CA3AF-B943-EEEE-5732-0C8A78C41DB9}"/>
              </a:ext>
            </a:extLst>
          </p:cNvPr>
          <p:cNvSpPr txBox="1"/>
          <p:nvPr/>
        </p:nvSpPr>
        <p:spPr>
          <a:xfrm>
            <a:off x="7781010" y="310266"/>
            <a:ext cx="1474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noProof="1"/>
              <a:t>(automatic key management)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0334D9-5C1F-E1CF-F7FD-B7866B805EDF}"/>
              </a:ext>
            </a:extLst>
          </p:cNvPr>
          <p:cNvGrpSpPr/>
          <p:nvPr/>
        </p:nvGrpSpPr>
        <p:grpSpPr>
          <a:xfrm>
            <a:off x="4724277" y="307942"/>
            <a:ext cx="814160" cy="704410"/>
            <a:chOff x="1723880" y="1894572"/>
            <a:chExt cx="814160" cy="7044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58977B-5F73-6EEE-6EB2-B80FA3B85256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74483B96-942E-1424-A14B-F80473E32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E0DD344-A3F9-0231-02CC-AB70AEDB1F45}"/>
              </a:ext>
            </a:extLst>
          </p:cNvPr>
          <p:cNvGrpSpPr/>
          <p:nvPr/>
        </p:nvGrpSpPr>
        <p:grpSpPr>
          <a:xfrm>
            <a:off x="4724233" y="307942"/>
            <a:ext cx="814160" cy="704410"/>
            <a:chOff x="1723880" y="1894572"/>
            <a:chExt cx="814160" cy="7044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D0D36F1-3F70-3048-320F-3613591FED02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82162EE7-C006-5C41-CF5D-556FF8CC22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E6D414F-F316-5CE9-C250-74661111213D}"/>
              </a:ext>
            </a:extLst>
          </p:cNvPr>
          <p:cNvGrpSpPr/>
          <p:nvPr/>
        </p:nvGrpSpPr>
        <p:grpSpPr>
          <a:xfrm>
            <a:off x="4727130" y="3266832"/>
            <a:ext cx="814160" cy="704410"/>
            <a:chOff x="1723880" y="1894572"/>
            <a:chExt cx="814160" cy="704410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81ADED7-56C0-50CA-BD0F-0E3DA8BAD1C3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7E189BA-876B-CAB8-07CF-D22E5D502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7A04603-1DF5-3FE5-67D5-2804FDD72816}"/>
              </a:ext>
            </a:extLst>
          </p:cNvPr>
          <p:cNvGrpSpPr/>
          <p:nvPr/>
        </p:nvGrpSpPr>
        <p:grpSpPr>
          <a:xfrm>
            <a:off x="4727130" y="4742446"/>
            <a:ext cx="814160" cy="704410"/>
            <a:chOff x="1723880" y="1894572"/>
            <a:chExt cx="814160" cy="704410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0A7142A-83AC-8A3F-84C5-4016743413DD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3EBFE86A-BA65-D295-47CE-2BDBEDCC0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F7DF53-6FD4-DF37-3711-8544A16681AF}"/>
              </a:ext>
            </a:extLst>
          </p:cNvPr>
          <p:cNvGrpSpPr/>
          <p:nvPr/>
        </p:nvGrpSpPr>
        <p:grpSpPr>
          <a:xfrm>
            <a:off x="4727130" y="6220641"/>
            <a:ext cx="814160" cy="704410"/>
            <a:chOff x="1723880" y="1894572"/>
            <a:chExt cx="814160" cy="704410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C10E367-8B78-540F-2F42-BA2F8438A002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C486BE7B-B2DD-C919-C0AA-05E86E96C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8E7209-0D66-B350-B1CE-AEA5C8A8CFD1}"/>
              </a:ext>
            </a:extLst>
          </p:cNvPr>
          <p:cNvGrpSpPr/>
          <p:nvPr/>
        </p:nvGrpSpPr>
        <p:grpSpPr>
          <a:xfrm>
            <a:off x="4724233" y="1781144"/>
            <a:ext cx="814160" cy="704410"/>
            <a:chOff x="1723880" y="1894572"/>
            <a:chExt cx="814160" cy="704410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2EBB4A2-92D1-4D9A-161D-B1E3D0A37C67}"/>
                </a:ext>
              </a:extLst>
            </p:cNvPr>
            <p:cNvSpPr txBox="1"/>
            <p:nvPr/>
          </p:nvSpPr>
          <p:spPr>
            <a:xfrm>
              <a:off x="1723880" y="2321983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7CB826E0-BCE1-2E28-8D39-240A0BA37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08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E7590A-974C-47AD-808D-9F9537D084A3}"/>
              </a:ext>
            </a:extLst>
          </p:cNvPr>
          <p:cNvGrpSpPr/>
          <p:nvPr/>
        </p:nvGrpSpPr>
        <p:grpSpPr>
          <a:xfrm>
            <a:off x="1573493" y="616233"/>
            <a:ext cx="974026" cy="711124"/>
            <a:chOff x="9903152" y="2937225"/>
            <a:chExt cx="1546958" cy="112941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5C50F3-DB42-4145-BB7F-848DC44C5353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4E5AA05-EC87-42EF-81A3-BE23602BC5F2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03EE74F-685C-4790-8C9C-2A3E172EDFB4}"/>
                  </a:ext>
                </a:extLst>
              </p:cNvPr>
              <p:cNvCxnSpPr>
                <a:cxnSpLocks/>
                <a:stCxn id="7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4A278CF-B7E6-466A-8D5E-2288369F3B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9BDDE9D-E3C2-4E5C-875E-CBBC02543E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9897C65-E2B7-4890-B148-E92FCB430B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D27A5A-189F-43CC-8E69-986772C5C402}"/>
                </a:ext>
              </a:extLst>
            </p:cNvPr>
            <p:cNvSpPr txBox="1"/>
            <p:nvPr/>
          </p:nvSpPr>
          <p:spPr>
            <a:xfrm>
              <a:off x="9903152" y="3626706"/>
              <a:ext cx="1546958" cy="4399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User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99C2F3B-C3ED-4E38-8674-14B63E45058A}"/>
              </a:ext>
            </a:extLst>
          </p:cNvPr>
          <p:cNvSpPr txBox="1"/>
          <p:nvPr/>
        </p:nvSpPr>
        <p:spPr>
          <a:xfrm>
            <a:off x="297143" y="688408"/>
            <a:ext cx="974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Shapes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BA3305-31D2-4823-BEFC-AB602DC8CEA9}"/>
              </a:ext>
            </a:extLst>
          </p:cNvPr>
          <p:cNvGrpSpPr/>
          <p:nvPr/>
        </p:nvGrpSpPr>
        <p:grpSpPr>
          <a:xfrm>
            <a:off x="2615520" y="641190"/>
            <a:ext cx="1141449" cy="685931"/>
            <a:chOff x="3253438" y="2058137"/>
            <a:chExt cx="1141449" cy="68593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97188B4-A663-47E5-BF57-9C9AEBCEF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AF69E5-5AF5-4134-BC6A-A1D39FDE12B3}"/>
                </a:ext>
              </a:extLst>
            </p:cNvPr>
            <p:cNvSpPr txBox="1"/>
            <p:nvPr/>
          </p:nvSpPr>
          <p:spPr>
            <a:xfrm>
              <a:off x="3532255" y="2467069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HSM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4418DB-1328-458C-9494-97B872293346}"/>
              </a:ext>
            </a:extLst>
          </p:cNvPr>
          <p:cNvGrpSpPr/>
          <p:nvPr/>
        </p:nvGrpSpPr>
        <p:grpSpPr>
          <a:xfrm>
            <a:off x="1468882" y="3003456"/>
            <a:ext cx="827919" cy="654153"/>
            <a:chOff x="3318767" y="3682225"/>
            <a:chExt cx="827919" cy="65415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4F4DD4-DE43-410B-85C1-C6EAE6A6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964" y="3682225"/>
              <a:ext cx="371527" cy="371527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D7BF751-106E-4314-AE1D-30218932D039}"/>
                </a:ext>
              </a:extLst>
            </p:cNvPr>
            <p:cNvSpPr txBox="1"/>
            <p:nvPr/>
          </p:nvSpPr>
          <p:spPr>
            <a:xfrm>
              <a:off x="3318767" y="4059379"/>
              <a:ext cx="8279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Certificate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797A200-6979-40EA-8FC8-42E76108173E}"/>
              </a:ext>
            </a:extLst>
          </p:cNvPr>
          <p:cNvGrpSpPr/>
          <p:nvPr/>
        </p:nvGrpSpPr>
        <p:grpSpPr>
          <a:xfrm>
            <a:off x="3440497" y="3025017"/>
            <a:ext cx="1012520" cy="814629"/>
            <a:chOff x="4483306" y="3333652"/>
            <a:chExt cx="1012520" cy="814629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F6866F6-9B17-4BB1-A2E0-BBCAF5738F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93811" y="3333652"/>
              <a:ext cx="391508" cy="391508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B287542-2988-4FFF-92E8-B975C777ECA5}"/>
                </a:ext>
              </a:extLst>
            </p:cNvPr>
            <p:cNvSpPr txBox="1"/>
            <p:nvPr/>
          </p:nvSpPr>
          <p:spPr>
            <a:xfrm>
              <a:off x="4483306" y="3686616"/>
              <a:ext cx="1012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Identification</a:t>
              </a:r>
              <a:br>
                <a:rPr lang="en-US" sz="1200" dirty="0"/>
              </a:br>
              <a:r>
                <a:rPr lang="en-US" sz="1200" dirty="0"/>
                <a:t>Document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10A3D61-A0B3-417A-AE4A-7A646F1D617B}"/>
              </a:ext>
            </a:extLst>
          </p:cNvPr>
          <p:cNvGrpSpPr/>
          <p:nvPr/>
        </p:nvGrpSpPr>
        <p:grpSpPr>
          <a:xfrm>
            <a:off x="4566699" y="4169729"/>
            <a:ext cx="686022" cy="697828"/>
            <a:chOff x="6220584" y="3581978"/>
            <a:chExt cx="686022" cy="697828"/>
          </a:xfrm>
        </p:grpSpPr>
        <p:pic>
          <p:nvPicPr>
            <p:cNvPr id="17" name="Picture 10" descr="Image result for software icon">
              <a:extLst>
                <a:ext uri="{FF2B5EF4-FFF2-40B4-BE49-F238E27FC236}">
                  <a16:creationId xmlns:a16="http://schemas.microsoft.com/office/drawing/2014/main" id="{2C6BD49F-EA6B-4EFE-AADC-4122AF157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9032" y="3581978"/>
              <a:ext cx="429127" cy="4291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7C549B9-F087-4F66-AE01-AB5BB7CE1A23}"/>
                </a:ext>
              </a:extLst>
            </p:cNvPr>
            <p:cNvSpPr txBox="1"/>
            <p:nvPr/>
          </p:nvSpPr>
          <p:spPr>
            <a:xfrm>
              <a:off x="6220584" y="4002807"/>
              <a:ext cx="6860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Installer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745F87-14CA-498F-A041-08B2ADEFE07C}"/>
              </a:ext>
            </a:extLst>
          </p:cNvPr>
          <p:cNvGrpSpPr/>
          <p:nvPr/>
        </p:nvGrpSpPr>
        <p:grpSpPr>
          <a:xfrm>
            <a:off x="2717116" y="1908578"/>
            <a:ext cx="369012" cy="664686"/>
            <a:chOff x="2557328" y="3637490"/>
            <a:chExt cx="369012" cy="664686"/>
          </a:xfrm>
        </p:grpSpPr>
        <p:pic>
          <p:nvPicPr>
            <p:cNvPr id="37" name="Picture 2" descr="Git - Logo Downloads">
              <a:extLst>
                <a:ext uri="{FF2B5EF4-FFF2-40B4-BE49-F238E27FC236}">
                  <a16:creationId xmlns:a16="http://schemas.microsoft.com/office/drawing/2014/main" id="{45FBEEBE-1825-409B-A29E-8E9B920C9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0269" y="3637490"/>
              <a:ext cx="363133" cy="363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2B9BBCC-D8A1-4515-B580-76EDA6533E6F}"/>
                </a:ext>
              </a:extLst>
            </p:cNvPr>
            <p:cNvSpPr txBox="1"/>
            <p:nvPr/>
          </p:nvSpPr>
          <p:spPr>
            <a:xfrm>
              <a:off x="2557328" y="4025177"/>
              <a:ext cx="369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Git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4311EE-CB10-425C-BC43-A218E7396849}"/>
              </a:ext>
            </a:extLst>
          </p:cNvPr>
          <p:cNvGrpSpPr/>
          <p:nvPr/>
        </p:nvGrpSpPr>
        <p:grpSpPr>
          <a:xfrm>
            <a:off x="4125303" y="421316"/>
            <a:ext cx="655427" cy="908521"/>
            <a:chOff x="3477604" y="1829400"/>
            <a:chExt cx="655427" cy="908521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007747B-0720-4E56-8E7D-83B27DE44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77604" y="1829400"/>
              <a:ext cx="655427" cy="65542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C6EC191-D619-4EB8-A320-EC8E690F9FAD}"/>
                </a:ext>
              </a:extLst>
            </p:cNvPr>
            <p:cNvSpPr txBox="1"/>
            <p:nvPr/>
          </p:nvSpPr>
          <p:spPr>
            <a:xfrm>
              <a:off x="3513442" y="2460922"/>
              <a:ext cx="5837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Server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6B611E0-F261-4FA8-939E-75CFE49AC8C7}"/>
              </a:ext>
            </a:extLst>
          </p:cNvPr>
          <p:cNvGrpSpPr/>
          <p:nvPr/>
        </p:nvGrpSpPr>
        <p:grpSpPr>
          <a:xfrm>
            <a:off x="2479580" y="3034757"/>
            <a:ext cx="814160" cy="617741"/>
            <a:chOff x="3831954" y="1290065"/>
            <a:chExt cx="814160" cy="61774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4AB18C8-BBAA-418F-8C0E-B522539977C4}"/>
                </a:ext>
              </a:extLst>
            </p:cNvPr>
            <p:cNvGrpSpPr/>
            <p:nvPr/>
          </p:nvGrpSpPr>
          <p:grpSpPr>
            <a:xfrm>
              <a:off x="4139216" y="1290065"/>
              <a:ext cx="199637" cy="302682"/>
              <a:chOff x="4139216" y="1290065"/>
              <a:chExt cx="199637" cy="302682"/>
            </a:xfrm>
          </p:grpSpPr>
          <p:sp>
            <p:nvSpPr>
              <p:cNvPr id="43" name="Rectangle 27">
                <a:extLst>
                  <a:ext uri="{FF2B5EF4-FFF2-40B4-BE49-F238E27FC236}">
                    <a16:creationId xmlns:a16="http://schemas.microsoft.com/office/drawing/2014/main" id="{47A57C8F-1AE9-4204-9BCC-108920DB998D}"/>
                  </a:ext>
                </a:extLst>
              </p:cNvPr>
              <p:cNvSpPr/>
              <p:nvPr/>
            </p:nvSpPr>
            <p:spPr>
              <a:xfrm rot="900000">
                <a:off x="4187486" y="1375134"/>
                <a:ext cx="59889" cy="216954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4" name="Rectangle 27">
                <a:extLst>
                  <a:ext uri="{FF2B5EF4-FFF2-40B4-BE49-F238E27FC236}">
                    <a16:creationId xmlns:a16="http://schemas.microsoft.com/office/drawing/2014/main" id="{744DBFB1-3320-4E76-8F9D-1D462752758A}"/>
                  </a:ext>
                </a:extLst>
              </p:cNvPr>
              <p:cNvSpPr/>
              <p:nvPr/>
            </p:nvSpPr>
            <p:spPr>
              <a:xfrm rot="20665071">
                <a:off x="4234179" y="1339811"/>
                <a:ext cx="59889" cy="252936"/>
              </a:xfrm>
              <a:custGeom>
                <a:avLst/>
                <a:gdLst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0 w 115500"/>
                  <a:gd name="connsiteY3" fmla="*/ 563354 h 563354"/>
                  <a:gd name="connsiteX4" fmla="*/ 0 w 115500"/>
                  <a:gd name="connsiteY4" fmla="*/ 0 h 563354"/>
                  <a:gd name="connsiteX0" fmla="*/ 0 w 115500"/>
                  <a:gd name="connsiteY0" fmla="*/ 0 h 566008"/>
                  <a:gd name="connsiteX1" fmla="*/ 115500 w 115500"/>
                  <a:gd name="connsiteY1" fmla="*/ 0 h 566008"/>
                  <a:gd name="connsiteX2" fmla="*/ 115500 w 115500"/>
                  <a:gd name="connsiteY2" fmla="*/ 563354 h 566008"/>
                  <a:gd name="connsiteX3" fmla="*/ 51445 w 115500"/>
                  <a:gd name="connsiteY3" fmla="*/ 566008 h 566008"/>
                  <a:gd name="connsiteX4" fmla="*/ 0 w 115500"/>
                  <a:gd name="connsiteY4" fmla="*/ 563354 h 566008"/>
                  <a:gd name="connsiteX5" fmla="*/ 0 w 115500"/>
                  <a:gd name="connsiteY5" fmla="*/ 0 h 566008"/>
                  <a:gd name="connsiteX0" fmla="*/ 0 w 115500"/>
                  <a:gd name="connsiteY0" fmla="*/ 0 h 563354"/>
                  <a:gd name="connsiteX1" fmla="*/ 115500 w 115500"/>
                  <a:gd name="connsiteY1" fmla="*/ 0 h 563354"/>
                  <a:gd name="connsiteX2" fmla="*/ 115500 w 115500"/>
                  <a:gd name="connsiteY2" fmla="*/ 563354 h 563354"/>
                  <a:gd name="connsiteX3" fmla="*/ 62152 w 115500"/>
                  <a:gd name="connsiteY3" fmla="*/ 412759 h 563354"/>
                  <a:gd name="connsiteX4" fmla="*/ 0 w 115500"/>
                  <a:gd name="connsiteY4" fmla="*/ 563354 h 563354"/>
                  <a:gd name="connsiteX5" fmla="*/ 0 w 115500"/>
                  <a:gd name="connsiteY5" fmla="*/ 0 h 563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500" h="563354">
                    <a:moveTo>
                      <a:pt x="0" y="0"/>
                    </a:moveTo>
                    <a:lnTo>
                      <a:pt x="115500" y="0"/>
                    </a:lnTo>
                    <a:lnTo>
                      <a:pt x="115500" y="563354"/>
                    </a:lnTo>
                    <a:lnTo>
                      <a:pt x="62152" y="412759"/>
                    </a:lnTo>
                    <a:lnTo>
                      <a:pt x="0" y="56335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45" name="7-Point Star 213">
                <a:extLst>
                  <a:ext uri="{FF2B5EF4-FFF2-40B4-BE49-F238E27FC236}">
                    <a16:creationId xmlns:a16="http://schemas.microsoft.com/office/drawing/2014/main" id="{34908F8D-8BFD-4997-884D-EFC90A9890DB}"/>
                  </a:ext>
                </a:extLst>
              </p:cNvPr>
              <p:cNvSpPr/>
              <p:nvPr/>
            </p:nvSpPr>
            <p:spPr>
              <a:xfrm>
                <a:off x="4139216" y="1290065"/>
                <a:ext cx="199637" cy="199637"/>
              </a:xfrm>
              <a:prstGeom prst="star7">
                <a:avLst/>
              </a:prstGeom>
              <a:solidFill>
                <a:srgbClr val="FCC01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18000" rIns="0" bIns="0" rtlCol="0" anchor="ctr" anchorCtr="0">
                <a:noAutofit/>
              </a:bodyPr>
              <a:lstStyle/>
              <a:p>
                <a:pPr algn="ctr"/>
                <a:endParaRPr lang="en-US" sz="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CC1EF99-C966-4F29-B59C-04B810822F57}"/>
                </a:ext>
              </a:extLst>
            </p:cNvPr>
            <p:cNvSpPr txBox="1"/>
            <p:nvPr/>
          </p:nvSpPr>
          <p:spPr>
            <a:xfrm>
              <a:off x="3831954" y="1630807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Signature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BB1211A-F367-4986-9199-EB7F91687EA9}"/>
              </a:ext>
            </a:extLst>
          </p:cNvPr>
          <p:cNvGrpSpPr/>
          <p:nvPr/>
        </p:nvGrpSpPr>
        <p:grpSpPr>
          <a:xfrm>
            <a:off x="3455557" y="4311833"/>
            <a:ext cx="827471" cy="557449"/>
            <a:chOff x="1803574" y="5377827"/>
            <a:chExt cx="827471" cy="55744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F89FF4EF-D6D6-48ED-B4F1-179CAFE13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38155" y="5377827"/>
              <a:ext cx="396083" cy="245361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F8237-9DFA-4C56-93E2-2D3F267DC23F}"/>
                </a:ext>
              </a:extLst>
            </p:cNvPr>
            <p:cNvSpPr txBox="1"/>
            <p:nvPr/>
          </p:nvSpPr>
          <p:spPr>
            <a:xfrm>
              <a:off x="1803574" y="5658277"/>
              <a:ext cx="8274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USB token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F5AB33B-F136-4A52-B8F2-F0637A935436}"/>
              </a:ext>
            </a:extLst>
          </p:cNvPr>
          <p:cNvGrpSpPr/>
          <p:nvPr/>
        </p:nvGrpSpPr>
        <p:grpSpPr>
          <a:xfrm>
            <a:off x="1479652" y="4190046"/>
            <a:ext cx="723680" cy="682748"/>
            <a:chOff x="1479652" y="4190046"/>
            <a:chExt cx="723680" cy="68274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C49F05F-5FED-48A2-9EC7-F1EDD2289381}"/>
                </a:ext>
              </a:extLst>
            </p:cNvPr>
            <p:cNvSpPr txBox="1"/>
            <p:nvPr/>
          </p:nvSpPr>
          <p:spPr>
            <a:xfrm>
              <a:off x="1519962" y="4595795"/>
              <a:ext cx="6430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PFX file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7AE9FE9-0B4E-4AD6-A9A9-5A0F12A95C28}"/>
                </a:ext>
              </a:extLst>
            </p:cNvPr>
            <p:cNvGrpSpPr/>
            <p:nvPr/>
          </p:nvGrpSpPr>
          <p:grpSpPr>
            <a:xfrm>
              <a:off x="1479652" y="4190046"/>
              <a:ext cx="723680" cy="461122"/>
              <a:chOff x="11280808" y="2162099"/>
              <a:chExt cx="723680" cy="461122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29B9231F-1BFF-4949-9C99-E11F25E00C23}"/>
                  </a:ext>
                </a:extLst>
              </p:cNvPr>
              <p:cNvGrpSpPr/>
              <p:nvPr/>
            </p:nvGrpSpPr>
            <p:grpSpPr>
              <a:xfrm>
                <a:off x="11531064" y="2162099"/>
                <a:ext cx="223169" cy="293470"/>
                <a:chOff x="5291348" y="763805"/>
                <a:chExt cx="804652" cy="932325"/>
              </a:xfrm>
            </p:grpSpPr>
            <p:sp>
              <p:nvSpPr>
                <p:cNvPr id="68" name="Rectangle: Single Corner Snipped 67">
                  <a:extLst>
                    <a:ext uri="{FF2B5EF4-FFF2-40B4-BE49-F238E27FC236}">
                      <a16:creationId xmlns:a16="http://schemas.microsoft.com/office/drawing/2014/main" id="{C43F0617-37E2-449C-9CA2-7DFEF25BB849}"/>
                    </a:ext>
                  </a:extLst>
                </p:cNvPr>
                <p:cNvSpPr/>
                <p:nvPr/>
              </p:nvSpPr>
              <p:spPr>
                <a:xfrm>
                  <a:off x="5291348" y="763805"/>
                  <a:ext cx="804652" cy="932325"/>
                </a:xfrm>
                <a:prstGeom prst="snip1Rect">
                  <a:avLst>
                    <a:gd name="adj" fmla="val 20762"/>
                  </a:avLst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0" bIns="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PFX</a:t>
                  </a:r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961F24F3-DC31-442E-B290-1FF1E763C78E}"/>
                    </a:ext>
                  </a:extLst>
                </p:cNvPr>
                <p:cNvCxnSpPr/>
                <p:nvPr/>
              </p:nvCxnSpPr>
              <p:spPr>
                <a:xfrm flipV="1">
                  <a:off x="5931976" y="763805"/>
                  <a:ext cx="0" cy="183546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36595CBA-144C-4C2F-97F4-30AA1A9425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931976" y="947351"/>
                  <a:ext cx="164024" cy="0"/>
                </a:xfrm>
                <a:prstGeom prst="lin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63014D4-E3AF-475B-A1CB-34AC7813594A}"/>
                  </a:ext>
                </a:extLst>
              </p:cNvPr>
              <p:cNvSpPr txBox="1"/>
              <p:nvPr/>
            </p:nvSpPr>
            <p:spPr>
              <a:xfrm>
                <a:off x="11280808" y="2407777"/>
                <a:ext cx="72368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/>
                  <a:t>+ password</a:t>
                </a:r>
              </a:p>
            </p:txBody>
          </p:sp>
        </p:grp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AC4E6AE-EDEB-4BE0-BE3F-AE3B45A68AA9}"/>
              </a:ext>
            </a:extLst>
          </p:cNvPr>
          <p:cNvGrpSpPr/>
          <p:nvPr/>
        </p:nvGrpSpPr>
        <p:grpSpPr>
          <a:xfrm>
            <a:off x="2645294" y="4284131"/>
            <a:ext cx="402675" cy="588663"/>
            <a:chOff x="2645294" y="4284131"/>
            <a:chExt cx="402675" cy="588663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5862110A-8AC8-417C-8CD2-CF0C8853F85B}"/>
                </a:ext>
              </a:extLst>
            </p:cNvPr>
            <p:cNvSpPr txBox="1"/>
            <p:nvPr/>
          </p:nvSpPr>
          <p:spPr>
            <a:xfrm>
              <a:off x="2645294" y="4595795"/>
              <a:ext cx="4026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AT" sz="1200" dirty="0"/>
                <a:t>F</a:t>
              </a:r>
              <a:r>
                <a:rPr lang="en-US" sz="1200" dirty="0" err="1"/>
                <a:t>ile</a:t>
              </a:r>
              <a:endParaRPr lang="en-US" sz="1200" dirty="0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D23CFD-E7D5-475E-8576-D0C2C8C7512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77" name="Rectangle: Single Corner Snipped 76">
                <a:extLst>
                  <a:ext uri="{FF2B5EF4-FFF2-40B4-BE49-F238E27FC236}">
                    <a16:creationId xmlns:a16="http://schemas.microsoft.com/office/drawing/2014/main" id="{B09ED41A-5B86-401B-A6AC-369F57E0F605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D9744A-54E1-467B-A62F-78CB8F9EA3C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DDD3111C-5F00-4B5C-B4C4-9D4187B211F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EF5F05C-FAF3-45B9-807B-715E3D02D4CF}"/>
              </a:ext>
            </a:extLst>
          </p:cNvPr>
          <p:cNvSpPr/>
          <p:nvPr/>
        </p:nvSpPr>
        <p:spPr>
          <a:xfrm>
            <a:off x="10330772" y="421316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1D1738-F392-429A-BC79-BB0A70B303FC}"/>
              </a:ext>
            </a:extLst>
          </p:cNvPr>
          <p:cNvSpPr txBox="1"/>
          <p:nvPr/>
        </p:nvSpPr>
        <p:spPr>
          <a:xfrm>
            <a:off x="9857757" y="585802"/>
            <a:ext cx="1024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T" sz="1200" dirty="0"/>
              <a:t>word </a:t>
            </a:r>
            <a:r>
              <a:rPr lang="en-AT" dirty="0"/>
              <a:t>¬ </a:t>
            </a:r>
            <a:r>
              <a:rPr lang="en-AT" sz="1200" dirty="0"/>
              <a:t>w</a:t>
            </a:r>
            <a:r>
              <a:rPr lang="de-AT" sz="1200" dirty="0"/>
              <a:t>r</a:t>
            </a:r>
            <a:r>
              <a:rPr lang="en-AT" sz="1200" dirty="0"/>
              <a:t>a</a:t>
            </a:r>
            <a:r>
              <a:rPr lang="de-AT" sz="1200" dirty="0"/>
              <a:t>p</a:t>
            </a:r>
            <a:endParaRPr lang="en-US" sz="1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25BD0C-D138-5490-AC17-07E5F2739669}"/>
              </a:ext>
            </a:extLst>
          </p:cNvPr>
          <p:cNvGrpSpPr/>
          <p:nvPr/>
        </p:nvGrpSpPr>
        <p:grpSpPr>
          <a:xfrm>
            <a:off x="5231246" y="1840214"/>
            <a:ext cx="919966" cy="725332"/>
            <a:chOff x="5231246" y="1840214"/>
            <a:chExt cx="919966" cy="725332"/>
          </a:xfrm>
        </p:grpSpPr>
        <p:pic>
          <p:nvPicPr>
            <p:cNvPr id="1026" name="Picture 2" descr="Data Protection On Demand - 30-Day Free Evaluation">
              <a:extLst>
                <a:ext uri="{FF2B5EF4-FFF2-40B4-BE49-F238E27FC236}">
                  <a16:creationId xmlns:a16="http://schemas.microsoft.com/office/drawing/2014/main" id="{DED02400-9CDC-3523-E8C0-D1A7BEB4FE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9020" y="1840214"/>
              <a:ext cx="484420" cy="484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09C4545-6C63-2C0A-95A3-5E7D081E8940}"/>
                </a:ext>
              </a:extLst>
            </p:cNvPr>
            <p:cNvSpPr txBox="1"/>
            <p:nvPr/>
          </p:nvSpPr>
          <p:spPr>
            <a:xfrm>
              <a:off x="5231246" y="2288547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DPoD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706B5-574B-865D-47BD-600498D0F1AC}"/>
              </a:ext>
            </a:extLst>
          </p:cNvPr>
          <p:cNvGrpSpPr/>
          <p:nvPr/>
        </p:nvGrpSpPr>
        <p:grpSpPr>
          <a:xfrm>
            <a:off x="3503847" y="1851295"/>
            <a:ext cx="322294" cy="725641"/>
            <a:chOff x="3503847" y="1851295"/>
            <a:chExt cx="322294" cy="725641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3F1A023-F3CC-45BA-96BB-8C94D2F3C049}"/>
                </a:ext>
              </a:extLst>
            </p:cNvPr>
            <p:cNvSpPr txBox="1"/>
            <p:nvPr/>
          </p:nvSpPr>
          <p:spPr>
            <a:xfrm>
              <a:off x="3512548" y="2299937"/>
              <a:ext cx="3048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CI</a:t>
              </a:r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19B891F-9B13-A425-B147-6AD8574793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847" y="1851295"/>
              <a:ext cx="322294" cy="4449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B1C588-8ED2-40CA-9C9D-B71B38A9D415}"/>
              </a:ext>
            </a:extLst>
          </p:cNvPr>
          <p:cNvGrpSpPr/>
          <p:nvPr/>
        </p:nvGrpSpPr>
        <p:grpSpPr>
          <a:xfrm>
            <a:off x="4128086" y="1902216"/>
            <a:ext cx="919966" cy="666646"/>
            <a:chOff x="1832333" y="1493134"/>
            <a:chExt cx="919966" cy="66664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B3E666-2B9E-4E72-AAE9-4F0445CFE720}"/>
                </a:ext>
              </a:extLst>
            </p:cNvPr>
            <p:cNvSpPr txBox="1"/>
            <p:nvPr/>
          </p:nvSpPr>
          <p:spPr>
            <a:xfrm>
              <a:off x="1832333" y="1882781"/>
              <a:ext cx="91996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AppVeyor</a:t>
              </a: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383FCE63-AF5B-4B89-895F-DE12C63DA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29FE8F-5D05-9DD4-EFA7-9446995818E0}"/>
              </a:ext>
            </a:extLst>
          </p:cNvPr>
          <p:cNvGrpSpPr/>
          <p:nvPr/>
        </p:nvGrpSpPr>
        <p:grpSpPr>
          <a:xfrm>
            <a:off x="1715669" y="1894572"/>
            <a:ext cx="814160" cy="670975"/>
            <a:chOff x="1715669" y="1894572"/>
            <a:chExt cx="814160" cy="6709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EE3A9C-4633-4C25-A2BA-8EC2B93E3ABD}"/>
                </a:ext>
              </a:extLst>
            </p:cNvPr>
            <p:cNvSpPr txBox="1"/>
            <p:nvPr/>
          </p:nvSpPr>
          <p:spPr>
            <a:xfrm>
              <a:off x="1715669" y="2288548"/>
              <a:ext cx="814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noProof="1"/>
                <a:t>SignPath</a:t>
              </a:r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A8F32632-48E3-8402-43EA-B0631E3B6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910906" y="1894572"/>
              <a:ext cx="428244" cy="376975"/>
            </a:xfrm>
            <a:prstGeom prst="rect">
              <a:avLst/>
            </a:prstGeom>
          </p:spPr>
        </p:pic>
      </p:grpSp>
      <p:pic>
        <p:nvPicPr>
          <p:cNvPr id="35" name="Graphic 34">
            <a:extLst>
              <a:ext uri="{FF2B5EF4-FFF2-40B4-BE49-F238E27FC236}">
                <a16:creationId xmlns:a16="http://schemas.microsoft.com/office/drawing/2014/main" id="{263B9B54-E0D8-D2EA-CD7C-7902DE7E579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91360" y="5595635"/>
            <a:ext cx="4171601" cy="84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ounded Rectangle 79"/>
          <p:cNvSpPr/>
          <p:nvPr/>
        </p:nvSpPr>
        <p:spPr>
          <a:xfrm>
            <a:off x="7475220" y="1117300"/>
            <a:ext cx="4450080" cy="2423715"/>
          </a:xfrm>
          <a:prstGeom prst="roundRect">
            <a:avLst>
              <a:gd name="adj" fmla="val 283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de-AT"/>
          </a:p>
        </p:txBody>
      </p:sp>
      <p:sp>
        <p:nvSpPr>
          <p:cNvPr id="76" name="Rounded Rectangle 75"/>
          <p:cNvSpPr/>
          <p:nvPr/>
        </p:nvSpPr>
        <p:spPr>
          <a:xfrm>
            <a:off x="3642328" y="4868801"/>
            <a:ext cx="3159426" cy="1493899"/>
          </a:xfrm>
          <a:prstGeom prst="roundRect">
            <a:avLst>
              <a:gd name="adj" fmla="val 442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/>
          </a:p>
        </p:txBody>
      </p:sp>
      <p:sp>
        <p:nvSpPr>
          <p:cNvPr id="73" name="Rounded Rectangle 72"/>
          <p:cNvSpPr/>
          <p:nvPr/>
        </p:nvSpPr>
        <p:spPr>
          <a:xfrm>
            <a:off x="214184" y="996433"/>
            <a:ext cx="2586773" cy="2874527"/>
          </a:xfrm>
          <a:prstGeom prst="roundRect">
            <a:avLst>
              <a:gd name="adj" fmla="val 252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de-AT">
              <a:solidFill>
                <a:schemeClr val="dk1"/>
              </a:solidFill>
            </a:endParaRP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811" y="3333652"/>
            <a:ext cx="391508" cy="39150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02888" y="2129482"/>
            <a:ext cx="254415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Certificate Authority (CA)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06487" y="4596715"/>
            <a:ext cx="1956818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Software publisher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58966" y="3397313"/>
            <a:ext cx="10953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53097" y="1949766"/>
            <a:ext cx="156619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OS/Browser/…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11809" y="390491"/>
            <a:ext cx="2333972" cy="369332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Microsoft SmartScreen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449" y="2318664"/>
            <a:ext cx="13028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Root certificate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7909" y="1378932"/>
            <a:ext cx="1490216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Revocation 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15990" y="2576557"/>
            <a:ext cx="864339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7047" y="3233238"/>
            <a:ext cx="2154757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Timestamp Authority (TSA)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58076" y="5651844"/>
            <a:ext cx="164154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400" dirty="0"/>
              <a:t>Publisher certificate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71171" y="5916486"/>
            <a:ext cx="876137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Private Key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4683298" y="2492065"/>
            <a:ext cx="49427" cy="2097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97253" y="2750982"/>
            <a:ext cx="963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(1)</a:t>
            </a:r>
            <a:br>
              <a:rPr lang="en-US" sz="1200" dirty="0"/>
            </a:br>
            <a:r>
              <a:rPr lang="en-US" sz="1200" dirty="0"/>
              <a:t>identify and </a:t>
            </a:r>
            <a:br>
              <a:rPr lang="en-US" sz="1200" dirty="0"/>
            </a:br>
            <a:r>
              <a:rPr lang="en-US" sz="1200" dirty="0"/>
              <a:t>purchase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10138125" y="1945538"/>
            <a:ext cx="1482371" cy="460179"/>
            <a:chOff x="10599453" y="1945538"/>
            <a:chExt cx="1482371" cy="460179"/>
          </a:xfrm>
        </p:grpSpPr>
        <p:sp>
          <p:nvSpPr>
            <p:cNvPr id="11" name="TextBox 10"/>
            <p:cNvSpPr txBox="1"/>
            <p:nvPr/>
          </p:nvSpPr>
          <p:spPr>
            <a:xfrm>
              <a:off x="10708435" y="2097940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653944" y="2021739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Root certificates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599453" y="1945538"/>
              <a:ext cx="1373389" cy="30777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sz="1400" dirty="0"/>
                <a:t>Root certificates</a:t>
              </a:r>
            </a:p>
          </p:txBody>
        </p:sp>
      </p:grpSp>
      <p:cxnSp>
        <p:nvCxnSpPr>
          <p:cNvPr id="23" name="Straight Arrow Connector 22"/>
          <p:cNvCxnSpPr>
            <a:stCxn id="4" idx="2"/>
          </p:cNvCxnSpPr>
          <p:nvPr/>
        </p:nvCxnSpPr>
        <p:spPr>
          <a:xfrm>
            <a:off x="3574967" y="2498814"/>
            <a:ext cx="711873" cy="209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089646" y="2828833"/>
            <a:ext cx="844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(2)     </a:t>
            </a:r>
            <a:br>
              <a:rPr lang="en-US" sz="1200" dirty="0"/>
            </a:br>
            <a:r>
              <a:rPr lang="en-US" sz="1200" dirty="0"/>
              <a:t>issue    </a:t>
            </a:r>
            <a:br>
              <a:rPr lang="en-US" sz="1200" dirty="0"/>
            </a:br>
            <a:r>
              <a:rPr lang="en-US" sz="1200" dirty="0"/>
              <a:t>publisher   </a:t>
            </a:r>
            <a:br>
              <a:rPr lang="en-US" sz="1200" dirty="0"/>
            </a:br>
            <a:r>
              <a:rPr lang="en-US" sz="1200" dirty="0"/>
              <a:t>certificate</a:t>
            </a:r>
          </a:p>
        </p:txBody>
      </p:sp>
      <p:cxnSp>
        <p:nvCxnSpPr>
          <p:cNvPr id="27" name="Straight Arrow Connector 26"/>
          <p:cNvCxnSpPr>
            <a:endCxn id="14" idx="0"/>
          </p:cNvCxnSpPr>
          <p:nvPr/>
        </p:nvCxnSpPr>
        <p:spPr>
          <a:xfrm>
            <a:off x="4971171" y="4972796"/>
            <a:ext cx="107675" cy="679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25008" y="5092989"/>
            <a:ext cx="844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(3)</a:t>
            </a:r>
            <a:r>
              <a:rPr lang="en-US" sz="1200" dirty="0"/>
              <a:t> sign </a:t>
            </a:r>
            <a:br>
              <a:rPr lang="en-US" sz="1200" dirty="0"/>
            </a:br>
            <a:r>
              <a:rPr lang="en-US" sz="1200" dirty="0"/>
              <a:t> software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13548" y="3969159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          (4)</a:t>
            </a:r>
            <a:r>
              <a:rPr lang="en-US" sz="1200" dirty="0"/>
              <a:t> ship</a:t>
            </a:r>
            <a:br>
              <a:rPr lang="en-US" sz="1200" dirty="0"/>
            </a:br>
            <a:r>
              <a:rPr lang="en-US" sz="1200" dirty="0"/>
              <a:t>  signed software</a:t>
            </a:r>
          </a:p>
        </p:txBody>
      </p:sp>
      <p:cxnSp>
        <p:nvCxnSpPr>
          <p:cNvPr id="31" name="Straight Arrow Connector 30"/>
          <p:cNvCxnSpPr>
            <a:endCxn id="6" idx="1"/>
          </p:cNvCxnSpPr>
          <p:nvPr/>
        </p:nvCxnSpPr>
        <p:spPr>
          <a:xfrm flipV="1">
            <a:off x="5570735" y="3581979"/>
            <a:ext cx="2088231" cy="10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0"/>
          </p:cNvCxnSpPr>
          <p:nvPr/>
        </p:nvCxnSpPr>
        <p:spPr>
          <a:xfrm flipV="1">
            <a:off x="8206651" y="2325503"/>
            <a:ext cx="607551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302827" y="2452453"/>
            <a:ext cx="1280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(5)</a:t>
            </a:r>
            <a:r>
              <a:rPr lang="en-US" sz="1200" dirty="0"/>
              <a:t> download software    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99845" y="2706148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    (8)</a:t>
            </a:r>
            <a:r>
              <a:rPr lang="en-US" sz="1200" dirty="0"/>
              <a:t> run/install,</a:t>
            </a:r>
            <a:br>
              <a:rPr lang="en-US" sz="1200" dirty="0"/>
            </a:br>
            <a:r>
              <a:rPr lang="en-US" sz="1200" dirty="0"/>
              <a:t>or warn user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H="1">
            <a:off x="8517915" y="2325503"/>
            <a:ext cx="610506" cy="1071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66550" y="1235292"/>
            <a:ext cx="1433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(6)</a:t>
            </a:r>
            <a:r>
              <a:rPr lang="en-US" sz="1200" dirty="0"/>
              <a:t> check signature and certificate</a:t>
            </a:r>
          </a:p>
        </p:txBody>
      </p:sp>
      <p:sp>
        <p:nvSpPr>
          <p:cNvPr id="55" name="Freeform 54"/>
          <p:cNvSpPr/>
          <p:nvPr/>
        </p:nvSpPr>
        <p:spPr>
          <a:xfrm>
            <a:off x="8754336" y="1686708"/>
            <a:ext cx="618952" cy="258829"/>
          </a:xfrm>
          <a:custGeom>
            <a:avLst/>
            <a:gdLst>
              <a:gd name="connsiteX0" fmla="*/ 18022 w 345453"/>
              <a:gd name="connsiteY0" fmla="*/ 371322 h 379560"/>
              <a:gd name="connsiteX1" fmla="*/ 34498 w 345453"/>
              <a:gd name="connsiteY1" fmla="*/ 66522 h 379560"/>
              <a:gd name="connsiteX2" fmla="*/ 331060 w 345453"/>
              <a:gd name="connsiteY2" fmla="*/ 25333 h 379560"/>
              <a:gd name="connsiteX3" fmla="*/ 298109 w 345453"/>
              <a:gd name="connsiteY3" fmla="*/ 379560 h 379560"/>
              <a:gd name="connsiteX0" fmla="*/ 39382 w 369097"/>
              <a:gd name="connsiteY0" fmla="*/ 384597 h 392835"/>
              <a:gd name="connsiteX1" fmla="*/ 22907 w 369097"/>
              <a:gd name="connsiteY1" fmla="*/ 48301 h 392835"/>
              <a:gd name="connsiteX2" fmla="*/ 352420 w 369097"/>
              <a:gd name="connsiteY2" fmla="*/ 38608 h 392835"/>
              <a:gd name="connsiteX3" fmla="*/ 319469 w 369097"/>
              <a:gd name="connsiteY3" fmla="*/ 392835 h 392835"/>
              <a:gd name="connsiteX0" fmla="*/ 21887 w 349808"/>
              <a:gd name="connsiteY0" fmla="*/ 400161 h 408399"/>
              <a:gd name="connsiteX1" fmla="*/ 31254 w 349808"/>
              <a:gd name="connsiteY1" fmla="*/ 36931 h 408399"/>
              <a:gd name="connsiteX2" fmla="*/ 334925 w 349808"/>
              <a:gd name="connsiteY2" fmla="*/ 54172 h 408399"/>
              <a:gd name="connsiteX3" fmla="*/ 301974 w 349808"/>
              <a:gd name="connsiteY3" fmla="*/ 408399 h 408399"/>
              <a:gd name="connsiteX0" fmla="*/ 19848 w 323607"/>
              <a:gd name="connsiteY0" fmla="*/ 414876 h 423114"/>
              <a:gd name="connsiteX1" fmla="*/ 29215 w 323607"/>
              <a:gd name="connsiteY1" fmla="*/ 51646 h 423114"/>
              <a:gd name="connsiteX2" fmla="*/ 302737 w 323607"/>
              <a:gd name="connsiteY2" fmla="*/ 41954 h 423114"/>
              <a:gd name="connsiteX3" fmla="*/ 299935 w 323607"/>
              <a:gd name="connsiteY3" fmla="*/ 423114 h 42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607" h="423114">
                <a:moveTo>
                  <a:pt x="19848" y="414876"/>
                </a:moveTo>
                <a:cubicBezTo>
                  <a:pt x="1999" y="291308"/>
                  <a:pt x="-17933" y="113800"/>
                  <a:pt x="29215" y="51646"/>
                </a:cubicBezTo>
                <a:cubicBezTo>
                  <a:pt x="76363" y="-10508"/>
                  <a:pt x="257617" y="-19957"/>
                  <a:pt x="302737" y="41954"/>
                </a:cubicBezTo>
                <a:cubicBezTo>
                  <a:pt x="347857" y="103865"/>
                  <a:pt x="306800" y="362703"/>
                  <a:pt x="299935" y="4231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034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125" y="5073996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0" descr="Image result for softwar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032" y="3581978"/>
            <a:ext cx="429127" cy="42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595" y="3796541"/>
            <a:ext cx="238158" cy="257211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549" y="5619968"/>
            <a:ext cx="371527" cy="371527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6964" y="3682225"/>
            <a:ext cx="371527" cy="371527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4735" y="5959621"/>
            <a:ext cx="21910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8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8070" y="2896242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2295" y="1818285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64064" y="2896242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V="1">
            <a:off x="4501008" y="2094063"/>
            <a:ext cx="692353" cy="80217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158424" y="2165663"/>
            <a:ext cx="77136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(1) </a:t>
            </a:r>
            <a:r>
              <a:rPr lang="en-US" sz="1000" dirty="0"/>
              <a:t>retrieve</a:t>
            </a:r>
          </a:p>
          <a:p>
            <a:pPr algn="ctr"/>
            <a:r>
              <a:rPr lang="en-US" sz="1000" dirty="0"/>
              <a:t>signed</a:t>
            </a:r>
            <a:br>
              <a:rPr lang="en-US" sz="1000" dirty="0"/>
            </a:br>
            <a:r>
              <a:rPr lang="en-US" sz="1000" dirty="0"/>
              <a:t>tags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809223" y="1389746"/>
            <a:ext cx="12138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(3)</a:t>
            </a:r>
            <a:r>
              <a:rPr lang="en-US" sz="1000" dirty="0"/>
              <a:t> verify </a:t>
            </a:r>
            <a:br>
              <a:rPr lang="en-US" sz="1000" dirty="0"/>
            </a:br>
            <a:r>
              <a:rPr lang="en-US" sz="1000" dirty="0"/>
              <a:t>signature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177282" y="2319551"/>
            <a:ext cx="995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(4) </a:t>
            </a:r>
            <a:r>
              <a:rPr lang="en-US" sz="1000" dirty="0"/>
              <a:t>pull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stCxn id="7" idx="0"/>
          </p:cNvCxnSpPr>
          <p:nvPr/>
        </p:nvCxnSpPr>
        <p:spPr>
          <a:xfrm flipH="1" flipV="1">
            <a:off x="5631461" y="2095284"/>
            <a:ext cx="810358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>
            <a:off x="5448065" y="1556791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55191-2560-48F4-9237-70E8D72380F0}"/>
              </a:ext>
            </a:extLst>
          </p:cNvPr>
          <p:cNvSpPr txBox="1"/>
          <p:nvPr/>
        </p:nvSpPr>
        <p:spPr>
          <a:xfrm flipH="1">
            <a:off x="3551513" y="3299659"/>
            <a:ext cx="1213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br>
              <a:rPr lang="en-US" sz="1000" dirty="0"/>
            </a:br>
            <a:r>
              <a:rPr lang="en-US" sz="1000" dirty="0"/>
              <a:t>refresh timestamp (if expired)</a:t>
            </a:r>
          </a:p>
        </p:txBody>
      </p:sp>
      <p:sp>
        <p:nvSpPr>
          <p:cNvPr id="13" name="Oval 78">
            <a:extLst>
              <a:ext uri="{FF2B5EF4-FFF2-40B4-BE49-F238E27FC236}">
                <a16:creationId xmlns:a16="http://schemas.microsoft.com/office/drawing/2014/main" id="{EC7A315B-FFED-464A-BDA4-B0D03503F436}"/>
              </a:ext>
            </a:extLst>
          </p:cNvPr>
          <p:cNvSpPr/>
          <p:nvPr/>
        </p:nvSpPr>
        <p:spPr>
          <a:xfrm rot="10800000" flipH="1">
            <a:off x="4309119" y="3165917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E30C15-DB3E-4EAA-BA3B-B31F9E809C60}"/>
              </a:ext>
            </a:extLst>
          </p:cNvPr>
          <p:cNvCxnSpPr>
            <a:cxnSpLocks/>
          </p:cNvCxnSpPr>
          <p:nvPr/>
        </p:nvCxnSpPr>
        <p:spPr>
          <a:xfrm flipV="1">
            <a:off x="4812407" y="2352029"/>
            <a:ext cx="272502" cy="315729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18A7DC-3539-4541-BE49-16FC719CE4BB}"/>
              </a:ext>
            </a:extLst>
          </p:cNvPr>
          <p:cNvCxnSpPr>
            <a:cxnSpLocks/>
          </p:cNvCxnSpPr>
          <p:nvPr/>
        </p:nvCxnSpPr>
        <p:spPr>
          <a:xfrm flipH="1" flipV="1">
            <a:off x="6023044" y="2352030"/>
            <a:ext cx="301849" cy="29636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824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5765471" y="3534417"/>
            <a:ext cx="1085875" cy="276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Notary service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128894" y="2456460"/>
            <a:ext cx="841769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CLI</a:t>
            </a:r>
          </a:p>
        </p:txBody>
      </p:sp>
      <p:sp>
        <p:nvSpPr>
          <p:cNvPr id="7" name="TextBox 6"/>
          <p:cNvSpPr txBox="1"/>
          <p:nvPr/>
        </p:nvSpPr>
        <p:spPr>
          <a:xfrm flipH="1">
            <a:off x="4003201" y="3534417"/>
            <a:ext cx="1155509" cy="276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200" dirty="0"/>
              <a:t>Docker Registry</a:t>
            </a:r>
          </a:p>
        </p:txBody>
      </p:sp>
      <p:cxnSp>
        <p:nvCxnSpPr>
          <p:cNvPr id="17" name="Straight Arrow Connector 16"/>
          <p:cNvCxnSpPr>
            <a:cxnSpLocks/>
            <a:stCxn id="4" idx="0"/>
          </p:cNvCxnSpPr>
          <p:nvPr/>
        </p:nvCxnSpPr>
        <p:spPr>
          <a:xfrm flipH="1" flipV="1">
            <a:off x="5653127" y="2733459"/>
            <a:ext cx="655281" cy="80095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 flipH="1">
            <a:off x="5653127" y="2806741"/>
            <a:ext cx="1431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(3) </a:t>
            </a:r>
            <a:r>
              <a:rPr lang="en-US" sz="1000" dirty="0"/>
              <a:t>push signed metadata</a:t>
            </a:r>
          </a:p>
        </p:txBody>
      </p:sp>
      <p:sp>
        <p:nvSpPr>
          <p:cNvPr id="29" name="TextBox 28"/>
          <p:cNvSpPr txBox="1"/>
          <p:nvPr/>
        </p:nvSpPr>
        <p:spPr>
          <a:xfrm flipH="1">
            <a:off x="4556567" y="1925177"/>
            <a:ext cx="84177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(2)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/>
              <a:t>Sign image metadata</a:t>
            </a:r>
          </a:p>
        </p:txBody>
      </p:sp>
      <p:sp>
        <p:nvSpPr>
          <p:cNvPr id="30" name="TextBox 29"/>
          <p:cNvSpPr txBox="1"/>
          <p:nvPr/>
        </p:nvSpPr>
        <p:spPr>
          <a:xfrm flipH="1">
            <a:off x="4038016" y="2806741"/>
            <a:ext cx="9632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(1)</a:t>
            </a:r>
            <a:r>
              <a:rPr lang="en-US" sz="1000" dirty="0"/>
              <a:t> upload </a:t>
            </a:r>
            <a:br>
              <a:rPr lang="en-US" sz="1000" dirty="0"/>
            </a:br>
            <a:r>
              <a:rPr lang="en-US" sz="1000" dirty="0"/>
              <a:t>Docker image</a:t>
            </a:r>
          </a:p>
        </p:txBody>
      </p:sp>
      <p:cxnSp>
        <p:nvCxnSpPr>
          <p:cNvPr id="31" name="Straight Arrow Connector 30"/>
          <p:cNvCxnSpPr>
            <a:cxnSpLocks/>
            <a:endCxn id="7" idx="0"/>
          </p:cNvCxnSpPr>
          <p:nvPr/>
        </p:nvCxnSpPr>
        <p:spPr>
          <a:xfrm flipH="1">
            <a:off x="4580955" y="2750185"/>
            <a:ext cx="849404" cy="78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78">
            <a:extLst>
              <a:ext uri="{FF2B5EF4-FFF2-40B4-BE49-F238E27FC236}">
                <a16:creationId xmlns:a16="http://schemas.microsoft.com/office/drawing/2014/main" id="{3E5761DB-7C09-46BC-ACD9-E857D20F55E4}"/>
              </a:ext>
            </a:extLst>
          </p:cNvPr>
          <p:cNvSpPr/>
          <p:nvPr/>
        </p:nvSpPr>
        <p:spPr>
          <a:xfrm flipH="1">
            <a:off x="5398338" y="2194966"/>
            <a:ext cx="319549" cy="267483"/>
          </a:xfrm>
          <a:custGeom>
            <a:avLst/>
            <a:gdLst>
              <a:gd name="connsiteX0" fmla="*/ 0 w 539967"/>
              <a:gd name="connsiteY0" fmla="*/ 269984 h 539967"/>
              <a:gd name="connsiteX1" fmla="*/ 269984 w 539967"/>
              <a:gd name="connsiteY1" fmla="*/ 0 h 539967"/>
              <a:gd name="connsiteX2" fmla="*/ 539968 w 539967"/>
              <a:gd name="connsiteY2" fmla="*/ 269984 h 539967"/>
              <a:gd name="connsiteX3" fmla="*/ 269984 w 539967"/>
              <a:gd name="connsiteY3" fmla="*/ 539968 h 539967"/>
              <a:gd name="connsiteX4" fmla="*/ 0 w 539967"/>
              <a:gd name="connsiteY4" fmla="*/ 269984 h 539967"/>
              <a:gd name="connsiteX0" fmla="*/ 12820 w 552788"/>
              <a:gd name="connsiteY0" fmla="*/ 269984 h 546576"/>
              <a:gd name="connsiteX1" fmla="*/ 282804 w 552788"/>
              <a:gd name="connsiteY1" fmla="*/ 0 h 546576"/>
              <a:gd name="connsiteX2" fmla="*/ 552788 w 552788"/>
              <a:gd name="connsiteY2" fmla="*/ 269984 h 546576"/>
              <a:gd name="connsiteX3" fmla="*/ 282804 w 552788"/>
              <a:gd name="connsiteY3" fmla="*/ 539968 h 546576"/>
              <a:gd name="connsiteX4" fmla="*/ 67949 w 552788"/>
              <a:gd name="connsiteY4" fmla="*/ 447675 h 546576"/>
              <a:gd name="connsiteX5" fmla="*/ 12820 w 552788"/>
              <a:gd name="connsiteY5" fmla="*/ 269984 h 546576"/>
              <a:gd name="connsiteX0" fmla="*/ 873 w 540841"/>
              <a:gd name="connsiteY0" fmla="*/ 269984 h 546576"/>
              <a:gd name="connsiteX1" fmla="*/ 270857 w 540841"/>
              <a:gd name="connsiteY1" fmla="*/ 0 h 546576"/>
              <a:gd name="connsiteX2" fmla="*/ 540841 w 540841"/>
              <a:gd name="connsiteY2" fmla="*/ 269984 h 546576"/>
              <a:gd name="connsiteX3" fmla="*/ 270857 w 540841"/>
              <a:gd name="connsiteY3" fmla="*/ 539968 h 546576"/>
              <a:gd name="connsiteX4" fmla="*/ 56002 w 540841"/>
              <a:gd name="connsiteY4" fmla="*/ 447675 h 546576"/>
              <a:gd name="connsiteX5" fmla="*/ 873 w 540841"/>
              <a:gd name="connsiteY5" fmla="*/ 269984 h 546576"/>
              <a:gd name="connsiteX0" fmla="*/ 873 w 557752"/>
              <a:gd name="connsiteY0" fmla="*/ 269984 h 541102"/>
              <a:gd name="connsiteX1" fmla="*/ 270857 w 557752"/>
              <a:gd name="connsiteY1" fmla="*/ 0 h 541102"/>
              <a:gd name="connsiteX2" fmla="*/ 540841 w 557752"/>
              <a:gd name="connsiteY2" fmla="*/ 269984 h 541102"/>
              <a:gd name="connsiteX3" fmla="*/ 501295 w 557752"/>
              <a:gd name="connsiteY3" fmla="*/ 388143 h 541102"/>
              <a:gd name="connsiteX4" fmla="*/ 270857 w 557752"/>
              <a:gd name="connsiteY4" fmla="*/ 539968 h 541102"/>
              <a:gd name="connsiteX5" fmla="*/ 56002 w 557752"/>
              <a:gd name="connsiteY5" fmla="*/ 447675 h 541102"/>
              <a:gd name="connsiteX6" fmla="*/ 873 w 557752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873 w 541165"/>
              <a:gd name="connsiteY0" fmla="*/ 269984 h 541102"/>
              <a:gd name="connsiteX1" fmla="*/ 270857 w 541165"/>
              <a:gd name="connsiteY1" fmla="*/ 0 h 541102"/>
              <a:gd name="connsiteX2" fmla="*/ 540841 w 541165"/>
              <a:gd name="connsiteY2" fmla="*/ 269984 h 541102"/>
              <a:gd name="connsiteX3" fmla="*/ 501295 w 541165"/>
              <a:gd name="connsiteY3" fmla="*/ 388143 h 541102"/>
              <a:gd name="connsiteX4" fmla="*/ 270857 w 541165"/>
              <a:gd name="connsiteY4" fmla="*/ 539968 h 541102"/>
              <a:gd name="connsiteX5" fmla="*/ 56002 w 541165"/>
              <a:gd name="connsiteY5" fmla="*/ 447675 h 541102"/>
              <a:gd name="connsiteX6" fmla="*/ 873 w 541165"/>
              <a:gd name="connsiteY6" fmla="*/ 269984 h 541102"/>
              <a:gd name="connsiteX0" fmla="*/ 1 w 540293"/>
              <a:gd name="connsiteY0" fmla="*/ 269984 h 541102"/>
              <a:gd name="connsiteX1" fmla="*/ 269985 w 540293"/>
              <a:gd name="connsiteY1" fmla="*/ 0 h 541102"/>
              <a:gd name="connsiteX2" fmla="*/ 539969 w 540293"/>
              <a:gd name="connsiteY2" fmla="*/ 269984 h 541102"/>
              <a:gd name="connsiteX3" fmla="*/ 500423 w 540293"/>
              <a:gd name="connsiteY3" fmla="*/ 388143 h 541102"/>
              <a:gd name="connsiteX4" fmla="*/ 269985 w 540293"/>
              <a:gd name="connsiteY4" fmla="*/ 539968 h 541102"/>
              <a:gd name="connsiteX5" fmla="*/ 55130 w 540293"/>
              <a:gd name="connsiteY5" fmla="*/ 447675 h 541102"/>
              <a:gd name="connsiteX6" fmla="*/ 1 w 540293"/>
              <a:gd name="connsiteY6" fmla="*/ 269984 h 541102"/>
              <a:gd name="connsiteX0" fmla="*/ 31 w 540323"/>
              <a:gd name="connsiteY0" fmla="*/ 269984 h 541102"/>
              <a:gd name="connsiteX1" fmla="*/ 270015 w 540323"/>
              <a:gd name="connsiteY1" fmla="*/ 0 h 541102"/>
              <a:gd name="connsiteX2" fmla="*/ 539999 w 540323"/>
              <a:gd name="connsiteY2" fmla="*/ 269984 h 541102"/>
              <a:gd name="connsiteX3" fmla="*/ 500453 w 540323"/>
              <a:gd name="connsiteY3" fmla="*/ 388143 h 541102"/>
              <a:gd name="connsiteX4" fmla="*/ 270015 w 540323"/>
              <a:gd name="connsiteY4" fmla="*/ 539968 h 541102"/>
              <a:gd name="connsiteX5" fmla="*/ 55160 w 540323"/>
              <a:gd name="connsiteY5" fmla="*/ 447675 h 541102"/>
              <a:gd name="connsiteX6" fmla="*/ 31 w 540323"/>
              <a:gd name="connsiteY6" fmla="*/ 269984 h 541102"/>
              <a:gd name="connsiteX0" fmla="*/ 31 w 540024"/>
              <a:gd name="connsiteY0" fmla="*/ 269984 h 539978"/>
              <a:gd name="connsiteX1" fmla="*/ 270015 w 540024"/>
              <a:gd name="connsiteY1" fmla="*/ 0 h 539978"/>
              <a:gd name="connsiteX2" fmla="*/ 539999 w 540024"/>
              <a:gd name="connsiteY2" fmla="*/ 269984 h 539978"/>
              <a:gd name="connsiteX3" fmla="*/ 448066 w 540024"/>
              <a:gd name="connsiteY3" fmla="*/ 452437 h 539978"/>
              <a:gd name="connsiteX4" fmla="*/ 270015 w 540024"/>
              <a:gd name="connsiteY4" fmla="*/ 539968 h 539978"/>
              <a:gd name="connsiteX5" fmla="*/ 55160 w 540024"/>
              <a:gd name="connsiteY5" fmla="*/ 447675 h 539978"/>
              <a:gd name="connsiteX6" fmla="*/ 31 w 540024"/>
              <a:gd name="connsiteY6" fmla="*/ 269984 h 539978"/>
              <a:gd name="connsiteX0" fmla="*/ 270015 w 540024"/>
              <a:gd name="connsiteY0" fmla="*/ 539968 h 631408"/>
              <a:gd name="connsiteX1" fmla="*/ 55160 w 540024"/>
              <a:gd name="connsiteY1" fmla="*/ 447675 h 631408"/>
              <a:gd name="connsiteX2" fmla="*/ 31 w 540024"/>
              <a:gd name="connsiteY2" fmla="*/ 269984 h 631408"/>
              <a:gd name="connsiteX3" fmla="*/ 270015 w 540024"/>
              <a:gd name="connsiteY3" fmla="*/ 0 h 631408"/>
              <a:gd name="connsiteX4" fmla="*/ 539999 w 540024"/>
              <a:gd name="connsiteY4" fmla="*/ 269984 h 631408"/>
              <a:gd name="connsiteX5" fmla="*/ 448066 w 540024"/>
              <a:gd name="connsiteY5" fmla="*/ 452437 h 631408"/>
              <a:gd name="connsiteX6" fmla="*/ 361455 w 540024"/>
              <a:gd name="connsiteY6" fmla="*/ 631408 h 631408"/>
              <a:gd name="connsiteX0" fmla="*/ 55160 w 540024"/>
              <a:gd name="connsiteY0" fmla="*/ 447675 h 631408"/>
              <a:gd name="connsiteX1" fmla="*/ 31 w 540024"/>
              <a:gd name="connsiteY1" fmla="*/ 269984 h 631408"/>
              <a:gd name="connsiteX2" fmla="*/ 270015 w 540024"/>
              <a:gd name="connsiteY2" fmla="*/ 0 h 631408"/>
              <a:gd name="connsiteX3" fmla="*/ 539999 w 540024"/>
              <a:gd name="connsiteY3" fmla="*/ 269984 h 631408"/>
              <a:gd name="connsiteX4" fmla="*/ 448066 w 540024"/>
              <a:gd name="connsiteY4" fmla="*/ 452437 h 631408"/>
              <a:gd name="connsiteX5" fmla="*/ 361455 w 540024"/>
              <a:gd name="connsiteY5" fmla="*/ 631408 h 631408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60 w 540024"/>
              <a:gd name="connsiteY0" fmla="*/ 447675 h 452437"/>
              <a:gd name="connsiteX1" fmla="*/ 31 w 540024"/>
              <a:gd name="connsiteY1" fmla="*/ 269984 h 452437"/>
              <a:gd name="connsiteX2" fmla="*/ 270015 w 540024"/>
              <a:gd name="connsiteY2" fmla="*/ 0 h 452437"/>
              <a:gd name="connsiteX3" fmla="*/ 539999 w 540024"/>
              <a:gd name="connsiteY3" fmla="*/ 269984 h 452437"/>
              <a:gd name="connsiteX4" fmla="*/ 448066 w 540024"/>
              <a:gd name="connsiteY4" fmla="*/ 452437 h 452437"/>
              <a:gd name="connsiteX0" fmla="*/ 55181 w 540045"/>
              <a:gd name="connsiteY0" fmla="*/ 447675 h 452437"/>
              <a:gd name="connsiteX1" fmla="*/ 52 w 540045"/>
              <a:gd name="connsiteY1" fmla="*/ 269984 h 452437"/>
              <a:gd name="connsiteX2" fmla="*/ 270036 w 540045"/>
              <a:gd name="connsiteY2" fmla="*/ 0 h 452437"/>
              <a:gd name="connsiteX3" fmla="*/ 540020 w 540045"/>
              <a:gd name="connsiteY3" fmla="*/ 269984 h 452437"/>
              <a:gd name="connsiteX4" fmla="*/ 448087 w 540045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363"/>
              <a:gd name="connsiteY0" fmla="*/ 447675 h 452437"/>
              <a:gd name="connsiteX1" fmla="*/ 52 w 540363"/>
              <a:gd name="connsiteY1" fmla="*/ 269984 h 452437"/>
              <a:gd name="connsiteX2" fmla="*/ 270036 w 540363"/>
              <a:gd name="connsiteY2" fmla="*/ 0 h 452437"/>
              <a:gd name="connsiteX3" fmla="*/ 540020 w 540363"/>
              <a:gd name="connsiteY3" fmla="*/ 269984 h 452437"/>
              <a:gd name="connsiteX4" fmla="*/ 448087 w 540363"/>
              <a:gd name="connsiteY4" fmla="*/ 452437 h 452437"/>
              <a:gd name="connsiteX0" fmla="*/ 55181 w 540504"/>
              <a:gd name="connsiteY0" fmla="*/ 447675 h 452437"/>
              <a:gd name="connsiteX1" fmla="*/ 52 w 540504"/>
              <a:gd name="connsiteY1" fmla="*/ 269984 h 452437"/>
              <a:gd name="connsiteX2" fmla="*/ 270036 w 540504"/>
              <a:gd name="connsiteY2" fmla="*/ 0 h 452437"/>
              <a:gd name="connsiteX3" fmla="*/ 540020 w 540504"/>
              <a:gd name="connsiteY3" fmla="*/ 269984 h 452437"/>
              <a:gd name="connsiteX4" fmla="*/ 464755 w 540504"/>
              <a:gd name="connsiteY4" fmla="*/ 452437 h 45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504" h="452437">
                <a:moveTo>
                  <a:pt x="55181" y="447675"/>
                </a:moveTo>
                <a:cubicBezTo>
                  <a:pt x="10184" y="402678"/>
                  <a:pt x="1771" y="333676"/>
                  <a:pt x="52" y="269984"/>
                </a:cubicBezTo>
                <a:cubicBezTo>
                  <a:pt x="-2925" y="159670"/>
                  <a:pt x="120928" y="0"/>
                  <a:pt x="270036" y="0"/>
                </a:cubicBezTo>
                <a:cubicBezTo>
                  <a:pt x="419144" y="0"/>
                  <a:pt x="539714" y="112425"/>
                  <a:pt x="540020" y="269984"/>
                </a:cubicBezTo>
                <a:cubicBezTo>
                  <a:pt x="545088" y="348961"/>
                  <a:pt x="509752" y="407440"/>
                  <a:pt x="464755" y="45243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3971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ounded Rectangle 75">
            <a:extLst>
              <a:ext uri="{FF2B5EF4-FFF2-40B4-BE49-F238E27FC236}">
                <a16:creationId xmlns:a16="http://schemas.microsoft.com/office/drawing/2014/main" id="{B55467D7-7436-4763-BDA2-111E11F38C0F}"/>
              </a:ext>
            </a:extLst>
          </p:cNvPr>
          <p:cNvSpPr/>
          <p:nvPr/>
        </p:nvSpPr>
        <p:spPr>
          <a:xfrm>
            <a:off x="577516" y="3545297"/>
            <a:ext cx="5012643" cy="592032"/>
          </a:xfrm>
          <a:prstGeom prst="roundRect">
            <a:avLst>
              <a:gd name="adj" fmla="val 14078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3" name="Rounded Rectangle 75">
            <a:extLst>
              <a:ext uri="{FF2B5EF4-FFF2-40B4-BE49-F238E27FC236}">
                <a16:creationId xmlns:a16="http://schemas.microsoft.com/office/drawing/2014/main" id="{AEA0BDFC-8CB7-4282-88AC-064363ECCE18}"/>
              </a:ext>
            </a:extLst>
          </p:cNvPr>
          <p:cNvSpPr/>
          <p:nvPr/>
        </p:nvSpPr>
        <p:spPr>
          <a:xfrm>
            <a:off x="577516" y="2812544"/>
            <a:ext cx="5012643" cy="592032"/>
          </a:xfrm>
          <a:prstGeom prst="roundRect">
            <a:avLst>
              <a:gd name="adj" fmla="val 1246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2" name="Rounded Rectangle 75">
            <a:extLst>
              <a:ext uri="{FF2B5EF4-FFF2-40B4-BE49-F238E27FC236}">
                <a16:creationId xmlns:a16="http://schemas.microsoft.com/office/drawing/2014/main" id="{8429210B-6F17-4305-B289-21EA5C1E728E}"/>
              </a:ext>
            </a:extLst>
          </p:cNvPr>
          <p:cNvSpPr/>
          <p:nvPr/>
        </p:nvSpPr>
        <p:spPr>
          <a:xfrm>
            <a:off x="577516" y="1255344"/>
            <a:ext cx="5012643" cy="1339257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70" name="Rounded Rectangle 72">
            <a:extLst>
              <a:ext uri="{FF2B5EF4-FFF2-40B4-BE49-F238E27FC236}">
                <a16:creationId xmlns:a16="http://schemas.microsoft.com/office/drawing/2014/main" id="{A017D6D3-2101-4EA8-8361-B428248899BD}"/>
              </a:ext>
            </a:extLst>
          </p:cNvPr>
          <p:cNvSpPr/>
          <p:nvPr/>
        </p:nvSpPr>
        <p:spPr>
          <a:xfrm>
            <a:off x="7176977" y="397700"/>
            <a:ext cx="2082081" cy="3739624"/>
          </a:xfrm>
          <a:prstGeom prst="roundRect">
            <a:avLst>
              <a:gd name="adj" fmla="val 2912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b="1">
                <a:solidFill>
                  <a:schemeClr val="dk1"/>
                </a:solidFill>
              </a:rPr>
              <a:t>Notary signer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8BCCE9A-E24B-4FD2-B699-B9235408A949}"/>
              </a:ext>
            </a:extLst>
          </p:cNvPr>
          <p:cNvGrpSpPr/>
          <p:nvPr/>
        </p:nvGrpSpPr>
        <p:grpSpPr>
          <a:xfrm>
            <a:off x="4715708" y="1421626"/>
            <a:ext cx="639919" cy="455800"/>
            <a:chOff x="3525824" y="4056142"/>
            <a:chExt cx="639919" cy="4558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4E1CFC-D783-46DA-84C6-B66B67497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36230" y="4056142"/>
              <a:ext cx="219106" cy="209579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06DBEF-8555-4907-B72F-332B0EBDC686}"/>
                </a:ext>
              </a:extLst>
            </p:cNvPr>
            <p:cNvSpPr txBox="1"/>
            <p:nvPr/>
          </p:nvSpPr>
          <p:spPr>
            <a:xfrm>
              <a:off x="3525824" y="4265721"/>
              <a:ext cx="639919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Root key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43A031-1E77-4E3F-82FC-963348CEB467}"/>
              </a:ext>
            </a:extLst>
          </p:cNvPr>
          <p:cNvGrpSpPr/>
          <p:nvPr/>
        </p:nvGrpSpPr>
        <p:grpSpPr>
          <a:xfrm>
            <a:off x="7281008" y="2127394"/>
            <a:ext cx="974947" cy="455800"/>
            <a:chOff x="3525824" y="4056142"/>
            <a:chExt cx="974947" cy="4558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451F802-1160-4685-90D4-9AEB8A44F6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3744" y="4056142"/>
              <a:ext cx="219106" cy="20957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EDA143A-5440-4D4D-B4B7-B89A74245C63}"/>
                </a:ext>
              </a:extLst>
            </p:cNvPr>
            <p:cNvSpPr txBox="1"/>
            <p:nvPr/>
          </p:nvSpPr>
          <p:spPr>
            <a:xfrm>
              <a:off x="3525824" y="4265721"/>
              <a:ext cx="974947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Timestamp key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F0FC6-8238-4F5F-B4CF-7BAC73B11582}"/>
              </a:ext>
            </a:extLst>
          </p:cNvPr>
          <p:cNvGrpSpPr/>
          <p:nvPr/>
        </p:nvGrpSpPr>
        <p:grpSpPr>
          <a:xfrm>
            <a:off x="3477121" y="2122646"/>
            <a:ext cx="779381" cy="460548"/>
            <a:chOff x="3525824" y="4051394"/>
            <a:chExt cx="779381" cy="46054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78FC443-BEED-4FF1-9267-19C21D5D4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05961" y="4051394"/>
              <a:ext cx="219106" cy="20957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874CBF0-73E4-4972-A81F-7811F561C6E1}"/>
                </a:ext>
              </a:extLst>
            </p:cNvPr>
            <p:cNvSpPr txBox="1"/>
            <p:nvPr/>
          </p:nvSpPr>
          <p:spPr>
            <a:xfrm>
              <a:off x="3525824" y="4265721"/>
              <a:ext cx="77938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Targets 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64D522-C710-4532-BB1F-48C43E4EE074}"/>
              </a:ext>
            </a:extLst>
          </p:cNvPr>
          <p:cNvGrpSpPr/>
          <p:nvPr/>
        </p:nvGrpSpPr>
        <p:grpSpPr>
          <a:xfrm>
            <a:off x="8396024" y="2121642"/>
            <a:ext cx="875561" cy="461552"/>
            <a:chOff x="3525824" y="4050390"/>
            <a:chExt cx="875561" cy="46155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479D1B7-70EF-4C12-AB23-A8DE74EFA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4051" y="4050390"/>
              <a:ext cx="219106" cy="20957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4C9253-9404-45C1-B292-3B9ACA7F332A}"/>
                </a:ext>
              </a:extLst>
            </p:cNvPr>
            <p:cNvSpPr txBox="1"/>
            <p:nvPr/>
          </p:nvSpPr>
          <p:spPr>
            <a:xfrm>
              <a:off x="3525824" y="4265721"/>
              <a:ext cx="87556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Snapshot key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993CEE0-3163-4052-8043-66CEBF65CF37}"/>
              </a:ext>
            </a:extLst>
          </p:cNvPr>
          <p:cNvGrpSpPr/>
          <p:nvPr/>
        </p:nvGrpSpPr>
        <p:grpSpPr>
          <a:xfrm>
            <a:off x="3933501" y="3664289"/>
            <a:ext cx="1051891" cy="461552"/>
            <a:chOff x="3525824" y="4050390"/>
            <a:chExt cx="1051891" cy="46155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56AE370-F1FE-41A2-83D3-839B2B3C2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3438A2-FAB0-4A0A-BAAD-88645FBF3940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2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DB3907-36AA-4D64-B89C-850C86C3B772}"/>
              </a:ext>
            </a:extLst>
          </p:cNvPr>
          <p:cNvGrpSpPr/>
          <p:nvPr/>
        </p:nvGrpSpPr>
        <p:grpSpPr>
          <a:xfrm>
            <a:off x="2747618" y="2915253"/>
            <a:ext cx="1051891" cy="461552"/>
            <a:chOff x="3525824" y="4050390"/>
            <a:chExt cx="1051891" cy="461552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9127FB6-D8CD-47D7-A162-0D082E16B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2216" y="4050390"/>
              <a:ext cx="219106" cy="209579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6E7325-DA83-426A-AE24-42D99A01D3A6}"/>
                </a:ext>
              </a:extLst>
            </p:cNvPr>
            <p:cNvSpPr txBox="1"/>
            <p:nvPr/>
          </p:nvSpPr>
          <p:spPr>
            <a:xfrm>
              <a:off x="3525824" y="4265721"/>
              <a:ext cx="1051891" cy="2462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000"/>
                <a:t>Delegation key 1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C93DB16-9780-443D-8DD2-010E0DADB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460" y="1482440"/>
            <a:ext cx="396083" cy="245361"/>
          </a:xfrm>
          <a:prstGeom prst="rect">
            <a:avLst/>
          </a:prstGeom>
        </p:spPr>
      </p:pic>
      <p:grpSp>
        <p:nvGrpSpPr>
          <p:cNvPr id="281" name="Group 280">
            <a:extLst>
              <a:ext uri="{FF2B5EF4-FFF2-40B4-BE49-F238E27FC236}">
                <a16:creationId xmlns:a16="http://schemas.microsoft.com/office/drawing/2014/main" id="{32641C83-68E1-480B-B86C-92928CCA6C84}"/>
              </a:ext>
            </a:extLst>
          </p:cNvPr>
          <p:cNvGrpSpPr/>
          <p:nvPr/>
        </p:nvGrpSpPr>
        <p:grpSpPr>
          <a:xfrm>
            <a:off x="7521837" y="3120193"/>
            <a:ext cx="1324053" cy="632421"/>
            <a:chOff x="6189848" y="3440759"/>
            <a:chExt cx="1324053" cy="632421"/>
          </a:xfrm>
        </p:grpSpPr>
        <p:sp>
          <p:nvSpPr>
            <p:cNvPr id="46" name="Flowchart: Magnetic Disk 45">
              <a:extLst>
                <a:ext uri="{FF2B5EF4-FFF2-40B4-BE49-F238E27FC236}">
                  <a16:creationId xmlns:a16="http://schemas.microsoft.com/office/drawing/2014/main" id="{616FCA2C-A888-4DA5-B9D7-BBADDAD70741}"/>
                </a:ext>
              </a:extLst>
            </p:cNvPr>
            <p:cNvSpPr/>
            <p:nvPr/>
          </p:nvSpPr>
          <p:spPr>
            <a:xfrm>
              <a:off x="6550469" y="3440759"/>
              <a:ext cx="602810" cy="415517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108000" rIns="36000" rtlCol="0" anchor="ctr"/>
            <a:lstStyle/>
            <a:p>
              <a:pPr algn="ctr"/>
              <a:r>
                <a:rPr lang="en-US" sz="700">
                  <a:solidFill>
                    <a:schemeClr val="tx1"/>
                  </a:solidFill>
                </a:rPr>
                <a:t>0I00II0III000II</a:t>
              </a:r>
              <a:br>
                <a:rPr lang="en-US" sz="700">
                  <a:solidFill>
                    <a:schemeClr val="tx1"/>
                  </a:solidFill>
                </a:rPr>
              </a:br>
              <a:r>
                <a:rPr lang="en-US" sz="700">
                  <a:solidFill>
                    <a:schemeClr val="tx1"/>
                  </a:solidFill>
                </a:rPr>
                <a:t>I0I000I0III0I0I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7E8BB61-B2F0-4D8B-9357-A15F234B7884}"/>
                </a:ext>
              </a:extLst>
            </p:cNvPr>
            <p:cNvSpPr txBox="1"/>
            <p:nvPr/>
          </p:nvSpPr>
          <p:spPr>
            <a:xfrm>
              <a:off x="6189848" y="3826959"/>
              <a:ext cx="132405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/>
                <a:t>Key database</a:t>
              </a: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2554E3E0-64B6-4EFD-8DF1-9D185CC26C92}"/>
              </a:ext>
            </a:extLst>
          </p:cNvPr>
          <p:cNvSpPr txBox="1"/>
          <p:nvPr/>
        </p:nvSpPr>
        <p:spPr>
          <a:xfrm>
            <a:off x="2449516" y="1489196"/>
            <a:ext cx="296876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/>
              <a:t>or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5D0D11D-547D-4F2B-B6A0-8C2B97909702}"/>
              </a:ext>
            </a:extLst>
          </p:cNvPr>
          <p:cNvGrpSpPr/>
          <p:nvPr/>
        </p:nvGrpSpPr>
        <p:grpSpPr>
          <a:xfrm>
            <a:off x="1875075" y="1407552"/>
            <a:ext cx="723680" cy="461122"/>
            <a:chOff x="11280808" y="2162099"/>
            <a:chExt cx="723680" cy="461122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0B6FBDA-0B1B-4758-B385-73915BD8111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0" name="Rectangle: Single Corner Snipped 19">
                <a:extLst>
                  <a:ext uri="{FF2B5EF4-FFF2-40B4-BE49-F238E27FC236}">
                    <a16:creationId xmlns:a16="http://schemas.microsoft.com/office/drawing/2014/main" id="{654429F0-D9A1-4851-9D9A-3B1C5643CD94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31A371-20AB-4C75-AD44-30CE9F18F727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3ED037E4-15F6-4BA1-BCAD-423D08CD9D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25165ECC-2F86-4687-9F24-A524CE9370C0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B0454714-336B-496F-8875-4F6145BFB2E9}"/>
              </a:ext>
            </a:extLst>
          </p:cNvPr>
          <p:cNvGrpSpPr/>
          <p:nvPr/>
        </p:nvGrpSpPr>
        <p:grpSpPr>
          <a:xfrm>
            <a:off x="1875075" y="2106495"/>
            <a:ext cx="723680" cy="461122"/>
            <a:chOff x="11280808" y="2162099"/>
            <a:chExt cx="723680" cy="461122"/>
          </a:xfrm>
        </p:grpSpPr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5451876-195C-44FE-A6ED-1DEEA4591EF5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88" name="Rectangle: Single Corner Snipped 187">
                <a:extLst>
                  <a:ext uri="{FF2B5EF4-FFF2-40B4-BE49-F238E27FC236}">
                    <a16:creationId xmlns:a16="http://schemas.microsoft.com/office/drawing/2014/main" id="{8FB125BF-F27B-4BB3-8115-A62DF3CD0A18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09614B1C-152C-492F-9070-C9448384DEAF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7D97B330-53E4-4ECC-989B-916BACA1A3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BDF0F716-24A1-4CF4-A7F4-E442C508DDE1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AF923CD5-8457-40AF-B7E6-3390B0C56EA2}"/>
              </a:ext>
            </a:extLst>
          </p:cNvPr>
          <p:cNvGrpSpPr/>
          <p:nvPr/>
        </p:nvGrpSpPr>
        <p:grpSpPr>
          <a:xfrm>
            <a:off x="1875075" y="2927789"/>
            <a:ext cx="723680" cy="461122"/>
            <a:chOff x="11280808" y="2162099"/>
            <a:chExt cx="723680" cy="461122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44D30C2-F46A-4DD0-B924-DEF89CF465E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197" name="Rectangle: Single Corner Snipped 196">
                <a:extLst>
                  <a:ext uri="{FF2B5EF4-FFF2-40B4-BE49-F238E27FC236}">
                    <a16:creationId xmlns:a16="http://schemas.microsoft.com/office/drawing/2014/main" id="{29A7DB83-3364-41CF-AD71-6F8B7D5144C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9E2D0D23-9891-457E-A8AB-21EC9E210BF1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3AAF2F1E-E9A0-4F65-A825-A4033800CB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554045B-BF1D-4869-9D8D-41A3EC7B1516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D402ED1-AB2D-412E-8379-4FA122DDBF43}"/>
              </a:ext>
            </a:extLst>
          </p:cNvPr>
          <p:cNvGrpSpPr/>
          <p:nvPr/>
        </p:nvGrpSpPr>
        <p:grpSpPr>
          <a:xfrm>
            <a:off x="1875075" y="3664719"/>
            <a:ext cx="723680" cy="461122"/>
            <a:chOff x="11280808" y="2162099"/>
            <a:chExt cx="723680" cy="461122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1B1FA100-31BC-45C5-91CC-90E52153F109}"/>
                </a:ext>
              </a:extLst>
            </p:cNvPr>
            <p:cNvGrpSpPr/>
            <p:nvPr/>
          </p:nvGrpSpPr>
          <p:grpSpPr>
            <a:xfrm>
              <a:off x="11531064" y="2162099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C710F673-449D-4B36-A5F0-B82F1F924CB7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0" rIns="0" bIns="0"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PEM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9937FF39-7D56-4AF3-A9CB-0261EB77ED9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5BB680-4388-4DED-B24E-B9F4733B8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68ED659-BC44-4674-9B04-2D9E0FC57708}"/>
                </a:ext>
              </a:extLst>
            </p:cNvPr>
            <p:cNvSpPr txBox="1"/>
            <p:nvPr/>
          </p:nvSpPr>
          <p:spPr>
            <a:xfrm>
              <a:off x="11280808" y="2407777"/>
              <a:ext cx="72368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/>
                <a:t>+ password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8242792-A172-4C05-A9D5-42DD3983331A}"/>
              </a:ext>
            </a:extLst>
          </p:cNvPr>
          <p:cNvCxnSpPr>
            <a:cxnSpLocks/>
          </p:cNvCxnSpPr>
          <p:nvPr/>
        </p:nvCxnSpPr>
        <p:spPr>
          <a:xfrm>
            <a:off x="3866811" y="1952626"/>
            <a:ext cx="5006957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E4A4926-0532-4466-96C7-029FE7E6C9DC}"/>
              </a:ext>
            </a:extLst>
          </p:cNvPr>
          <p:cNvCxnSpPr>
            <a:cxnSpLocks/>
          </p:cNvCxnSpPr>
          <p:nvPr/>
        </p:nvCxnSpPr>
        <p:spPr>
          <a:xfrm>
            <a:off x="3866812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F800E7-4AB4-401D-B061-91440148ED2F}"/>
              </a:ext>
            </a:extLst>
          </p:cNvPr>
          <p:cNvCxnSpPr>
            <a:cxnSpLocks/>
          </p:cNvCxnSpPr>
          <p:nvPr/>
        </p:nvCxnSpPr>
        <p:spPr>
          <a:xfrm>
            <a:off x="8873768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650B6E-51EA-42E0-800E-F4D2D0AF7DD4}"/>
              </a:ext>
            </a:extLst>
          </p:cNvPr>
          <p:cNvCxnSpPr>
            <a:cxnSpLocks/>
          </p:cNvCxnSpPr>
          <p:nvPr/>
        </p:nvCxnSpPr>
        <p:spPr>
          <a:xfrm>
            <a:off x="3308442" y="2690984"/>
            <a:ext cx="1192893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F883679-7A57-4243-AEBC-11FC438FD901}"/>
              </a:ext>
            </a:extLst>
          </p:cNvPr>
          <p:cNvCxnSpPr>
            <a:cxnSpLocks/>
          </p:cNvCxnSpPr>
          <p:nvPr/>
        </p:nvCxnSpPr>
        <p:spPr>
          <a:xfrm>
            <a:off x="7814434" y="1951961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CA1B571-E65B-48E6-8E91-3F536F6B2D7F}"/>
              </a:ext>
            </a:extLst>
          </p:cNvPr>
          <p:cNvCxnSpPr>
            <a:cxnSpLocks/>
          </p:cNvCxnSpPr>
          <p:nvPr/>
        </p:nvCxnSpPr>
        <p:spPr>
          <a:xfrm>
            <a:off x="4501335" y="2691159"/>
            <a:ext cx="0" cy="93786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E5CDC68-6E24-4540-9B9A-3B99C43A63AA}"/>
              </a:ext>
            </a:extLst>
          </p:cNvPr>
          <p:cNvCxnSpPr>
            <a:cxnSpLocks/>
          </p:cNvCxnSpPr>
          <p:nvPr/>
        </p:nvCxnSpPr>
        <p:spPr>
          <a:xfrm>
            <a:off x="3308442" y="2691159"/>
            <a:ext cx="0" cy="19491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4D816D6-8765-49B8-B355-6A4027E7B660}"/>
              </a:ext>
            </a:extLst>
          </p:cNvPr>
          <p:cNvCxnSpPr>
            <a:cxnSpLocks/>
          </p:cNvCxnSpPr>
          <p:nvPr/>
        </p:nvCxnSpPr>
        <p:spPr>
          <a:xfrm>
            <a:off x="5052018" y="1837943"/>
            <a:ext cx="0" cy="11020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BE449F-D4C8-4FD1-9EA5-1C557CB4F7D1}"/>
              </a:ext>
            </a:extLst>
          </p:cNvPr>
          <p:cNvCxnSpPr>
            <a:cxnSpLocks/>
          </p:cNvCxnSpPr>
          <p:nvPr/>
        </p:nvCxnSpPr>
        <p:spPr>
          <a:xfrm>
            <a:off x="3866812" y="2530475"/>
            <a:ext cx="0" cy="16050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12">
            <a:extLst>
              <a:ext uri="{FF2B5EF4-FFF2-40B4-BE49-F238E27FC236}">
                <a16:creationId xmlns:a16="http://schemas.microsoft.com/office/drawing/2014/main" id="{D6C4DFEC-6BDC-4137-9B44-0B7BDC000DD3}"/>
              </a:ext>
            </a:extLst>
          </p:cNvPr>
          <p:cNvCxnSpPr>
            <a:cxnSpLocks/>
            <a:stCxn id="477" idx="2"/>
          </p:cNvCxnSpPr>
          <p:nvPr/>
        </p:nvCxnSpPr>
        <p:spPr>
          <a:xfrm flipH="1">
            <a:off x="3205156" y="5217732"/>
            <a:ext cx="2298" cy="320427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onnector: Elbow 212">
            <a:extLst>
              <a:ext uri="{FF2B5EF4-FFF2-40B4-BE49-F238E27FC236}">
                <a16:creationId xmlns:a16="http://schemas.microsoft.com/office/drawing/2014/main" id="{09BC47A2-C3E7-48B2-A482-388FFB909FEE}"/>
              </a:ext>
            </a:extLst>
          </p:cNvPr>
          <p:cNvCxnSpPr>
            <a:cxnSpLocks/>
            <a:stCxn id="408" idx="3"/>
            <a:endCxn id="485" idx="1"/>
          </p:cNvCxnSpPr>
          <p:nvPr/>
        </p:nvCxnSpPr>
        <p:spPr>
          <a:xfrm>
            <a:off x="1463098" y="3120915"/>
            <a:ext cx="695308" cy="1640756"/>
          </a:xfrm>
          <a:prstGeom prst="bentConnector3">
            <a:avLst>
              <a:gd name="adj1" fmla="val 26986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Connector: Elbow 212">
            <a:extLst>
              <a:ext uri="{FF2B5EF4-FFF2-40B4-BE49-F238E27FC236}">
                <a16:creationId xmlns:a16="http://schemas.microsoft.com/office/drawing/2014/main" id="{43C8568D-5D21-43BB-BE9D-35216AB406C1}"/>
              </a:ext>
            </a:extLst>
          </p:cNvPr>
          <p:cNvCxnSpPr>
            <a:cxnSpLocks/>
          </p:cNvCxnSpPr>
          <p:nvPr/>
        </p:nvCxnSpPr>
        <p:spPr>
          <a:xfrm>
            <a:off x="1463098" y="3840390"/>
            <a:ext cx="180000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TextBox 333">
            <a:extLst>
              <a:ext uri="{FF2B5EF4-FFF2-40B4-BE49-F238E27FC236}">
                <a16:creationId xmlns:a16="http://schemas.microsoft.com/office/drawing/2014/main" id="{094C681E-ED44-4E3B-9BB8-D06440CFA760}"/>
              </a:ext>
            </a:extLst>
          </p:cNvPr>
          <p:cNvSpPr txBox="1"/>
          <p:nvPr/>
        </p:nvSpPr>
        <p:spPr>
          <a:xfrm>
            <a:off x="2158406" y="373682"/>
            <a:ext cx="2587762" cy="7232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/>
              <a:t>Docker CLI</a:t>
            </a:r>
          </a:p>
          <a:p>
            <a:pPr algn="ctr"/>
            <a:endParaRPr lang="en-US" sz="7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key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signer add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  <a:endParaRPr lang="en-US" sz="1100" b="1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41" name="Connector: Elbow 212">
            <a:extLst>
              <a:ext uri="{FF2B5EF4-FFF2-40B4-BE49-F238E27FC236}">
                <a16:creationId xmlns:a16="http://schemas.microsoft.com/office/drawing/2014/main" id="{DA24770C-A9B0-4795-8513-EC4650B8FCB6}"/>
              </a:ext>
            </a:extLst>
          </p:cNvPr>
          <p:cNvCxnSpPr>
            <a:cxnSpLocks/>
            <a:stCxn id="329" idx="3"/>
            <a:endCxn id="334" idx="1"/>
          </p:cNvCxnSpPr>
          <p:nvPr/>
        </p:nvCxnSpPr>
        <p:spPr>
          <a:xfrm flipV="1">
            <a:off x="1463098" y="735320"/>
            <a:ext cx="695308" cy="1105495"/>
          </a:xfrm>
          <a:prstGeom prst="bentConnector3">
            <a:avLst>
              <a:gd name="adj1" fmla="val 2648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Connector: Elbow 212">
            <a:extLst>
              <a:ext uri="{FF2B5EF4-FFF2-40B4-BE49-F238E27FC236}">
                <a16:creationId xmlns:a16="http://schemas.microsoft.com/office/drawing/2014/main" id="{6E93A6AC-137D-457F-B955-00DCA9313C63}"/>
              </a:ext>
            </a:extLst>
          </p:cNvPr>
          <p:cNvCxnSpPr>
            <a:cxnSpLocks/>
            <a:stCxn id="334" idx="3"/>
          </p:cNvCxnSpPr>
          <p:nvPr/>
        </p:nvCxnSpPr>
        <p:spPr>
          <a:xfrm>
            <a:off x="4746168" y="735320"/>
            <a:ext cx="119261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Elbow 212">
            <a:extLst>
              <a:ext uri="{FF2B5EF4-FFF2-40B4-BE49-F238E27FC236}">
                <a16:creationId xmlns:a16="http://schemas.microsoft.com/office/drawing/2014/main" id="{0CE3866B-05DE-4C55-A5B7-8B27B130B38F}"/>
              </a:ext>
            </a:extLst>
          </p:cNvPr>
          <p:cNvCxnSpPr>
            <a:cxnSpLocks/>
            <a:stCxn id="68" idx="3"/>
            <a:endCxn id="70" idx="1"/>
          </p:cNvCxnSpPr>
          <p:nvPr/>
        </p:nvCxnSpPr>
        <p:spPr>
          <a:xfrm>
            <a:off x="6791688" y="2267512"/>
            <a:ext cx="38528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56233755-6F78-40D3-9748-15556FCD1047}"/>
              </a:ext>
            </a:extLst>
          </p:cNvPr>
          <p:cNvGrpSpPr/>
          <p:nvPr/>
        </p:nvGrpSpPr>
        <p:grpSpPr>
          <a:xfrm>
            <a:off x="763010" y="1601499"/>
            <a:ext cx="700088" cy="646946"/>
            <a:chOff x="10470356" y="1890713"/>
            <a:chExt cx="700088" cy="646946"/>
          </a:xfrm>
        </p:grpSpPr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19214522-3A83-477F-8ECC-D21540FB3B39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26363C90-1CB4-41F2-AC75-B6E2572AFA5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05391A7D-8467-4CD3-9D7F-7BFD05CD59E8}"/>
                  </a:ext>
                </a:extLst>
              </p:cNvPr>
              <p:cNvCxnSpPr>
                <a:cxnSpLocks/>
                <a:stCxn id="25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3" name="Straight Connector 252">
                <a:extLst>
                  <a:ext uri="{FF2B5EF4-FFF2-40B4-BE49-F238E27FC236}">
                    <a16:creationId xmlns:a16="http://schemas.microsoft.com/office/drawing/2014/main" id="{085A5B3D-D2DC-4B6D-A2C9-BACC482897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37385EE9-58A6-4289-9E0C-5E932F74EB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0269AB6E-FA8C-4DD7-8523-095DECE68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F281F68F-5FCC-4E8D-9412-A84152045231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Repository</a:t>
              </a:r>
              <a:br>
                <a:rPr lang="en-US" sz="1200"/>
              </a:br>
              <a:r>
                <a:rPr lang="en-US" sz="1200"/>
                <a:t>Admin</a:t>
              </a: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6DCAD792-41B9-4148-B1CD-B42C27198B3F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42F3CCC6-38D9-4D19-AFC6-213013098E05}"/>
              </a:ext>
            </a:extLst>
          </p:cNvPr>
          <p:cNvGrpSpPr/>
          <p:nvPr/>
        </p:nvGrpSpPr>
        <p:grpSpPr>
          <a:xfrm>
            <a:off x="763010" y="2881599"/>
            <a:ext cx="700088" cy="646946"/>
            <a:chOff x="10470356" y="1890713"/>
            <a:chExt cx="700088" cy="646946"/>
          </a:xfrm>
        </p:grpSpPr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E1C443DC-BD74-48EF-8A42-9F3D773862FC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09" name="Oval 408">
                <a:extLst>
                  <a:ext uri="{FF2B5EF4-FFF2-40B4-BE49-F238E27FC236}">
                    <a16:creationId xmlns:a16="http://schemas.microsoft.com/office/drawing/2014/main" id="{03AB35AA-8FBF-4BB4-AD9F-49F304AB718F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0" name="Straight Connector 409">
                <a:extLst>
                  <a:ext uri="{FF2B5EF4-FFF2-40B4-BE49-F238E27FC236}">
                    <a16:creationId xmlns:a16="http://schemas.microsoft.com/office/drawing/2014/main" id="{68F66C05-6C32-45EE-B142-555638A2372D}"/>
                  </a:ext>
                </a:extLst>
              </p:cNvPr>
              <p:cNvCxnSpPr>
                <a:cxnSpLocks/>
                <a:stCxn id="409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1" name="Straight Connector 410">
                <a:extLst>
                  <a:ext uri="{FF2B5EF4-FFF2-40B4-BE49-F238E27FC236}">
                    <a16:creationId xmlns:a16="http://schemas.microsoft.com/office/drawing/2014/main" id="{99CC458B-E37F-4D3C-ACAE-ADA69B545B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2" name="Straight Connector 411">
                <a:extLst>
                  <a:ext uri="{FF2B5EF4-FFF2-40B4-BE49-F238E27FC236}">
                    <a16:creationId xmlns:a16="http://schemas.microsoft.com/office/drawing/2014/main" id="{B6607578-187F-4961-99EF-7B0D9DF240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3" name="Straight Connector 412">
                <a:extLst>
                  <a:ext uri="{FF2B5EF4-FFF2-40B4-BE49-F238E27FC236}">
                    <a16:creationId xmlns:a16="http://schemas.microsoft.com/office/drawing/2014/main" id="{B6CD242B-CF5A-4C8C-98EF-D314935F7A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92175B6D-1C9E-42DC-859E-706F370355FD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Developer</a:t>
              </a:r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6782B30D-3436-4105-A0B1-AD29D67EDB9E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4" name="Group 413">
            <a:extLst>
              <a:ext uri="{FF2B5EF4-FFF2-40B4-BE49-F238E27FC236}">
                <a16:creationId xmlns:a16="http://schemas.microsoft.com/office/drawing/2014/main" id="{EDF20E31-09BA-4895-89B0-685AEDAB3949}"/>
              </a:ext>
            </a:extLst>
          </p:cNvPr>
          <p:cNvGrpSpPr/>
          <p:nvPr/>
        </p:nvGrpSpPr>
        <p:grpSpPr>
          <a:xfrm>
            <a:off x="763010" y="3614352"/>
            <a:ext cx="700088" cy="646946"/>
            <a:chOff x="10470356" y="1890713"/>
            <a:chExt cx="700088" cy="646946"/>
          </a:xfrm>
        </p:grpSpPr>
        <p:grpSp>
          <p:nvGrpSpPr>
            <p:cNvPr id="415" name="Group 414">
              <a:extLst>
                <a:ext uri="{FF2B5EF4-FFF2-40B4-BE49-F238E27FC236}">
                  <a16:creationId xmlns:a16="http://schemas.microsoft.com/office/drawing/2014/main" id="{C5303890-65C1-4B3F-869A-1E9D003D6F9A}"/>
                </a:ext>
              </a:extLst>
            </p:cNvPr>
            <p:cNvGrpSpPr/>
            <p:nvPr/>
          </p:nvGrpSpPr>
          <p:grpSpPr>
            <a:xfrm>
              <a:off x="10770338" y="1925823"/>
              <a:ext cx="100124" cy="286392"/>
              <a:chOff x="4421903" y="238897"/>
              <a:chExt cx="216000" cy="617838"/>
            </a:xfrm>
          </p:grpSpPr>
          <p:sp>
            <p:nvSpPr>
              <p:cNvPr id="418" name="Oval 417">
                <a:extLst>
                  <a:ext uri="{FF2B5EF4-FFF2-40B4-BE49-F238E27FC236}">
                    <a16:creationId xmlns:a16="http://schemas.microsoft.com/office/drawing/2014/main" id="{7EFE2ACD-BC72-4A79-9218-1DECB7F971C5}"/>
                  </a:ext>
                </a:extLst>
              </p:cNvPr>
              <p:cNvSpPr/>
              <p:nvPr/>
            </p:nvSpPr>
            <p:spPr>
              <a:xfrm>
                <a:off x="4431050" y="238897"/>
                <a:ext cx="197708" cy="19770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9" name="Straight Connector 418">
                <a:extLst>
                  <a:ext uri="{FF2B5EF4-FFF2-40B4-BE49-F238E27FC236}">
                    <a16:creationId xmlns:a16="http://schemas.microsoft.com/office/drawing/2014/main" id="{A3E69958-4B93-4E01-BA72-0D3442965539}"/>
                  </a:ext>
                </a:extLst>
              </p:cNvPr>
              <p:cNvCxnSpPr>
                <a:cxnSpLocks/>
                <a:stCxn id="418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0" name="Straight Connector 419">
                <a:extLst>
                  <a:ext uri="{FF2B5EF4-FFF2-40B4-BE49-F238E27FC236}">
                    <a16:creationId xmlns:a16="http://schemas.microsoft.com/office/drawing/2014/main" id="{39C23AF6-36C4-485C-AFAE-267C06A831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1" name="Straight Connector 420">
                <a:extLst>
                  <a:ext uri="{FF2B5EF4-FFF2-40B4-BE49-F238E27FC236}">
                    <a16:creationId xmlns:a16="http://schemas.microsoft.com/office/drawing/2014/main" id="{4B7B657E-12B6-4F49-BB43-CB67B60580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2" name="Straight Connector 421">
                <a:extLst>
                  <a:ext uri="{FF2B5EF4-FFF2-40B4-BE49-F238E27FC236}">
                    <a16:creationId xmlns:a16="http://schemas.microsoft.com/office/drawing/2014/main" id="{35E9250E-A1FB-44D1-AB85-AD899B2E11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8BCE53EE-C5A6-4037-ABA3-7038B99F03DB}"/>
                </a:ext>
              </a:extLst>
            </p:cNvPr>
            <p:cNvSpPr txBox="1"/>
            <p:nvPr/>
          </p:nvSpPr>
          <p:spPr>
            <a:xfrm>
              <a:off x="10485469" y="2168327"/>
              <a:ext cx="669862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ctr"/>
              <a:r>
                <a:rPr lang="en-US" sz="1200"/>
                <a:t>CI System</a:t>
              </a:r>
            </a:p>
          </p:txBody>
        </p: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3EF615ED-91BE-4EE4-8A9C-63730D0E7B75}"/>
                </a:ext>
              </a:extLst>
            </p:cNvPr>
            <p:cNvSpPr/>
            <p:nvPr/>
          </p:nvSpPr>
          <p:spPr>
            <a:xfrm>
              <a:off x="10470356" y="1890713"/>
              <a:ext cx="700088" cy="47863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643FE151-35C0-4837-8FD8-ED3FCD9BBBA8}"/>
              </a:ext>
            </a:extLst>
          </p:cNvPr>
          <p:cNvCxnSpPr>
            <a:cxnSpLocks/>
          </p:cNvCxnSpPr>
          <p:nvPr/>
        </p:nvCxnSpPr>
        <p:spPr>
          <a:xfrm>
            <a:off x="1650842" y="171450"/>
            <a:ext cx="0" cy="5210175"/>
          </a:xfrm>
          <a:prstGeom prst="straightConnector1">
            <a:avLst/>
          </a:prstGeom>
          <a:ln w="19050">
            <a:prstDash val="dash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>
            <a:off x="5937493" y="397700"/>
            <a:ext cx="854195" cy="3739624"/>
          </a:xfrm>
          <a:prstGeom prst="roundRect">
            <a:avLst>
              <a:gd name="adj" fmla="val 7121"/>
            </a:avLst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b="1"/>
              <a:t>Notary service</a:t>
            </a:r>
          </a:p>
        </p:txBody>
      </p:sp>
      <p:sp>
        <p:nvSpPr>
          <p:cNvPr id="272" name="Rounded Rectangle 75">
            <a:extLst>
              <a:ext uri="{FF2B5EF4-FFF2-40B4-BE49-F238E27FC236}">
                <a16:creationId xmlns:a16="http://schemas.microsoft.com/office/drawing/2014/main" id="{97107649-F390-410B-9BF8-50BD750525BC}"/>
              </a:ext>
            </a:extLst>
          </p:cNvPr>
          <p:cNvSpPr/>
          <p:nvPr/>
        </p:nvSpPr>
        <p:spPr>
          <a:xfrm>
            <a:off x="4787457" y="4394790"/>
            <a:ext cx="802702" cy="822941"/>
          </a:xfrm>
          <a:prstGeom prst="roundRect">
            <a:avLst>
              <a:gd name="adj" fmla="val 7562"/>
            </a:avLst>
          </a:prstGeom>
          <a:solidFill>
            <a:srgbClr val="FFEAA7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36000" tIns="36000" rIns="36000" bIns="36000" rtlCol="0" anchor="ctr" anchorCtr="0">
            <a:noAutofit/>
          </a:bodyPr>
          <a:lstStyle/>
          <a:p>
            <a:pPr algn="ctr"/>
            <a:r>
              <a:rPr lang="en-US" sz="1400" b="1"/>
              <a:t>Docker Registry</a:t>
            </a:r>
          </a:p>
        </p:txBody>
      </p:sp>
      <p:cxnSp>
        <p:nvCxnSpPr>
          <p:cNvPr id="467" name="Connector: Elbow 212">
            <a:extLst>
              <a:ext uri="{FF2B5EF4-FFF2-40B4-BE49-F238E27FC236}">
                <a16:creationId xmlns:a16="http://schemas.microsoft.com/office/drawing/2014/main" id="{16B7518F-75A9-43D2-A63B-A5983A676E04}"/>
              </a:ext>
            </a:extLst>
          </p:cNvPr>
          <p:cNvCxnSpPr>
            <a:cxnSpLocks/>
            <a:stCxn id="485" idx="3"/>
          </p:cNvCxnSpPr>
          <p:nvPr/>
        </p:nvCxnSpPr>
        <p:spPr>
          <a:xfrm>
            <a:off x="4256502" y="4761671"/>
            <a:ext cx="5309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5F1E73B4-FC0B-4987-BCF9-88D431392AFB}"/>
              </a:ext>
            </a:extLst>
          </p:cNvPr>
          <p:cNvSpPr txBox="1"/>
          <p:nvPr/>
        </p:nvSpPr>
        <p:spPr>
          <a:xfrm>
            <a:off x="2158406" y="4835179"/>
            <a:ext cx="2098096" cy="3825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>
                <a:latin typeface="Courier New" panose="02070309020205020404" pitchFamily="49" charset="0"/>
                <a:cs typeface="Courier New" panose="02070309020205020404" pitchFamily="49" charset="0"/>
              </a:rPr>
              <a:t> docker trust sign </a:t>
            </a:r>
            <a:r>
              <a:rPr lang="en-US" sz="1100" b="1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>
            <a:off x="2158406" y="4394791"/>
            <a:ext cx="2098096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200" b="1"/>
              <a:t>Docker CLI</a:t>
            </a:r>
            <a:endParaRPr lang="en-US" sz="1100" b="1">
              <a:cs typeface="Courier New" panose="02070309020205020404" pitchFamily="49" charset="0"/>
            </a:endParaRP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9A3583FD-CE2A-41B5-8AD8-BC2A6C013467}"/>
              </a:ext>
            </a:extLst>
          </p:cNvPr>
          <p:cNvSpPr txBox="1"/>
          <p:nvPr/>
        </p:nvSpPr>
        <p:spPr>
          <a:xfrm>
            <a:off x="2158406" y="4570394"/>
            <a:ext cx="2098096" cy="3825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 anchorCtr="0">
            <a:noAutofit/>
          </a:bodyPr>
          <a:lstStyle/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492" name="Connector: Elbow 212">
            <a:extLst>
              <a:ext uri="{FF2B5EF4-FFF2-40B4-BE49-F238E27FC236}">
                <a16:creationId xmlns:a16="http://schemas.microsoft.com/office/drawing/2014/main" id="{F0D226DE-7581-42A6-B67A-7FE8F23251C9}"/>
              </a:ext>
            </a:extLst>
          </p:cNvPr>
          <p:cNvCxnSpPr>
            <a:cxnSpLocks/>
            <a:stCxn id="473" idx="3"/>
            <a:endCxn id="68" idx="2"/>
          </p:cNvCxnSpPr>
          <p:nvPr/>
        </p:nvCxnSpPr>
        <p:spPr>
          <a:xfrm flipV="1">
            <a:off x="4256501" y="4137324"/>
            <a:ext cx="2108090" cy="1873912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Rectangle: Rounded Corners 472">
            <a:extLst>
              <a:ext uri="{FF2B5EF4-FFF2-40B4-BE49-F238E27FC236}">
                <a16:creationId xmlns:a16="http://schemas.microsoft.com/office/drawing/2014/main" id="{EAFE8235-5657-4CA3-B41B-0A222E68C480}"/>
              </a:ext>
            </a:extLst>
          </p:cNvPr>
          <p:cNvSpPr/>
          <p:nvPr/>
        </p:nvSpPr>
        <p:spPr>
          <a:xfrm>
            <a:off x="2153811" y="5538158"/>
            <a:ext cx="2102690" cy="946155"/>
          </a:xfrm>
          <a:prstGeom prst="roundRect">
            <a:avLst>
              <a:gd name="adj" fmla="val 611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Local disk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C905B4C-6EC3-4971-8358-6410FDEE25DA}"/>
              </a:ext>
            </a:extLst>
          </p:cNvPr>
          <p:cNvGrpSpPr/>
          <p:nvPr/>
        </p:nvGrpSpPr>
        <p:grpSpPr>
          <a:xfrm>
            <a:off x="2256067" y="5976170"/>
            <a:ext cx="982961" cy="472620"/>
            <a:chOff x="2082005" y="4284131"/>
            <a:chExt cx="1529269" cy="650617"/>
          </a:xfrm>
        </p:grpSpPr>
        <p:sp>
          <p:nvSpPr>
            <p:cNvPr id="519" name="TextBox 518">
              <a:extLst>
                <a:ext uri="{FF2B5EF4-FFF2-40B4-BE49-F238E27FC236}">
                  <a16:creationId xmlns:a16="http://schemas.microsoft.com/office/drawing/2014/main" id="{34D74F9E-52CB-4EA5-9BB6-347E4B390B73}"/>
                </a:ext>
              </a:extLst>
            </p:cNvPr>
            <p:cNvSpPr txBox="1"/>
            <p:nvPr/>
          </p:nvSpPr>
          <p:spPr>
            <a:xfrm>
              <a:off x="2082005" y="459579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/>
                <a:t>delegation</a:t>
              </a:r>
              <a:r>
                <a:rPr lang="en-US" sz="1000"/>
                <a:t>.json</a:t>
              </a:r>
            </a:p>
          </p:txBody>
        </p: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6C411246-6F25-45BB-870C-EA5906CDDB52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1" name="Rectangle: Single Corner Snipped 520">
                <a:extLst>
                  <a:ext uri="{FF2B5EF4-FFF2-40B4-BE49-F238E27FC236}">
                    <a16:creationId xmlns:a16="http://schemas.microsoft.com/office/drawing/2014/main" id="{15124297-55C9-4606-B1C4-EFA3449DB9C6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2" name="Straight Connector 521">
                <a:extLst>
                  <a:ext uri="{FF2B5EF4-FFF2-40B4-BE49-F238E27FC236}">
                    <a16:creationId xmlns:a16="http://schemas.microsoft.com/office/drawing/2014/main" id="{FBE3FA5C-F5CA-49B5-8F77-58E7D2DB5DB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C451B11F-A84C-4E07-B9F0-9D654EA8CB9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DD42A3E4-73A4-42F9-A19B-65C15F349848}"/>
              </a:ext>
            </a:extLst>
          </p:cNvPr>
          <p:cNvGrpSpPr/>
          <p:nvPr/>
        </p:nvGrpSpPr>
        <p:grpSpPr>
          <a:xfrm>
            <a:off x="3216896" y="5976170"/>
            <a:ext cx="857927" cy="472620"/>
            <a:chOff x="2156504" y="4284131"/>
            <a:chExt cx="1380256" cy="650617"/>
          </a:xfrm>
        </p:grpSpPr>
        <p:sp>
          <p:nvSpPr>
            <p:cNvPr id="525" name="TextBox 524">
              <a:extLst>
                <a:ext uri="{FF2B5EF4-FFF2-40B4-BE49-F238E27FC236}">
                  <a16:creationId xmlns:a16="http://schemas.microsoft.com/office/drawing/2014/main" id="{9B240F4F-A87B-4D5E-B9A2-2FF27B242C30}"/>
                </a:ext>
              </a:extLst>
            </p:cNvPr>
            <p:cNvSpPr txBox="1"/>
            <p:nvPr/>
          </p:nvSpPr>
          <p:spPr>
            <a:xfrm>
              <a:off x="2156504" y="459579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526" name="Group 525">
              <a:extLst>
                <a:ext uri="{FF2B5EF4-FFF2-40B4-BE49-F238E27FC236}">
                  <a16:creationId xmlns:a16="http://schemas.microsoft.com/office/drawing/2014/main" id="{D106AAE7-BA75-4B5E-91EB-9A8A299D713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527" name="Rectangle: Single Corner Snipped 526">
                <a:extLst>
                  <a:ext uri="{FF2B5EF4-FFF2-40B4-BE49-F238E27FC236}">
                    <a16:creationId xmlns:a16="http://schemas.microsoft.com/office/drawing/2014/main" id="{67762CD5-69E0-4544-B965-312212E10C7C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528" name="Straight Connector 527">
                <a:extLst>
                  <a:ext uri="{FF2B5EF4-FFF2-40B4-BE49-F238E27FC236}">
                    <a16:creationId xmlns:a16="http://schemas.microsoft.com/office/drawing/2014/main" id="{ED254759-3C47-4ED9-B351-80712EA2022A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9" name="Straight Connector 528">
                <a:extLst>
                  <a:ext uri="{FF2B5EF4-FFF2-40B4-BE49-F238E27FC236}">
                    <a16:creationId xmlns:a16="http://schemas.microsoft.com/office/drawing/2014/main" id="{89B93C66-91EB-48F8-86A5-1274D3307FA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530" name="TextBox 529">
            <a:extLst>
              <a:ext uri="{FF2B5EF4-FFF2-40B4-BE49-F238E27FC236}">
                <a16:creationId xmlns:a16="http://schemas.microsoft.com/office/drawing/2014/main" id="{EB44B8F6-21AC-4C8B-930C-894AF541993A}"/>
              </a:ext>
            </a:extLst>
          </p:cNvPr>
          <p:cNvSpPr txBox="1"/>
          <p:nvPr/>
        </p:nvSpPr>
        <p:spPr>
          <a:xfrm>
            <a:off x="3256560" y="5230786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F77057E0-E5BE-444D-A6D8-B2AE247E1B0C}"/>
              </a:ext>
            </a:extLst>
          </p:cNvPr>
          <p:cNvSpPr txBox="1"/>
          <p:nvPr/>
        </p:nvSpPr>
        <p:spPr>
          <a:xfrm>
            <a:off x="5101208" y="5718178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251CCED0-2A06-4426-8FDB-CE2B20E58228}"/>
              </a:ext>
            </a:extLst>
          </p:cNvPr>
          <p:cNvSpPr txBox="1"/>
          <p:nvPr/>
        </p:nvSpPr>
        <p:spPr>
          <a:xfrm>
            <a:off x="4293480" y="4483507"/>
            <a:ext cx="436338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push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B537E90C-0A60-4669-A967-FCC8F57DA3FD}"/>
              </a:ext>
            </a:extLst>
          </p:cNvPr>
          <p:cNvSpPr txBox="1"/>
          <p:nvPr/>
        </p:nvSpPr>
        <p:spPr>
          <a:xfrm>
            <a:off x="6788606" y="2320282"/>
            <a:ext cx="391454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1000"/>
              <a:t>sign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CD28CBC6-1FF8-40BC-8749-F7F004511821}"/>
              </a:ext>
            </a:extLst>
          </p:cNvPr>
          <p:cNvSpPr txBox="1"/>
          <p:nvPr/>
        </p:nvSpPr>
        <p:spPr>
          <a:xfrm>
            <a:off x="7521837" y="4529262"/>
            <a:ext cx="1581374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</a:t>
            </a:r>
            <a:endParaRPr lang="en-US" sz="11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48" name="Connector: Elbow 212">
            <a:extLst>
              <a:ext uri="{FF2B5EF4-FFF2-40B4-BE49-F238E27FC236}">
                <a16:creationId xmlns:a16="http://schemas.microsoft.com/office/drawing/2014/main" id="{32C79907-ED8D-4EA6-A8D8-FA148B3E4628}"/>
              </a:ext>
            </a:extLst>
          </p:cNvPr>
          <p:cNvCxnSpPr>
            <a:cxnSpLocks/>
            <a:stCxn id="547" idx="1"/>
            <a:endCxn id="272" idx="3"/>
          </p:cNvCxnSpPr>
          <p:nvPr/>
        </p:nvCxnSpPr>
        <p:spPr>
          <a:xfrm flipH="1">
            <a:off x="5590159" y="4806261"/>
            <a:ext cx="193167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onnector: Elbow 212">
            <a:extLst>
              <a:ext uri="{FF2B5EF4-FFF2-40B4-BE49-F238E27FC236}">
                <a16:creationId xmlns:a16="http://schemas.microsoft.com/office/drawing/2014/main" id="{937F1EDF-8D20-465C-8C15-742AD4D57B89}"/>
              </a:ext>
            </a:extLst>
          </p:cNvPr>
          <p:cNvCxnSpPr>
            <a:cxnSpLocks/>
          </p:cNvCxnSpPr>
          <p:nvPr/>
        </p:nvCxnSpPr>
        <p:spPr>
          <a:xfrm rot="10800000">
            <a:off x="6493186" y="4144552"/>
            <a:ext cx="1028655" cy="527238"/>
          </a:xfrm>
          <a:prstGeom prst="bentConnector3">
            <a:avLst>
              <a:gd name="adj1" fmla="val 10037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534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A29A6201-4F8C-4DDB-B936-C3FDB09FB44D}"/>
              </a:ext>
            </a:extLst>
          </p:cNvPr>
          <p:cNvSpPr txBox="1"/>
          <p:nvPr/>
        </p:nvSpPr>
        <p:spPr>
          <a:xfrm flipH="1">
            <a:off x="4447870" y="1062349"/>
            <a:ext cx="1440320" cy="2565759"/>
          </a:xfrm>
          <a:prstGeom prst="rect">
            <a:avLst/>
          </a:prstGeom>
          <a:solidFill>
            <a:srgbClr val="02B1E6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72000" rIns="72000" rtlCol="0">
            <a:no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pPr algn="ctr"/>
            <a:r>
              <a:rPr lang="en-US" dirty="0"/>
              <a:t>SignPath CLI</a:t>
            </a:r>
          </a:p>
          <a:p>
            <a:pPr algn="ctr"/>
            <a:endParaRPr lang="en-US" dirty="0"/>
          </a:p>
          <a:p>
            <a:r>
              <a:rPr lang="en-US" sz="11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Add-Docker</a:t>
            </a:r>
            <a:b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Signature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39" name="Rounded Rectangle 75">
            <a:extLst>
              <a:ext uri="{FF2B5EF4-FFF2-40B4-BE49-F238E27FC236}">
                <a16:creationId xmlns:a16="http://schemas.microsoft.com/office/drawing/2014/main" id="{D62ED31A-54F5-4517-BF6B-895860F87229}"/>
              </a:ext>
            </a:extLst>
          </p:cNvPr>
          <p:cNvSpPr/>
          <p:nvPr/>
        </p:nvSpPr>
        <p:spPr>
          <a:xfrm>
            <a:off x="2632891" y="1667296"/>
            <a:ext cx="871804" cy="1761704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138" name="Rounded Rectangle 75">
            <a:extLst>
              <a:ext uri="{FF2B5EF4-FFF2-40B4-BE49-F238E27FC236}">
                <a16:creationId xmlns:a16="http://schemas.microsoft.com/office/drawing/2014/main" id="{51879AD1-74C7-4700-AB98-55FACB840BF5}"/>
              </a:ext>
            </a:extLst>
          </p:cNvPr>
          <p:cNvSpPr/>
          <p:nvPr/>
        </p:nvSpPr>
        <p:spPr>
          <a:xfrm>
            <a:off x="770827" y="5596004"/>
            <a:ext cx="4130429" cy="1231328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sp>
        <p:nvSpPr>
          <p:cNvPr id="237" name="Rounded Rectangle 72">
            <a:extLst>
              <a:ext uri="{FF2B5EF4-FFF2-40B4-BE49-F238E27FC236}">
                <a16:creationId xmlns:a16="http://schemas.microsoft.com/office/drawing/2014/main" id="{66FFAF2B-E422-4EC5-B629-04EEC057B29B}"/>
              </a:ext>
            </a:extLst>
          </p:cNvPr>
          <p:cNvSpPr/>
          <p:nvPr/>
        </p:nvSpPr>
        <p:spPr>
          <a:xfrm flipH="1">
            <a:off x="6096000" y="1019693"/>
            <a:ext cx="3871691" cy="5740686"/>
          </a:xfrm>
          <a:prstGeom prst="roundRect">
            <a:avLst>
              <a:gd name="adj" fmla="val 1995"/>
            </a:avLst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4" name="Rounded Rectangle 72">
            <a:extLst>
              <a:ext uri="{FF2B5EF4-FFF2-40B4-BE49-F238E27FC236}">
                <a16:creationId xmlns:a16="http://schemas.microsoft.com/office/drawing/2014/main" id="{C1341C40-B74D-4F8A-B053-148793DBA9C8}"/>
              </a:ext>
            </a:extLst>
          </p:cNvPr>
          <p:cNvSpPr/>
          <p:nvPr/>
        </p:nvSpPr>
        <p:spPr>
          <a:xfrm flipH="1">
            <a:off x="6096000" y="136360"/>
            <a:ext cx="3871691" cy="5740686"/>
          </a:xfrm>
          <a:prstGeom prst="roundRect">
            <a:avLst>
              <a:gd name="adj" fmla="val 1995"/>
            </a:avLst>
          </a:prstGeom>
          <a:solidFill>
            <a:schemeClr val="bg1"/>
          </a:solidFill>
          <a:ln w="19050">
            <a:solidFill>
              <a:srgbClr val="02B1E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94" name="Arrow: Down 93">
            <a:extLst>
              <a:ext uri="{FF2B5EF4-FFF2-40B4-BE49-F238E27FC236}">
                <a16:creationId xmlns:a16="http://schemas.microsoft.com/office/drawing/2014/main" id="{1878F37B-DD31-47CD-BDE0-31D0895F4B4B}"/>
              </a:ext>
            </a:extLst>
          </p:cNvPr>
          <p:cNvSpPr/>
          <p:nvPr/>
        </p:nvSpPr>
        <p:spPr>
          <a:xfrm>
            <a:off x="6244145" y="1073430"/>
            <a:ext cx="682571" cy="5080251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00" name="Rounded Rectangle 72">
            <a:extLst>
              <a:ext uri="{FF2B5EF4-FFF2-40B4-BE49-F238E27FC236}">
                <a16:creationId xmlns:a16="http://schemas.microsoft.com/office/drawing/2014/main" id="{D33AD163-84A9-4911-BACF-89A0595E9A1B}"/>
              </a:ext>
            </a:extLst>
          </p:cNvPr>
          <p:cNvSpPr/>
          <p:nvPr/>
        </p:nvSpPr>
        <p:spPr>
          <a:xfrm flipH="1">
            <a:off x="7077072" y="3730612"/>
            <a:ext cx="2374674" cy="1929728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Repository keys</a:t>
            </a:r>
            <a:endParaRPr lang="en-US" sz="1400" dirty="0">
              <a:solidFill>
                <a:schemeClr val="dk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926665C-9317-4A97-93B7-5D3B22379715}"/>
              </a:ext>
            </a:extLst>
          </p:cNvPr>
          <p:cNvSpPr txBox="1"/>
          <p:nvPr/>
        </p:nvSpPr>
        <p:spPr>
          <a:xfrm flipH="1">
            <a:off x="4471178" y="5016137"/>
            <a:ext cx="1401487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Notary service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D0EF09-EF00-4288-A64F-D080E0391846}"/>
              </a:ext>
            </a:extLst>
          </p:cNvPr>
          <p:cNvGrpSpPr/>
          <p:nvPr/>
        </p:nvGrpSpPr>
        <p:grpSpPr>
          <a:xfrm>
            <a:off x="7271420" y="205202"/>
            <a:ext cx="1488159" cy="369332"/>
            <a:chOff x="6476176" y="1502242"/>
            <a:chExt cx="1488159" cy="369332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32585A5-1213-4C16-838B-DFDBF86ED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FC28B0-4E8C-4529-92EA-11F9629B36BC}"/>
                </a:ext>
              </a:extLst>
            </p:cNvPr>
            <p:cNvSpPr txBox="1"/>
            <p:nvPr/>
          </p:nvSpPr>
          <p:spPr>
            <a:xfrm>
              <a:off x="6845509" y="1502242"/>
              <a:ext cx="1118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E78FF47-D6B3-4140-AA28-74520D66FE72}"/>
              </a:ext>
            </a:extLst>
          </p:cNvPr>
          <p:cNvGrpSpPr/>
          <p:nvPr/>
        </p:nvGrpSpPr>
        <p:grpSpPr>
          <a:xfrm flipH="1">
            <a:off x="2624763" y="1736136"/>
            <a:ext cx="879546" cy="643749"/>
            <a:chOff x="9993466" y="2937225"/>
            <a:chExt cx="1396904" cy="1022407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40FCA6BA-66DB-4649-A455-640138C2A406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6078A9E-CFE5-49FA-B544-51D81D0B148D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C3135A2-2853-48CE-BF7D-154B0726CEF0}"/>
                  </a:ext>
                </a:extLst>
              </p:cNvPr>
              <p:cNvCxnSpPr>
                <a:cxnSpLocks/>
                <a:stCxn id="122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10A8E0B-9BA8-4080-BED8-D8DB8BBC9E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0D803F7A-81BA-49B0-A45C-5AEFB4CF81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280D2782-7E15-4BE7-AB30-1820304573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3E236AC-6DFF-4906-817F-7853422CBCE6}"/>
                </a:ext>
              </a:extLst>
            </p:cNvPr>
            <p:cNvSpPr txBox="1"/>
            <p:nvPr/>
          </p:nvSpPr>
          <p:spPr>
            <a:xfrm>
              <a:off x="9993466" y="3519700"/>
              <a:ext cx="1396904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Developer 1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77E46CB-22A2-43B4-8729-AFD179BD5F1B}"/>
              </a:ext>
            </a:extLst>
          </p:cNvPr>
          <p:cNvGrpSpPr/>
          <p:nvPr/>
        </p:nvGrpSpPr>
        <p:grpSpPr>
          <a:xfrm flipH="1">
            <a:off x="2616251" y="2695435"/>
            <a:ext cx="896572" cy="643749"/>
            <a:chOff x="9964659" y="2937225"/>
            <a:chExt cx="1423945" cy="1022407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364C1B0F-5230-4EB5-8DFD-958A6F5A6DFE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9ADC260-EF5B-4BC5-A57D-B1F7D1188F63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0E6FB4C3-DC17-49F1-A12E-ABE1F221F35F}"/>
                  </a:ext>
                </a:extLst>
              </p:cNvPr>
              <p:cNvCxnSpPr>
                <a:cxnSpLocks/>
                <a:stCxn id="130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5AE941E-3012-47A8-ADC2-634F6BCDB66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255EA8A6-7266-4BA3-A6AB-1744F3A060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F4EAB625-B2A1-41D6-ABCD-2D81B8F772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solidFill>
                <a:srgbClr val="02B1E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1CC0147-A912-42BA-B601-54330116E70A}"/>
                </a:ext>
              </a:extLst>
            </p:cNvPr>
            <p:cNvSpPr txBox="1"/>
            <p:nvPr/>
          </p:nvSpPr>
          <p:spPr>
            <a:xfrm>
              <a:off x="9964659" y="3519700"/>
              <a:ext cx="1423945" cy="4399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sz="1200" dirty="0"/>
                <a:t>CI System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BFE64-98D3-4C57-BB61-84C4DA32823A}"/>
              </a:ext>
            </a:extLst>
          </p:cNvPr>
          <p:cNvGrpSpPr/>
          <p:nvPr/>
        </p:nvGrpSpPr>
        <p:grpSpPr>
          <a:xfrm flipH="1">
            <a:off x="7123311" y="4093976"/>
            <a:ext cx="2272455" cy="1399033"/>
            <a:chOff x="5236510" y="898149"/>
            <a:chExt cx="4583331" cy="2821719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F3FB7BE-E2A4-4A97-995C-87E6EF684E59}"/>
                </a:ext>
              </a:extLst>
            </p:cNvPr>
            <p:cNvGrpSpPr/>
            <p:nvPr/>
          </p:nvGrpSpPr>
          <p:grpSpPr>
            <a:xfrm>
              <a:off x="7036414" y="898149"/>
              <a:ext cx="925316" cy="523794"/>
              <a:chOff x="3383127" y="4056142"/>
              <a:chExt cx="925316" cy="523794"/>
            </a:xfrm>
          </p:grpSpPr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F57E9C42-4B50-4600-A425-7EC58CA4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6230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404DDF32-EF60-4FBD-9510-3DC3FF2B5669}"/>
                  </a:ext>
                </a:extLst>
              </p:cNvPr>
              <p:cNvSpPr txBox="1"/>
              <p:nvPr/>
            </p:nvSpPr>
            <p:spPr>
              <a:xfrm>
                <a:off x="3383127" y="4207482"/>
                <a:ext cx="925316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Root key</a:t>
                </a:r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7057F08-277C-4D65-97D1-F78069BF29C8}"/>
                </a:ext>
              </a:extLst>
            </p:cNvPr>
            <p:cNvGrpSpPr/>
            <p:nvPr/>
          </p:nvGrpSpPr>
          <p:grpSpPr>
            <a:xfrm>
              <a:off x="7484876" y="1603917"/>
              <a:ext cx="1329454" cy="582033"/>
              <a:chOff x="3348570" y="4056142"/>
              <a:chExt cx="1329454" cy="582033"/>
            </a:xfrm>
          </p:grpSpPr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B93A0DF2-60E2-4B4F-8D37-B106C36BB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03744" y="4056142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875A3B29-E77B-48A2-8B8B-3A50CA53DED1}"/>
                  </a:ext>
                </a:extLst>
              </p:cNvPr>
              <p:cNvSpPr txBox="1"/>
              <p:nvPr/>
            </p:nvSpPr>
            <p:spPr>
              <a:xfrm>
                <a:off x="3348570" y="4265721"/>
                <a:ext cx="1329454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Timestamp key</a:t>
                </a:r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570CEA5C-64A8-466C-BE70-B41187B8908A}"/>
                </a:ext>
              </a:extLst>
            </p:cNvPr>
            <p:cNvGrpSpPr/>
            <p:nvPr/>
          </p:nvGrpSpPr>
          <p:grpSpPr>
            <a:xfrm>
              <a:off x="5928586" y="1599169"/>
              <a:ext cx="1096673" cy="586781"/>
              <a:chOff x="3367177" y="4051394"/>
              <a:chExt cx="1096673" cy="586781"/>
            </a:xfrm>
          </p:grpSpPr>
          <p:pic>
            <p:nvPicPr>
              <p:cNvPr id="174" name="Picture 173">
                <a:extLst>
                  <a:ext uri="{FF2B5EF4-FFF2-40B4-BE49-F238E27FC236}">
                    <a16:creationId xmlns:a16="http://schemas.microsoft.com/office/drawing/2014/main" id="{78FD16C1-A464-43FE-B5E4-721233865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5961" y="4051394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D6445E4-2E26-446C-B4E8-B611C5DA5052}"/>
                  </a:ext>
                </a:extLst>
              </p:cNvPr>
              <p:cNvSpPr txBox="1"/>
              <p:nvPr/>
            </p:nvSpPr>
            <p:spPr>
              <a:xfrm>
                <a:off x="3367177" y="4265721"/>
                <a:ext cx="109667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Targets key</a:t>
                </a:r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4A28F1A7-A462-4906-8597-64E67170759B}"/>
                </a:ext>
              </a:extLst>
            </p:cNvPr>
            <p:cNvGrpSpPr/>
            <p:nvPr/>
          </p:nvGrpSpPr>
          <p:grpSpPr>
            <a:xfrm>
              <a:off x="8610012" y="1598165"/>
              <a:ext cx="1209829" cy="587785"/>
              <a:chOff x="3358690" y="4050390"/>
              <a:chExt cx="1209829" cy="587785"/>
            </a:xfrm>
          </p:grpSpPr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94B080AD-638C-4FB3-A785-5B582E5F92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4051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78" name="TextBox 177">
                <a:extLst>
                  <a:ext uri="{FF2B5EF4-FFF2-40B4-BE49-F238E27FC236}">
                    <a16:creationId xmlns:a16="http://schemas.microsoft.com/office/drawing/2014/main" id="{E3CC65C2-93C5-4B01-87FA-AD3ABA854566}"/>
                  </a:ext>
                </a:extLst>
              </p:cNvPr>
              <p:cNvSpPr txBox="1"/>
              <p:nvPr/>
            </p:nvSpPr>
            <p:spPr>
              <a:xfrm>
                <a:off x="3358690" y="4265721"/>
                <a:ext cx="1209829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:r>
                  <a:rPr lang="en-US" sz="600" dirty="0"/>
                  <a:t>Snapshot key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4B1ECDC-E6C8-4CB2-B9CC-D23F16738856}"/>
                </a:ext>
              </a:extLst>
            </p:cNvPr>
            <p:cNvGrpSpPr/>
            <p:nvPr/>
          </p:nvGrpSpPr>
          <p:grpSpPr>
            <a:xfrm>
              <a:off x="6310853" y="3132083"/>
              <a:ext cx="1595067" cy="587785"/>
              <a:chOff x="3293064" y="4790697"/>
              <a:chExt cx="1595067" cy="587785"/>
            </a:xfrm>
          </p:grpSpPr>
          <p:pic>
            <p:nvPicPr>
              <p:cNvPr id="180" name="Picture 179">
                <a:extLst>
                  <a:ext uri="{FF2B5EF4-FFF2-40B4-BE49-F238E27FC236}">
                    <a16:creationId xmlns:a16="http://schemas.microsoft.com/office/drawing/2014/main" id="{45E4F63E-CD83-450C-8BA9-62578362F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790697"/>
                <a:ext cx="219107" cy="209579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28435FA9-E4FF-45B5-A0AD-7BADFA935C51}"/>
                  </a:ext>
                </a:extLst>
              </p:cNvPr>
              <p:cNvSpPr txBox="1"/>
              <p:nvPr/>
            </p:nvSpPr>
            <p:spPr>
              <a:xfrm>
                <a:off x="3293064" y="5006028"/>
                <a:ext cx="1595067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Release delegation key</a:t>
                </a:r>
              </a:p>
            </p:txBody>
          </p:sp>
        </p:grp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CB4A5B0E-3DF4-482B-A0DE-79FBA915A976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3" y="1429149"/>
              <a:ext cx="2777967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CCC14041-3036-490B-AAF2-1B8FD73F62E1}"/>
                </a:ext>
              </a:extLst>
            </p:cNvPr>
            <p:cNvCxnSpPr>
              <a:cxnSpLocks/>
            </p:cNvCxnSpPr>
            <p:nvPr/>
          </p:nvCxnSpPr>
          <p:spPr>
            <a:xfrm>
              <a:off x="6476924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0259D7CB-99EF-4789-9792-5E1158E65AA0}"/>
                </a:ext>
              </a:extLst>
            </p:cNvPr>
            <p:cNvCxnSpPr>
              <a:cxnSpLocks/>
            </p:cNvCxnSpPr>
            <p:nvPr/>
          </p:nvCxnSpPr>
          <p:spPr>
            <a:xfrm>
              <a:off x="9254890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D838F293-883B-4CEC-8F09-3EFC004CA08F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737"/>
              <a:ext cx="1192894" cy="0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A00446FD-B85F-4999-BF35-92223FA9211E}"/>
                </a:ext>
              </a:extLst>
            </p:cNvPr>
            <p:cNvGrpSpPr/>
            <p:nvPr/>
          </p:nvGrpSpPr>
          <p:grpSpPr>
            <a:xfrm>
              <a:off x="5236510" y="2391776"/>
              <a:ext cx="1371983" cy="587785"/>
              <a:chOff x="3404604" y="4050390"/>
              <a:chExt cx="1371983" cy="587785"/>
            </a:xfrm>
          </p:grpSpPr>
          <p:pic>
            <p:nvPicPr>
              <p:cNvPr id="187" name="Picture 186">
                <a:extLst>
                  <a:ext uri="{FF2B5EF4-FFF2-40B4-BE49-F238E27FC236}">
                    <a16:creationId xmlns:a16="http://schemas.microsoft.com/office/drawing/2014/main" id="{EAECB199-CEF6-4E02-9A6E-0ECEA99423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42216" y="4050390"/>
                <a:ext cx="219106" cy="209579"/>
              </a:xfrm>
              <a:prstGeom prst="rect">
                <a:avLst/>
              </a:prstGeom>
            </p:spPr>
          </p:pic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3F6FE305-84A4-4CF7-9826-C46CE3D82F61}"/>
                  </a:ext>
                </a:extLst>
              </p:cNvPr>
              <p:cNvSpPr txBox="1"/>
              <p:nvPr/>
            </p:nvSpPr>
            <p:spPr>
              <a:xfrm>
                <a:off x="3404604" y="4265721"/>
                <a:ext cx="1371983" cy="3724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36000" rIns="36000" rtlCol="0">
                <a:spAutoFit/>
              </a:bodyPr>
              <a:lstStyle/>
              <a:p>
                <a:pPr algn="ctr"/>
                <a:r>
                  <a:rPr lang="en-US" sz="600" dirty="0"/>
                  <a:t>Test delegation key</a:t>
                </a:r>
              </a:p>
            </p:txBody>
          </p:sp>
        </p:grp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0D8A2990-4461-4404-B6C5-85512A702917}"/>
                </a:ext>
              </a:extLst>
            </p:cNvPr>
            <p:cNvCxnSpPr>
              <a:cxnSpLocks/>
            </p:cNvCxnSpPr>
            <p:nvPr/>
          </p:nvCxnSpPr>
          <p:spPr>
            <a:xfrm>
              <a:off x="8195556" y="1428484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E6061B78-714F-4D3E-910D-32A85E914232}"/>
                </a:ext>
              </a:extLst>
            </p:cNvPr>
            <p:cNvCxnSpPr>
              <a:cxnSpLocks/>
            </p:cNvCxnSpPr>
            <p:nvPr/>
          </p:nvCxnSpPr>
          <p:spPr>
            <a:xfrm>
              <a:off x="7111447" y="2218910"/>
              <a:ext cx="0" cy="838944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E2F100F7-E2A0-4F79-8EB7-369452EA2366}"/>
                </a:ext>
              </a:extLst>
            </p:cNvPr>
            <p:cNvCxnSpPr>
              <a:cxnSpLocks/>
            </p:cNvCxnSpPr>
            <p:nvPr/>
          </p:nvCxnSpPr>
          <p:spPr>
            <a:xfrm>
              <a:off x="5918553" y="2218911"/>
              <a:ext cx="0" cy="107999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D1E2E0AC-1401-4805-99D5-D0C05D15E76F}"/>
                </a:ext>
              </a:extLst>
            </p:cNvPr>
            <p:cNvCxnSpPr>
              <a:cxnSpLocks/>
            </p:cNvCxnSpPr>
            <p:nvPr/>
          </p:nvCxnSpPr>
          <p:spPr>
            <a:xfrm>
              <a:off x="7515421" y="1314466"/>
              <a:ext cx="0" cy="110202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05731601-D7DE-4C14-899C-4D28AF095B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76924" y="2108560"/>
              <a:ext cx="3548" cy="110178"/>
            </a:xfrm>
            <a:prstGeom prst="straightConnector1">
              <a:avLst/>
            </a:prstGeom>
            <a:ln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B40482C-2E7C-45E5-9932-2DF2CFDFD60C}"/>
              </a:ext>
            </a:extLst>
          </p:cNvPr>
          <p:cNvGrpSpPr/>
          <p:nvPr/>
        </p:nvGrpSpPr>
        <p:grpSpPr>
          <a:xfrm flipH="1">
            <a:off x="7697060" y="6097185"/>
            <a:ext cx="1141449" cy="685931"/>
            <a:chOff x="3253438" y="2058137"/>
            <a:chExt cx="1141449" cy="685931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1176D6AC-8A56-4E13-93EA-D1300B8E76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53438" y="2058137"/>
              <a:ext cx="1141449" cy="443222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9B008D1E-2217-4E3D-A689-50B0F320E1E1}"/>
                </a:ext>
              </a:extLst>
            </p:cNvPr>
            <p:cNvSpPr txBox="1"/>
            <p:nvPr/>
          </p:nvSpPr>
          <p:spPr>
            <a:xfrm>
              <a:off x="3307756" y="2467069"/>
              <a:ext cx="10450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HSM</a:t>
              </a:r>
            </a:p>
          </p:txBody>
        </p:sp>
      </p:grp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14B99B-FD59-4BA0-A291-AA596CB56AB8}"/>
              </a:ext>
            </a:extLst>
          </p:cNvPr>
          <p:cNvCxnSpPr>
            <a:cxnSpLocks/>
            <a:stCxn id="200" idx="2"/>
            <a:endCxn id="202" idx="0"/>
          </p:cNvCxnSpPr>
          <p:nvPr/>
        </p:nvCxnSpPr>
        <p:spPr>
          <a:xfrm>
            <a:off x="8264409" y="5660340"/>
            <a:ext cx="3375" cy="436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AB51BE1C-6E54-47CF-BCC8-B01AD18F940B}"/>
              </a:ext>
            </a:extLst>
          </p:cNvPr>
          <p:cNvCxnSpPr>
            <a:cxnSpLocks/>
            <a:stCxn id="68" idx="2"/>
            <a:endCxn id="255" idx="2"/>
          </p:cNvCxnSpPr>
          <p:nvPr/>
        </p:nvCxnSpPr>
        <p:spPr>
          <a:xfrm rot="5400000" flipH="1" flipV="1">
            <a:off x="6126948" y="3802460"/>
            <a:ext cx="627982" cy="2538036"/>
          </a:xfrm>
          <a:prstGeom prst="bentConnector3">
            <a:avLst>
              <a:gd name="adj1" fmla="val -21841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72">
            <a:extLst>
              <a:ext uri="{FF2B5EF4-FFF2-40B4-BE49-F238E27FC236}">
                <a16:creationId xmlns:a16="http://schemas.microsoft.com/office/drawing/2014/main" id="{FC92894A-BF17-448F-8F4F-74F72BC71A7D}"/>
              </a:ext>
            </a:extLst>
          </p:cNvPr>
          <p:cNvSpPr/>
          <p:nvPr/>
        </p:nvSpPr>
        <p:spPr>
          <a:xfrm flipH="1">
            <a:off x="7077072" y="628843"/>
            <a:ext cx="2374674" cy="2999267"/>
          </a:xfrm>
          <a:prstGeom prst="roundRect">
            <a:avLst>
              <a:gd name="adj" fmla="val 2396"/>
            </a:avLst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Project</a:t>
            </a:r>
          </a:p>
          <a:p>
            <a:pPr algn="ctr"/>
            <a:r>
              <a:rPr lang="en-US" sz="1100" i="1"/>
              <a:t>docker.io/acme/myrepo</a:t>
            </a:r>
            <a:endParaRPr lang="en-US" sz="1000" i="1" dirty="0">
              <a:solidFill>
                <a:schemeClr val="dk1"/>
              </a:solidFill>
            </a:endParaRPr>
          </a:p>
        </p:txBody>
      </p:sp>
      <p:sp>
        <p:nvSpPr>
          <p:cNvPr id="209" name="Rounded Rectangle 72">
            <a:extLst>
              <a:ext uri="{FF2B5EF4-FFF2-40B4-BE49-F238E27FC236}">
                <a16:creationId xmlns:a16="http://schemas.microsoft.com/office/drawing/2014/main" id="{4AE78CC6-F073-45A8-8BB0-60AAE653C147}"/>
              </a:ext>
            </a:extLst>
          </p:cNvPr>
          <p:cNvSpPr/>
          <p:nvPr/>
        </p:nvSpPr>
        <p:spPr>
          <a:xfrm flipH="1">
            <a:off x="7220440" y="1840891"/>
            <a:ext cx="2103333" cy="75054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test</a:t>
            </a:r>
          </a:p>
          <a:p>
            <a:pPr algn="ctr"/>
            <a:r>
              <a:rPr lang="en-US" sz="1200" dirty="0"/>
              <a:t>tags: *-beta, *-rc</a:t>
            </a:r>
            <a:endParaRPr lang="en-US" sz="1200" dirty="0">
              <a:solidFill>
                <a:schemeClr val="dk1"/>
              </a:solidFill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3529337-03E0-4CEF-9830-1A7C747A538E}"/>
              </a:ext>
            </a:extLst>
          </p:cNvPr>
          <p:cNvCxnSpPr>
            <a:cxnSpLocks/>
            <a:stCxn id="208" idx="1"/>
            <a:endCxn id="188" idx="1"/>
          </p:cNvCxnSpPr>
          <p:nvPr/>
        </p:nvCxnSpPr>
        <p:spPr>
          <a:xfrm rot="10800000" flipH="1" flipV="1">
            <a:off x="9322698" y="3106787"/>
            <a:ext cx="73068" cy="1926837"/>
          </a:xfrm>
          <a:prstGeom prst="bentConnector3">
            <a:avLst>
              <a:gd name="adj1" fmla="val 412859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D9400C39-750D-428D-9076-D61D05F240CA}"/>
              </a:ext>
            </a:extLst>
          </p:cNvPr>
          <p:cNvCxnSpPr>
            <a:cxnSpLocks/>
            <a:stCxn id="209" idx="1"/>
            <a:endCxn id="181" idx="1"/>
          </p:cNvCxnSpPr>
          <p:nvPr/>
        </p:nvCxnSpPr>
        <p:spPr>
          <a:xfrm rot="10800000" flipV="1">
            <a:off x="8863097" y="2216164"/>
            <a:ext cx="460676" cy="3184511"/>
          </a:xfrm>
          <a:prstGeom prst="bentConnector3">
            <a:avLst>
              <a:gd name="adj1" fmla="val -101857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5B29427E-CA51-4DF3-BB2A-BAF58586DEA5}"/>
              </a:ext>
            </a:extLst>
          </p:cNvPr>
          <p:cNvCxnSpPr>
            <a:cxnSpLocks/>
            <a:stCxn id="121" idx="1"/>
          </p:cNvCxnSpPr>
          <p:nvPr/>
        </p:nvCxnSpPr>
        <p:spPr>
          <a:xfrm>
            <a:off x="3504309" y="2241386"/>
            <a:ext cx="327464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12">
            <a:extLst>
              <a:ext uri="{FF2B5EF4-FFF2-40B4-BE49-F238E27FC236}">
                <a16:creationId xmlns:a16="http://schemas.microsoft.com/office/drawing/2014/main" id="{6EBE2331-3CE0-46BF-B76B-BE7AE176B041}"/>
              </a:ext>
            </a:extLst>
          </p:cNvPr>
          <p:cNvCxnSpPr>
            <a:cxnSpLocks/>
            <a:stCxn id="129" idx="1"/>
          </p:cNvCxnSpPr>
          <p:nvPr/>
        </p:nvCxnSpPr>
        <p:spPr>
          <a:xfrm flipV="1">
            <a:off x="3512823" y="2387011"/>
            <a:ext cx="3265060" cy="813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72">
            <a:extLst>
              <a:ext uri="{FF2B5EF4-FFF2-40B4-BE49-F238E27FC236}">
                <a16:creationId xmlns:a16="http://schemas.microsoft.com/office/drawing/2014/main" id="{80AC30F4-0167-4E74-8295-B5E374057F9A}"/>
              </a:ext>
            </a:extLst>
          </p:cNvPr>
          <p:cNvSpPr/>
          <p:nvPr/>
        </p:nvSpPr>
        <p:spPr>
          <a:xfrm flipH="1">
            <a:off x="7219365" y="2731804"/>
            <a:ext cx="2103333" cy="749968"/>
          </a:xfrm>
          <a:prstGeom prst="roundRect">
            <a:avLst>
              <a:gd name="adj" fmla="val 6611"/>
            </a:avLst>
          </a:prstGeom>
          <a:solidFill>
            <a:schemeClr val="bg1">
              <a:alpha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sz="1400" dirty="0"/>
              <a:t>Signing Policy</a:t>
            </a:r>
          </a:p>
          <a:p>
            <a:pPr algn="ctr"/>
            <a:r>
              <a:rPr lang="en-US" sz="1200" b="1" i="1" dirty="0">
                <a:solidFill>
                  <a:schemeClr val="dk1"/>
                </a:solidFill>
              </a:rPr>
              <a:t>release</a:t>
            </a:r>
          </a:p>
          <a:p>
            <a:pPr algn="ctr"/>
            <a:r>
              <a:rPr lang="en-US" sz="1200" dirty="0"/>
              <a:t>tags: *</a:t>
            </a:r>
          </a:p>
        </p:txBody>
      </p:sp>
      <p:cxnSp>
        <p:nvCxnSpPr>
          <p:cNvPr id="224" name="Connector: Elbow 212">
            <a:extLst>
              <a:ext uri="{FF2B5EF4-FFF2-40B4-BE49-F238E27FC236}">
                <a16:creationId xmlns:a16="http://schemas.microsoft.com/office/drawing/2014/main" id="{A3C0F451-1336-44E8-BD91-4F381923ED1F}"/>
              </a:ext>
            </a:extLst>
          </p:cNvPr>
          <p:cNvCxnSpPr>
            <a:cxnSpLocks/>
            <a:stCxn id="129" idx="1"/>
          </p:cNvCxnSpPr>
          <p:nvPr/>
        </p:nvCxnSpPr>
        <p:spPr>
          <a:xfrm>
            <a:off x="3512823" y="3200685"/>
            <a:ext cx="326721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DB08E06-713E-4B2A-A13F-643530649884}"/>
              </a:ext>
            </a:extLst>
          </p:cNvPr>
          <p:cNvSpPr/>
          <p:nvPr/>
        </p:nvSpPr>
        <p:spPr>
          <a:xfrm flipH="1">
            <a:off x="7221516" y="2729187"/>
            <a:ext cx="181903" cy="3749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03149F55-CD92-48BD-A82E-D6D73CBDB0FC}"/>
              </a:ext>
            </a:extLst>
          </p:cNvPr>
          <p:cNvSpPr/>
          <p:nvPr/>
        </p:nvSpPr>
        <p:spPr>
          <a:xfrm flipH="1">
            <a:off x="7221516" y="3104171"/>
            <a:ext cx="181903" cy="3727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0" name="Connector: Elbow 212">
            <a:extLst>
              <a:ext uri="{FF2B5EF4-FFF2-40B4-BE49-F238E27FC236}">
                <a16:creationId xmlns:a16="http://schemas.microsoft.com/office/drawing/2014/main" id="{6DEBB3B6-450A-4CAF-8CCA-09802DEB3B60}"/>
              </a:ext>
            </a:extLst>
          </p:cNvPr>
          <p:cNvCxnSpPr>
            <a:cxnSpLocks/>
            <a:stCxn id="75" idx="2"/>
            <a:endCxn id="68" idx="0"/>
          </p:cNvCxnSpPr>
          <p:nvPr/>
        </p:nvCxnSpPr>
        <p:spPr>
          <a:xfrm>
            <a:off x="5168030" y="3628108"/>
            <a:ext cx="3891" cy="1388029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403BCEC-1C8F-4119-A1FF-01B923C80622}"/>
              </a:ext>
            </a:extLst>
          </p:cNvPr>
          <p:cNvSpPr/>
          <p:nvPr/>
        </p:nvSpPr>
        <p:spPr>
          <a:xfrm flipH="1">
            <a:off x="7154051" y="4327709"/>
            <a:ext cx="1111813" cy="4297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9AC69C-2283-494C-953D-CE075328B459}"/>
              </a:ext>
            </a:extLst>
          </p:cNvPr>
          <p:cNvGrpSpPr/>
          <p:nvPr/>
        </p:nvGrpSpPr>
        <p:grpSpPr>
          <a:xfrm>
            <a:off x="4531029" y="1957258"/>
            <a:ext cx="1305465" cy="1536700"/>
            <a:chOff x="3352260" y="2047875"/>
            <a:chExt cx="1222375" cy="1536700"/>
          </a:xfrm>
        </p:grpSpPr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28A3B1F5-B123-41C3-93D4-49F31FA4AA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01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0D12584-FDCE-4812-B5FE-3E1087582E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4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1994EC36-442C-47D5-AD3F-1908F96B04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63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657B208C-F4EE-461B-9C5B-B94D4ED1C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2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BEBE929F-CE63-4309-841B-ED4CC9021A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1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FAD25952-08E0-4205-81F1-B47F451F71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190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47674132-E345-4332-B42E-41B311E6A5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78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55A33E4D-8E3A-499B-BF4F-669AE32F8E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7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13657C6A-8B57-4883-BA4F-F12A7193F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8563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BB218409-D312-4658-9E72-8997C78DCF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7451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1214B2AC-5D76-488C-BD17-7347BFF66D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3385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51DA965D-01B5-4BF0-87FA-B46BF66A4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2260" y="2047875"/>
              <a:ext cx="0" cy="1536700"/>
            </a:xfrm>
            <a:prstGeom prst="line">
              <a:avLst/>
            </a:prstGeom>
            <a:ln w="41275">
              <a:solidFill>
                <a:srgbClr val="02B1E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0" name="TextBox 299">
            <a:extLst>
              <a:ext uri="{FF2B5EF4-FFF2-40B4-BE49-F238E27FC236}">
                <a16:creationId xmlns:a16="http://schemas.microsoft.com/office/drawing/2014/main" id="{C70DFB03-5EF6-4EA2-BAEB-2039A31BA5D9}"/>
              </a:ext>
            </a:extLst>
          </p:cNvPr>
          <p:cNvSpPr txBox="1"/>
          <p:nvPr/>
        </p:nvSpPr>
        <p:spPr>
          <a:xfrm flipH="1">
            <a:off x="1598513" y="5016136"/>
            <a:ext cx="1675795" cy="369332"/>
          </a:xfrm>
          <a:prstGeom prst="roundRect">
            <a:avLst/>
          </a:prstGeom>
          <a:solidFill>
            <a:srgbClr val="FFEAA7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Docker Registry</a:t>
            </a:r>
          </a:p>
        </p:txBody>
      </p:sp>
      <p:cxnSp>
        <p:nvCxnSpPr>
          <p:cNvPr id="302" name="Connector: Elbow 212">
            <a:extLst>
              <a:ext uri="{FF2B5EF4-FFF2-40B4-BE49-F238E27FC236}">
                <a16:creationId xmlns:a16="http://schemas.microsoft.com/office/drawing/2014/main" id="{2913E948-C30B-4FDF-9DFE-B7ED252E52F2}"/>
              </a:ext>
            </a:extLst>
          </p:cNvPr>
          <p:cNvCxnSpPr>
            <a:cxnSpLocks/>
            <a:stCxn id="121" idx="3"/>
            <a:endCxn id="301" idx="0"/>
          </p:cNvCxnSpPr>
          <p:nvPr/>
        </p:nvCxnSpPr>
        <p:spPr>
          <a:xfrm rot="10800000" flipV="1">
            <a:off x="2436411" y="2241386"/>
            <a:ext cx="188353" cy="1898724"/>
          </a:xfrm>
          <a:prstGeom prst="bent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onnector: Elbow 212">
            <a:extLst>
              <a:ext uri="{FF2B5EF4-FFF2-40B4-BE49-F238E27FC236}">
                <a16:creationId xmlns:a16="http://schemas.microsoft.com/office/drawing/2014/main" id="{D49C3275-2F92-4BF3-8779-F9B0E8A57CC5}"/>
              </a:ext>
            </a:extLst>
          </p:cNvPr>
          <p:cNvCxnSpPr>
            <a:cxnSpLocks/>
          </p:cNvCxnSpPr>
          <p:nvPr/>
        </p:nvCxnSpPr>
        <p:spPr>
          <a:xfrm>
            <a:off x="2436410" y="3200685"/>
            <a:ext cx="204719" cy="0"/>
          </a:xfrm>
          <a:prstGeom prst="straightConnector1">
            <a:avLst/>
          </a:prstGeom>
          <a:ln w="190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212">
            <a:extLst>
              <a:ext uri="{FF2B5EF4-FFF2-40B4-BE49-F238E27FC236}">
                <a16:creationId xmlns:a16="http://schemas.microsoft.com/office/drawing/2014/main" id="{791B1282-F8E2-426C-903B-F340A6B42465}"/>
              </a:ext>
            </a:extLst>
          </p:cNvPr>
          <p:cNvCxnSpPr>
            <a:cxnSpLocks/>
            <a:stCxn id="301" idx="2"/>
          </p:cNvCxnSpPr>
          <p:nvPr/>
        </p:nvCxnSpPr>
        <p:spPr>
          <a:xfrm>
            <a:off x="2436410" y="4694108"/>
            <a:ext cx="4812" cy="477792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Connector: Elbow 212">
            <a:extLst>
              <a:ext uri="{FF2B5EF4-FFF2-40B4-BE49-F238E27FC236}">
                <a16:creationId xmlns:a16="http://schemas.microsoft.com/office/drawing/2014/main" id="{2BDD64E5-C7BE-40EB-BD82-F961804E8E1B}"/>
              </a:ext>
            </a:extLst>
          </p:cNvPr>
          <p:cNvCxnSpPr>
            <a:cxnSpLocks/>
            <a:stCxn id="61" idx="1"/>
          </p:cNvCxnSpPr>
          <p:nvPr/>
        </p:nvCxnSpPr>
        <p:spPr>
          <a:xfrm>
            <a:off x="3461238" y="842597"/>
            <a:ext cx="31875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E52E974-A253-445B-B136-64E163C4B5F4}"/>
              </a:ext>
            </a:extLst>
          </p:cNvPr>
          <p:cNvSpPr txBox="1"/>
          <p:nvPr/>
        </p:nvSpPr>
        <p:spPr>
          <a:xfrm flipH="1">
            <a:off x="4412112" y="433156"/>
            <a:ext cx="1119042" cy="430887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dirty="0"/>
              <a:t>define policies and permissions</a:t>
            </a:r>
          </a:p>
        </p:txBody>
      </p:sp>
      <p:sp>
        <p:nvSpPr>
          <p:cNvPr id="194" name="Freeform: Shape 193">
            <a:extLst>
              <a:ext uri="{FF2B5EF4-FFF2-40B4-BE49-F238E27FC236}">
                <a16:creationId xmlns:a16="http://schemas.microsoft.com/office/drawing/2014/main" id="{BCB0A96E-767B-4708-9F05-0B2F540B05BA}"/>
              </a:ext>
            </a:extLst>
          </p:cNvPr>
          <p:cNvSpPr/>
          <p:nvPr/>
        </p:nvSpPr>
        <p:spPr>
          <a:xfrm>
            <a:off x="5566290" y="1544334"/>
            <a:ext cx="78349" cy="68130"/>
          </a:xfrm>
          <a:custGeom>
            <a:avLst/>
            <a:gdLst>
              <a:gd name="connsiteX0" fmla="*/ 0 w 548640"/>
              <a:gd name="connsiteY0" fmla="*/ 0 h 457200"/>
              <a:gd name="connsiteX1" fmla="*/ 548640 w 548640"/>
              <a:gd name="connsiteY1" fmla="*/ 0 h 457200"/>
              <a:gd name="connsiteX2" fmla="*/ 548640 w 548640"/>
              <a:gd name="connsiteY2" fmla="*/ 457200 h 457200"/>
              <a:gd name="connsiteX3" fmla="*/ 22860 w 548640"/>
              <a:gd name="connsiteY3" fmla="*/ 457200 h 457200"/>
              <a:gd name="connsiteX0" fmla="*/ 762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  <a:gd name="connsiteX0" fmla="*/ 30480 w 525780"/>
              <a:gd name="connsiteY0" fmla="*/ 0 h 457200"/>
              <a:gd name="connsiteX1" fmla="*/ 525780 w 525780"/>
              <a:gd name="connsiteY1" fmla="*/ 0 h 457200"/>
              <a:gd name="connsiteX2" fmla="*/ 525780 w 525780"/>
              <a:gd name="connsiteY2" fmla="*/ 457200 h 457200"/>
              <a:gd name="connsiteX3" fmla="*/ 0 w 525780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5780" h="457200">
                <a:moveTo>
                  <a:pt x="30480" y="0"/>
                </a:moveTo>
                <a:lnTo>
                  <a:pt x="525780" y="0"/>
                </a:lnTo>
                <a:lnTo>
                  <a:pt x="525780" y="457200"/>
                </a:lnTo>
                <a:lnTo>
                  <a:pt x="0" y="457200"/>
                </a:lnTo>
              </a:path>
            </a:pathLst>
          </a:custGeom>
          <a:noFill/>
          <a:ln w="6350"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B2CDCA5-EE56-48C1-BBAE-E5980E7FC2B8}"/>
              </a:ext>
            </a:extLst>
          </p:cNvPr>
          <p:cNvGrpSpPr/>
          <p:nvPr/>
        </p:nvGrpSpPr>
        <p:grpSpPr>
          <a:xfrm>
            <a:off x="6081204" y="4429971"/>
            <a:ext cx="982961" cy="434520"/>
            <a:chOff x="2082005" y="4284131"/>
            <a:chExt cx="1529269" cy="598167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6C7F545D-8064-4C6B-8579-BAAFD976D3C1}"/>
                </a:ext>
              </a:extLst>
            </p:cNvPr>
            <p:cNvSpPr txBox="1"/>
            <p:nvPr/>
          </p:nvSpPr>
          <p:spPr>
            <a:xfrm>
              <a:off x="2082005" y="4543346"/>
              <a:ext cx="1529269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i="1" dirty="0" err="1"/>
                <a:t>delegation</a:t>
              </a:r>
              <a:r>
                <a:rPr lang="en-US" sz="1000" dirty="0" err="1"/>
                <a:t>.json</a:t>
              </a:r>
              <a:endParaRPr lang="en-US" sz="1000" dirty="0"/>
            </a:p>
          </p:txBody>
        </p: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7BC5C283-593D-49C0-9211-5FC230CF3A95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2" name="Rectangle: Single Corner Snipped 211">
                <a:extLst>
                  <a:ext uri="{FF2B5EF4-FFF2-40B4-BE49-F238E27FC236}">
                    <a16:creationId xmlns:a16="http://schemas.microsoft.com/office/drawing/2014/main" id="{D251C113-5BCD-41DF-92E5-41C2D093514F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1BD448D4-F6C7-4438-8654-9E1FA4BEF6EE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A5ED6FFA-6D9B-4BFF-8426-0F8A571258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86E8BD90-152A-4BAD-BC5E-C2FE59287488}"/>
              </a:ext>
            </a:extLst>
          </p:cNvPr>
          <p:cNvGrpSpPr/>
          <p:nvPr/>
        </p:nvGrpSpPr>
        <p:grpSpPr>
          <a:xfrm>
            <a:off x="6142591" y="4953872"/>
            <a:ext cx="857927" cy="434520"/>
            <a:chOff x="2156504" y="4284131"/>
            <a:chExt cx="1380256" cy="598167"/>
          </a:xfrm>
        </p:grpSpPr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3ED98D77-ACB3-4A49-8E5B-3F136B177DA3}"/>
                </a:ext>
              </a:extLst>
            </p:cNvPr>
            <p:cNvSpPr txBox="1"/>
            <p:nvPr/>
          </p:nvSpPr>
          <p:spPr>
            <a:xfrm>
              <a:off x="2156504" y="4543346"/>
              <a:ext cx="1380256" cy="3389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releases.json</a:t>
              </a:r>
              <a:endParaRPr lang="en-US" sz="1000" dirty="0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76E67021-BD22-4E50-B7A6-B74996EF595E}"/>
                </a:ext>
              </a:extLst>
            </p:cNvPr>
            <p:cNvGrpSpPr/>
            <p:nvPr/>
          </p:nvGrpSpPr>
          <p:grpSpPr>
            <a:xfrm>
              <a:off x="2735047" y="4284131"/>
              <a:ext cx="223169" cy="293470"/>
              <a:chOff x="5291348" y="763805"/>
              <a:chExt cx="804652" cy="932325"/>
            </a:xfrm>
          </p:grpSpPr>
          <p:sp>
            <p:nvSpPr>
              <p:cNvPr id="219" name="Rectangle: Single Corner Snipped 218">
                <a:extLst>
                  <a:ext uri="{FF2B5EF4-FFF2-40B4-BE49-F238E27FC236}">
                    <a16:creationId xmlns:a16="http://schemas.microsoft.com/office/drawing/2014/main" id="{6E06260B-B63E-4326-8D05-71490B361610}"/>
                  </a:ext>
                </a:extLst>
              </p:cNvPr>
              <p:cNvSpPr/>
              <p:nvPr/>
            </p:nvSpPr>
            <p:spPr>
              <a:xfrm>
                <a:off x="5291348" y="763805"/>
                <a:ext cx="804652" cy="932325"/>
              </a:xfrm>
              <a:prstGeom prst="snip1Rect">
                <a:avLst>
                  <a:gd name="adj" fmla="val 20762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600" dirty="0">
                    <a:solidFill>
                      <a:schemeClr val="tx1"/>
                    </a:solidFill>
                  </a:rPr>
                  <a:t>sig</a:t>
                </a:r>
              </a:p>
            </p:txBody>
          </p: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AFF1193F-AFEF-424E-82BD-7F2565F3B125}"/>
                  </a:ext>
                </a:extLst>
              </p:cNvPr>
              <p:cNvCxnSpPr/>
              <p:nvPr/>
            </p:nvCxnSpPr>
            <p:spPr>
              <a:xfrm flipV="1">
                <a:off x="5931976" y="763805"/>
                <a:ext cx="0" cy="183546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E00DB686-90AC-43F4-A9E1-1C1311AA20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1976" y="947351"/>
                <a:ext cx="164024" cy="0"/>
              </a:xfrm>
              <a:prstGeom prst="lin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223" name="TextBox 222">
            <a:extLst>
              <a:ext uri="{FF2B5EF4-FFF2-40B4-BE49-F238E27FC236}">
                <a16:creationId xmlns:a16="http://schemas.microsoft.com/office/drawing/2014/main" id="{AD980508-5E9B-4A14-92BC-3F52A721E0B1}"/>
              </a:ext>
            </a:extLst>
          </p:cNvPr>
          <p:cNvSpPr txBox="1"/>
          <p:nvPr/>
        </p:nvSpPr>
        <p:spPr>
          <a:xfrm flipH="1">
            <a:off x="1903037" y="6211502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pull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cxnSp>
        <p:nvCxnSpPr>
          <p:cNvPr id="225" name="Connector: Elbow 212">
            <a:extLst>
              <a:ext uri="{FF2B5EF4-FFF2-40B4-BE49-F238E27FC236}">
                <a16:creationId xmlns:a16="http://schemas.microsoft.com/office/drawing/2014/main" id="{924FAD0B-477F-4DAB-83BB-30B1FEDEE90A}"/>
              </a:ext>
            </a:extLst>
          </p:cNvPr>
          <p:cNvCxnSpPr>
            <a:cxnSpLocks/>
            <a:endCxn id="300" idx="2"/>
          </p:cNvCxnSpPr>
          <p:nvPr/>
        </p:nvCxnSpPr>
        <p:spPr>
          <a:xfrm flipV="1">
            <a:off x="2436410" y="5385468"/>
            <a:ext cx="0" cy="826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12">
            <a:extLst>
              <a:ext uri="{FF2B5EF4-FFF2-40B4-BE49-F238E27FC236}">
                <a16:creationId xmlns:a16="http://schemas.microsoft.com/office/drawing/2014/main" id="{42EA9855-F386-465A-8701-98299B2DB62D}"/>
              </a:ext>
            </a:extLst>
          </p:cNvPr>
          <p:cNvCxnSpPr>
            <a:cxnSpLocks/>
            <a:stCxn id="223" idx="1"/>
            <a:endCxn id="68" idx="3"/>
          </p:cNvCxnSpPr>
          <p:nvPr/>
        </p:nvCxnSpPr>
        <p:spPr>
          <a:xfrm flipV="1">
            <a:off x="3578832" y="5200803"/>
            <a:ext cx="892346" cy="12876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TextBox 229">
            <a:extLst>
              <a:ext uri="{FF2B5EF4-FFF2-40B4-BE49-F238E27FC236}">
                <a16:creationId xmlns:a16="http://schemas.microsoft.com/office/drawing/2014/main" id="{2D05BCF1-7430-401B-80DF-44BC4A7637F9}"/>
              </a:ext>
            </a:extLst>
          </p:cNvPr>
          <p:cNvSpPr txBox="1"/>
          <p:nvPr/>
        </p:nvSpPr>
        <p:spPr>
          <a:xfrm flipH="1">
            <a:off x="2083346" y="5772948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(4)    </a:t>
            </a:r>
            <a:r>
              <a:rPr lang="en-US" sz="1100" dirty="0"/>
              <a:t>pull image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1020C0DD-408F-43DB-9A04-1A6C2782CCE4}"/>
              </a:ext>
            </a:extLst>
          </p:cNvPr>
          <p:cNvSpPr txBox="1"/>
          <p:nvPr/>
        </p:nvSpPr>
        <p:spPr>
          <a:xfrm flipH="1">
            <a:off x="3769307" y="5615467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verify image</a:t>
            </a:r>
            <a:br>
              <a:rPr lang="en-US" sz="1100" dirty="0"/>
            </a:br>
            <a:r>
              <a:rPr lang="en-US" sz="1100" b="1" dirty="0"/>
              <a:t>(5)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81350B20-BCED-40E6-81B7-D0FA5170CC13}"/>
              </a:ext>
            </a:extLst>
          </p:cNvPr>
          <p:cNvSpPr txBox="1"/>
          <p:nvPr/>
        </p:nvSpPr>
        <p:spPr>
          <a:xfrm flipH="1">
            <a:off x="6146529" y="1108168"/>
            <a:ext cx="870153" cy="1107996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(2.1)</a:t>
            </a:r>
          </a:p>
          <a:p>
            <a:pPr algn="ctr"/>
            <a:r>
              <a:rPr lang="en-US" sz="1100" dirty="0"/>
              <a:t>authenticate,</a:t>
            </a:r>
            <a:br>
              <a:rPr lang="en-US" sz="1100" dirty="0"/>
            </a:br>
            <a:r>
              <a:rPr lang="en-US" sz="1100" dirty="0"/>
              <a:t>authorize,</a:t>
            </a:r>
          </a:p>
          <a:p>
            <a:pPr algn="ctr"/>
            <a:r>
              <a:rPr lang="en-US" sz="1100" dirty="0"/>
              <a:t>approve,</a:t>
            </a:r>
          </a:p>
          <a:p>
            <a:pPr algn="ctr"/>
            <a:r>
              <a:rPr lang="en-US" sz="1100" dirty="0"/>
              <a:t>verify and</a:t>
            </a:r>
          </a:p>
          <a:p>
            <a:pPr algn="ctr"/>
            <a:r>
              <a:rPr lang="en-US" sz="1100" dirty="0"/>
              <a:t>audit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E8833E0-13D8-4EFA-8111-3BF7CD41BB0A}"/>
              </a:ext>
            </a:extLst>
          </p:cNvPr>
          <p:cNvSpPr txBox="1"/>
          <p:nvPr/>
        </p:nvSpPr>
        <p:spPr>
          <a:xfrm flipH="1">
            <a:off x="6146529" y="3402328"/>
            <a:ext cx="870153" cy="93871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(2.2)</a:t>
            </a:r>
          </a:p>
          <a:p>
            <a:pPr algn="ctr"/>
            <a:r>
              <a:rPr lang="en-US" sz="1100" dirty="0"/>
              <a:t>add image and tag metadata </a:t>
            </a:r>
            <a:br>
              <a:rPr lang="en-US" sz="1100" dirty="0"/>
            </a:br>
            <a:r>
              <a:rPr lang="en-US" sz="1100" dirty="0"/>
              <a:t>to: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A3FDAB84-6598-4528-94C3-1390D7337042}"/>
              </a:ext>
            </a:extLst>
          </p:cNvPr>
          <p:cNvSpPr txBox="1"/>
          <p:nvPr/>
        </p:nvSpPr>
        <p:spPr>
          <a:xfrm flipH="1">
            <a:off x="6143327" y="6108517"/>
            <a:ext cx="870153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 dirty="0"/>
              <a:t>(2.3)</a:t>
            </a:r>
          </a:p>
          <a:p>
            <a:pPr algn="ctr"/>
            <a:r>
              <a:rPr lang="en-US" sz="1100" dirty="0"/>
              <a:t>sign metadata</a:t>
            </a:r>
          </a:p>
        </p:txBody>
      </p:sp>
      <p:grpSp>
        <p:nvGrpSpPr>
          <p:cNvPr id="388" name="Group 387">
            <a:extLst>
              <a:ext uri="{FF2B5EF4-FFF2-40B4-BE49-F238E27FC236}">
                <a16:creationId xmlns:a16="http://schemas.microsoft.com/office/drawing/2014/main" id="{48BAF5E1-A99C-4573-9D36-B13A0817F821}"/>
              </a:ext>
            </a:extLst>
          </p:cNvPr>
          <p:cNvGrpSpPr/>
          <p:nvPr/>
        </p:nvGrpSpPr>
        <p:grpSpPr>
          <a:xfrm flipH="1">
            <a:off x="1091758" y="5994391"/>
            <a:ext cx="506752" cy="828415"/>
            <a:chOff x="10274216" y="2937225"/>
            <a:chExt cx="804828" cy="1315695"/>
          </a:xfrm>
        </p:grpSpPr>
        <p:grpSp>
          <p:nvGrpSpPr>
            <p:cNvPr id="389" name="Group 388">
              <a:extLst>
                <a:ext uri="{FF2B5EF4-FFF2-40B4-BE49-F238E27FC236}">
                  <a16:creationId xmlns:a16="http://schemas.microsoft.com/office/drawing/2014/main" id="{89089CBC-FC87-4A23-866D-DB0C4BFC3FBC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391" name="Oval 390">
                <a:extLst>
                  <a:ext uri="{FF2B5EF4-FFF2-40B4-BE49-F238E27FC236}">
                    <a16:creationId xmlns:a16="http://schemas.microsoft.com/office/drawing/2014/main" id="{C85BD651-758D-45DD-AF3C-C1988EDD8C0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92" name="Straight Connector 391">
                <a:extLst>
                  <a:ext uri="{FF2B5EF4-FFF2-40B4-BE49-F238E27FC236}">
                    <a16:creationId xmlns:a16="http://schemas.microsoft.com/office/drawing/2014/main" id="{A5F40A95-8C75-4DBD-A958-C9A664CF0F65}"/>
                  </a:ext>
                </a:extLst>
              </p:cNvPr>
              <p:cNvCxnSpPr>
                <a:cxnSpLocks/>
                <a:stCxn id="391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3519D56-84FC-4BF3-81A6-464D87FE2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4" name="Straight Connector 393">
                <a:extLst>
                  <a:ext uri="{FF2B5EF4-FFF2-40B4-BE49-F238E27FC236}">
                    <a16:creationId xmlns:a16="http://schemas.microsoft.com/office/drawing/2014/main" id="{5F4D78B5-6F16-47EE-A47F-090C74ACD6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5" name="Straight Connector 394">
                <a:extLst>
                  <a:ext uri="{FF2B5EF4-FFF2-40B4-BE49-F238E27FC236}">
                    <a16:creationId xmlns:a16="http://schemas.microsoft.com/office/drawing/2014/main" id="{E5895DE2-1C0A-4E48-A016-533B2B80CF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E664FB51-CDB2-438E-B434-AF39A64EEBD0}"/>
                </a:ext>
              </a:extLst>
            </p:cNvPr>
            <p:cNvSpPr txBox="1"/>
            <p:nvPr/>
          </p:nvSpPr>
          <p:spPr>
            <a:xfrm>
              <a:off x="10274216" y="3519700"/>
              <a:ext cx="804828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Docker user</a:t>
              </a:r>
            </a:p>
          </p:txBody>
        </p:sp>
      </p:grpSp>
      <p:cxnSp>
        <p:nvCxnSpPr>
          <p:cNvPr id="135" name="Connector: Elbow 212">
            <a:extLst>
              <a:ext uri="{FF2B5EF4-FFF2-40B4-BE49-F238E27FC236}">
                <a16:creationId xmlns:a16="http://schemas.microsoft.com/office/drawing/2014/main" id="{4A00F1E2-FF23-4FC6-8F73-761E195A5007}"/>
              </a:ext>
            </a:extLst>
          </p:cNvPr>
          <p:cNvCxnSpPr>
            <a:cxnSpLocks/>
            <a:endCxn id="223" idx="3"/>
          </p:cNvCxnSpPr>
          <p:nvPr/>
        </p:nvCxnSpPr>
        <p:spPr>
          <a:xfrm>
            <a:off x="1598513" y="6488501"/>
            <a:ext cx="30452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row: U-Turn 19">
            <a:extLst>
              <a:ext uri="{FF2B5EF4-FFF2-40B4-BE49-F238E27FC236}">
                <a16:creationId xmlns:a16="http://schemas.microsoft.com/office/drawing/2014/main" id="{C59BA236-7A5D-4A13-AD36-01DEBB20BA05}"/>
              </a:ext>
            </a:extLst>
          </p:cNvPr>
          <p:cNvSpPr/>
          <p:nvPr/>
        </p:nvSpPr>
        <p:spPr>
          <a:xfrm>
            <a:off x="2259464" y="2488840"/>
            <a:ext cx="3239303" cy="2141304"/>
          </a:xfrm>
          <a:prstGeom prst="uturnArrow">
            <a:avLst>
              <a:gd name="adj1" fmla="val 17157"/>
              <a:gd name="adj2" fmla="val 15801"/>
              <a:gd name="adj3" fmla="val 16836"/>
              <a:gd name="adj4" fmla="val 38632"/>
              <a:gd name="adj5" fmla="val 100000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5D957110-D5AC-4F86-8DF3-0F0FFC404D34}"/>
              </a:ext>
            </a:extLst>
          </p:cNvPr>
          <p:cNvSpPr txBox="1"/>
          <p:nvPr/>
        </p:nvSpPr>
        <p:spPr>
          <a:xfrm flipH="1">
            <a:off x="1598513" y="4140110"/>
            <a:ext cx="1675795" cy="5539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Docker CLI</a:t>
            </a:r>
          </a:p>
          <a:p>
            <a:pPr algn="ctr"/>
            <a:endParaRPr lang="en-US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docker push </a:t>
            </a:r>
            <a:r>
              <a:rPr lang="en-US" sz="1100" b="1" dirty="0"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67DA5C-11AB-41A5-B66B-62D9BCEF4E66}"/>
              </a:ext>
            </a:extLst>
          </p:cNvPr>
          <p:cNvSpPr txBox="1"/>
          <p:nvPr/>
        </p:nvSpPr>
        <p:spPr>
          <a:xfrm flipH="1">
            <a:off x="3523268" y="2367411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198438" algn="l"/>
              </a:tabLst>
            </a:pPr>
            <a:r>
              <a:rPr lang="en-US" sz="1100" dirty="0"/>
              <a:t>	sign image</a:t>
            </a:r>
            <a:br>
              <a:rPr lang="en-US" sz="1100" dirty="0"/>
            </a:br>
            <a:r>
              <a:rPr lang="en-US" sz="1100" b="1" dirty="0"/>
              <a:t>(2) 	</a:t>
            </a:r>
            <a:r>
              <a:rPr lang="en-US" sz="1100" dirty="0"/>
              <a:t>and tag </a:t>
            </a:r>
            <a:br>
              <a:rPr lang="en-US" sz="1100" dirty="0"/>
            </a:br>
            <a:r>
              <a:rPr lang="en-US" sz="1100" dirty="0"/>
              <a:t>	metadata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801307-FC74-46AC-B121-210612F50077}"/>
              </a:ext>
            </a:extLst>
          </p:cNvPr>
          <p:cNvSpPr txBox="1"/>
          <p:nvPr/>
        </p:nvSpPr>
        <p:spPr>
          <a:xfrm flipH="1">
            <a:off x="2114822" y="3472775"/>
            <a:ext cx="1119042" cy="261610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1100" b="1"/>
              <a:t>(1)    </a:t>
            </a:r>
            <a:r>
              <a:rPr lang="en-US" sz="1100"/>
              <a:t>push image</a:t>
            </a:r>
            <a:endParaRPr lang="en-US" sz="1100" dirty="0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7148F349-0820-4B10-AB1A-9F199876443D}"/>
              </a:ext>
            </a:extLst>
          </p:cNvPr>
          <p:cNvSpPr txBox="1"/>
          <p:nvPr/>
        </p:nvSpPr>
        <p:spPr>
          <a:xfrm flipH="1">
            <a:off x="4926181" y="4029980"/>
            <a:ext cx="1119042" cy="60016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>
              <a:tabLst>
                <a:tab pos="266700" algn="l"/>
              </a:tabLst>
            </a:pPr>
            <a:r>
              <a:rPr lang="en-US" sz="1100" dirty="0"/>
              <a:t>	push</a:t>
            </a:r>
            <a:br>
              <a:rPr lang="en-US" sz="1100" dirty="0"/>
            </a:br>
            <a:r>
              <a:rPr lang="en-US" sz="1100" b="1" dirty="0"/>
              <a:t>(3) 	</a:t>
            </a:r>
            <a:r>
              <a:rPr lang="en-US" sz="1100" dirty="0"/>
              <a:t>signed	metadata</a:t>
            </a:r>
          </a:p>
        </p:txBody>
      </p:sp>
      <p:sp>
        <p:nvSpPr>
          <p:cNvPr id="154" name="Rounded Rectangle 75">
            <a:extLst>
              <a:ext uri="{FF2B5EF4-FFF2-40B4-BE49-F238E27FC236}">
                <a16:creationId xmlns:a16="http://schemas.microsoft.com/office/drawing/2014/main" id="{E1B8D376-4D9F-4149-8D3E-5964ADCAD7EE}"/>
              </a:ext>
            </a:extLst>
          </p:cNvPr>
          <p:cNvSpPr/>
          <p:nvPr/>
        </p:nvSpPr>
        <p:spPr>
          <a:xfrm>
            <a:off x="2632891" y="151209"/>
            <a:ext cx="871804" cy="956959"/>
          </a:xfrm>
          <a:prstGeom prst="roundRect">
            <a:avLst>
              <a:gd name="adj" fmla="val 6559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BAA244D-5642-4F08-9BB2-E4D030A89D54}"/>
              </a:ext>
            </a:extLst>
          </p:cNvPr>
          <p:cNvGrpSpPr/>
          <p:nvPr/>
        </p:nvGrpSpPr>
        <p:grpSpPr>
          <a:xfrm flipH="1">
            <a:off x="2682718" y="245014"/>
            <a:ext cx="778520" cy="828415"/>
            <a:chOff x="10058404" y="2937225"/>
            <a:chExt cx="1236453" cy="1315695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8A406D9-C6BA-4921-8E8C-28859B0C4EAD}"/>
                </a:ext>
              </a:extLst>
            </p:cNvPr>
            <p:cNvGrpSpPr/>
            <p:nvPr/>
          </p:nvGrpSpPr>
          <p:grpSpPr>
            <a:xfrm>
              <a:off x="10568631" y="2937225"/>
              <a:ext cx="216000" cy="617838"/>
              <a:chOff x="4421903" y="238897"/>
              <a:chExt cx="216000" cy="617838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CDC1EFF-ED0B-4B48-8B62-8BCB0D1036D8}"/>
                  </a:ext>
                </a:extLst>
              </p:cNvPr>
              <p:cNvSpPr/>
              <p:nvPr/>
            </p:nvSpPr>
            <p:spPr>
              <a:xfrm>
                <a:off x="4431049" y="238897"/>
                <a:ext cx="197708" cy="19770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7EC62D7-3309-4E9E-92E2-00524058E67E}"/>
                  </a:ext>
                </a:extLst>
              </p:cNvPr>
              <p:cNvCxnSpPr>
                <a:cxnSpLocks/>
                <a:stCxn id="63" idx="4"/>
              </p:cNvCxnSpPr>
              <p:nvPr/>
            </p:nvCxnSpPr>
            <p:spPr>
              <a:xfrm>
                <a:off x="4529903" y="436605"/>
                <a:ext cx="9146" cy="222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BD04FD4-0569-4305-B150-F01308A57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9049" y="659027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87961361-2E53-4344-8EB8-8686DA6C42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40194" y="650789"/>
                <a:ext cx="98854" cy="19770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5C8BC6C-FA01-4577-959E-C9F82BB8E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421903" y="506627"/>
                <a:ext cx="216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799B036-52DF-4461-B1F7-5A17FFB2FE89}"/>
                </a:ext>
              </a:extLst>
            </p:cNvPr>
            <p:cNvSpPr txBox="1"/>
            <p:nvPr/>
          </p:nvSpPr>
          <p:spPr>
            <a:xfrm>
              <a:off x="10058404" y="3519700"/>
              <a:ext cx="1236453" cy="733220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/>
            <a:p>
              <a:pPr algn="ctr"/>
              <a:r>
                <a:rPr lang="en-US" sz="1200" dirty="0"/>
                <a:t>Repository Admin</a:t>
              </a:r>
            </a:p>
          </p:txBody>
        </p:sp>
      </p:grpSp>
      <p:sp>
        <p:nvSpPr>
          <p:cNvPr id="158" name="Arrow: Down 157">
            <a:extLst>
              <a:ext uri="{FF2B5EF4-FFF2-40B4-BE49-F238E27FC236}">
                <a16:creationId xmlns:a16="http://schemas.microsoft.com/office/drawing/2014/main" id="{2BFF2A82-EDF1-4045-837C-E17B23C61235}"/>
              </a:ext>
            </a:extLst>
          </p:cNvPr>
          <p:cNvSpPr/>
          <p:nvPr/>
        </p:nvSpPr>
        <p:spPr>
          <a:xfrm rot="16200000">
            <a:off x="2745997" y="4963809"/>
            <a:ext cx="682571" cy="1903480"/>
          </a:xfrm>
          <a:prstGeom prst="downArrow">
            <a:avLst>
              <a:gd name="adj1" fmla="val 53113"/>
              <a:gd name="adj2" fmla="val 49468"/>
            </a:avLst>
          </a:prstGeom>
          <a:solidFill>
            <a:srgbClr val="8AE2FE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07252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26BF43-C212-00C3-64FB-53BF3EBF365C}"/>
              </a:ext>
            </a:extLst>
          </p:cNvPr>
          <p:cNvSpPr txBox="1"/>
          <p:nvPr/>
        </p:nvSpPr>
        <p:spPr>
          <a:xfrm flipH="1">
            <a:off x="1838526" y="3586246"/>
            <a:ext cx="3041482" cy="690189"/>
          </a:xfrm>
          <a:prstGeom prst="roundRect">
            <a:avLst/>
          </a:prstGeom>
          <a:solidFill>
            <a:srgbClr val="8AE2FE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>
              <a:defRPr sz="1400"/>
            </a:lvl1pPr>
          </a:lstStyle>
          <a:p>
            <a:r>
              <a:rPr lang="en-US" dirty="0"/>
              <a:t>Double Authentication Proxy</a:t>
            </a:r>
            <a:br>
              <a:rPr lang="en-US" dirty="0"/>
            </a:br>
            <a:r>
              <a:rPr lang="en-US" dirty="0"/>
              <a:t>(self-hosted)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A90E5F-A853-00F8-E3A6-552ED079CC58}"/>
              </a:ext>
            </a:extLst>
          </p:cNvPr>
          <p:cNvSpPr txBox="1"/>
          <p:nvPr/>
        </p:nvSpPr>
        <p:spPr>
          <a:xfrm flipH="1">
            <a:off x="3599172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Trusted Build Agent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A58BDF-3D0C-D56C-039F-4545767D824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4553172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4C0E088-C36B-6DDF-EE89-A53D9670D626}"/>
              </a:ext>
            </a:extLst>
          </p:cNvPr>
          <p:cNvSpPr txBox="1"/>
          <p:nvPr/>
        </p:nvSpPr>
        <p:spPr>
          <a:xfrm flipH="1">
            <a:off x="4631698" y="767472"/>
            <a:ext cx="1180052" cy="549863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Certificate Enrollment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AD0AA2-915C-0763-589B-85E32DF98F1E}"/>
              </a:ext>
            </a:extLst>
          </p:cNvPr>
          <p:cNvCxnSpPr>
            <a:cxnSpLocks/>
          </p:cNvCxnSpPr>
          <p:nvPr/>
        </p:nvCxnSpPr>
        <p:spPr>
          <a:xfrm>
            <a:off x="5191524" y="1314048"/>
            <a:ext cx="0" cy="770087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5665614-3C46-DEBD-21CA-F533BDF5BC94}"/>
              </a:ext>
            </a:extLst>
          </p:cNvPr>
          <p:cNvSpPr txBox="1"/>
          <p:nvPr/>
        </p:nvSpPr>
        <p:spPr>
          <a:xfrm>
            <a:off x="5186892" y="1384407"/>
            <a:ext cx="8973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Computer certificate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3E4B9B-AEB6-4BA2-8863-ED0F6A1B6B7B}"/>
              </a:ext>
            </a:extLst>
          </p:cNvPr>
          <p:cNvCxnSpPr>
            <a:cxnSpLocks/>
            <a:endCxn id="45" idx="0"/>
          </p:cNvCxnSpPr>
          <p:nvPr/>
        </p:nvCxnSpPr>
        <p:spPr>
          <a:xfrm flipH="1">
            <a:off x="2189128" y="1302075"/>
            <a:ext cx="103252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7BF579-B83A-6653-0ACF-C466DCBE3305}"/>
              </a:ext>
            </a:extLst>
          </p:cNvPr>
          <p:cNvSpPr txBox="1"/>
          <p:nvPr/>
        </p:nvSpPr>
        <p:spPr>
          <a:xfrm>
            <a:off x="2813414" y="1374028"/>
            <a:ext cx="1048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CI user credentials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663C40-4D3A-1BB4-1D58-DCC1BD93F8C8}"/>
              </a:ext>
            </a:extLst>
          </p:cNvPr>
          <p:cNvSpPr txBox="1"/>
          <p:nvPr/>
        </p:nvSpPr>
        <p:spPr>
          <a:xfrm flipH="1">
            <a:off x="1235128" y="2084135"/>
            <a:ext cx="1908000" cy="723934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Untrusted Build Agent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C49386-0FD8-921C-7A5B-FB8C53DB87AA}"/>
              </a:ext>
            </a:extLst>
          </p:cNvPr>
          <p:cNvCxnSpPr>
            <a:cxnSpLocks/>
          </p:cNvCxnSpPr>
          <p:nvPr/>
        </p:nvCxnSpPr>
        <p:spPr>
          <a:xfrm>
            <a:off x="2113061" y="2808069"/>
            <a:ext cx="0" cy="7920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E67AF1-07FB-9D2C-348A-BE593125EAA7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3480306" y="1302075"/>
            <a:ext cx="1072866" cy="78206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72368A-0868-A7A1-9AEF-3F6E81A95975}"/>
              </a:ext>
            </a:extLst>
          </p:cNvPr>
          <p:cNvSpPr txBox="1"/>
          <p:nvPr/>
        </p:nvSpPr>
        <p:spPr>
          <a:xfrm>
            <a:off x="2119076" y="3004127"/>
            <a:ext cx="15793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774563-159B-B23E-9345-198DDA3C227B}"/>
              </a:ext>
            </a:extLst>
          </p:cNvPr>
          <p:cNvSpPr txBox="1"/>
          <p:nvPr/>
        </p:nvSpPr>
        <p:spPr>
          <a:xfrm>
            <a:off x="4552606" y="2885153"/>
            <a:ext cx="17615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CI user credentials </a:t>
            </a:r>
            <a:br>
              <a:rPr lang="en-US" sz="1200" dirty="0"/>
            </a:br>
            <a:r>
              <a:rPr lang="en-US" sz="1200" dirty="0"/>
              <a:t>+ computer cert (</a:t>
            </a:r>
            <a:r>
              <a:rPr lang="en-US" sz="1200" dirty="0" err="1"/>
              <a:t>mTLS</a:t>
            </a:r>
            <a:r>
              <a:rPr lang="en-US" sz="1200" dirty="0"/>
              <a:t>)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679833D-B4D5-D6EB-0681-E24FCF64755A}"/>
              </a:ext>
            </a:extLst>
          </p:cNvPr>
          <p:cNvGrpSpPr/>
          <p:nvPr/>
        </p:nvGrpSpPr>
        <p:grpSpPr>
          <a:xfrm>
            <a:off x="1838526" y="4768503"/>
            <a:ext cx="3041482" cy="921382"/>
            <a:chOff x="7484027" y="4661271"/>
            <a:chExt cx="2374674" cy="921382"/>
          </a:xfrm>
        </p:grpSpPr>
        <p:sp>
          <p:nvSpPr>
            <p:cNvPr id="14" name="Rounded Rectangle 72">
              <a:extLst>
                <a:ext uri="{FF2B5EF4-FFF2-40B4-BE49-F238E27FC236}">
                  <a16:creationId xmlns:a16="http://schemas.microsoft.com/office/drawing/2014/main" id="{2F07F509-EA33-F14A-DB18-CF05833E701B}"/>
                </a:ext>
              </a:extLst>
            </p:cNvPr>
            <p:cNvSpPr/>
            <p:nvPr/>
          </p:nvSpPr>
          <p:spPr>
            <a:xfrm flipH="1">
              <a:off x="7484027" y="4661271"/>
              <a:ext cx="2374674" cy="921382"/>
            </a:xfrm>
            <a:prstGeom prst="roundRect">
              <a:avLst/>
            </a:prstGeom>
            <a:solidFill>
              <a:srgbClr val="8AE2F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endParaRPr lang="en-US" sz="1000" dirty="0"/>
            </a:p>
            <a:p>
              <a:pPr algn="ctr"/>
              <a:r>
                <a:rPr lang="en-US" sz="1400" dirty="0"/>
                <a:t>(SaaS or self-hosted)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04FD3-2D64-63C0-545E-057009CA05A9}"/>
                </a:ext>
              </a:extLst>
            </p:cNvPr>
            <p:cNvSpPr txBox="1"/>
            <p:nvPr/>
          </p:nvSpPr>
          <p:spPr>
            <a:xfrm>
              <a:off x="8370121" y="4736333"/>
              <a:ext cx="12947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A259829-4BB1-DEB3-2B6E-DC0504DED45D}"/>
              </a:ext>
            </a:extLst>
          </p:cNvPr>
          <p:cNvCxnSpPr>
            <a:cxnSpLocks/>
          </p:cNvCxnSpPr>
          <p:nvPr/>
        </p:nvCxnSpPr>
        <p:spPr>
          <a:xfrm>
            <a:off x="4542780" y="4276435"/>
            <a:ext cx="0" cy="492068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957816A-9E79-A1DB-F601-06E432578184}"/>
              </a:ext>
            </a:extLst>
          </p:cNvPr>
          <p:cNvSpPr txBox="1"/>
          <p:nvPr/>
        </p:nvSpPr>
        <p:spPr>
          <a:xfrm>
            <a:off x="1840390" y="4038949"/>
            <a:ext cx="54534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0000"/>
                </a:solidFill>
                <a:latin typeface="Onyx" panose="04050602080702020203" pitchFamily="82" charset="0"/>
              </a:rPr>
              <a:t>×</a:t>
            </a:r>
            <a:endParaRPr lang="en-US" sz="6000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8F4EBF-E1DD-ED1A-3352-14D5D384F1B4}"/>
              </a:ext>
            </a:extLst>
          </p:cNvPr>
          <p:cNvSpPr txBox="1"/>
          <p:nvPr/>
        </p:nvSpPr>
        <p:spPr>
          <a:xfrm flipH="1">
            <a:off x="2288966" y="748447"/>
            <a:ext cx="2084080" cy="553628"/>
          </a:xfrm>
          <a:prstGeom prst="roundRect">
            <a:avLst/>
          </a:prstGeom>
          <a:solidFill>
            <a:srgbClr val="FFC000"/>
          </a:solidFill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 anchorCtr="0">
            <a:noAutofit/>
          </a:bodyPr>
          <a:lstStyle>
            <a:defPPr>
              <a:defRPr lang="de-DE"/>
            </a:defPPr>
            <a:lvl1pPr algn="ctr"/>
          </a:lstStyle>
          <a:p>
            <a:r>
              <a:rPr lang="en-US" sz="1400" dirty="0"/>
              <a:t>CI configuration for build/pipeline/project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0F533BE-DA3F-3E0D-5542-7C13F047D2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191" y="4843565"/>
            <a:ext cx="428244" cy="3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63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1539152" y="929737"/>
            <a:ext cx="2269802" cy="600359"/>
            <a:chOff x="1662112" y="1075844"/>
            <a:chExt cx="9615951" cy="2543405"/>
          </a:xfrm>
        </p:grpSpPr>
        <p:cxnSp>
          <p:nvCxnSpPr>
            <p:cNvPr id="10" name="Elbow Connector 9"/>
            <p:cNvCxnSpPr>
              <a:stCxn id="6" idx="2"/>
              <a:endCxn id="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359605" y="1075844"/>
              <a:ext cx="5196532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root certificate</a:t>
              </a:r>
              <a:endParaRPr lang="de-AT" sz="11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089854" y="1799743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 intermediate  certificate</a:t>
              </a:r>
              <a:endParaRPr lang="de-AT" sz="11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20103" y="2510945"/>
              <a:ext cx="7457960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Some company’s certificate</a:t>
              </a:r>
              <a:endParaRPr lang="de-AT" sz="1100" dirty="0"/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  <p:grpSp>
        <p:nvGrpSpPr>
          <p:cNvPr id="21" name="Group 20"/>
          <p:cNvGrpSpPr/>
          <p:nvPr/>
        </p:nvGrpSpPr>
        <p:grpSpPr>
          <a:xfrm>
            <a:off x="1539152" y="1911678"/>
            <a:ext cx="2916564" cy="600359"/>
            <a:chOff x="1662112" y="1075844"/>
            <a:chExt cx="12355940" cy="2543405"/>
          </a:xfrm>
        </p:grpSpPr>
        <p:cxnSp>
          <p:nvCxnSpPr>
            <p:cNvPr id="22" name="Elbow Connector 21"/>
            <p:cNvCxnSpPr>
              <a:stCxn id="27" idx="2"/>
              <a:endCxn id="28" idx="1"/>
            </p:cNvCxnSpPr>
            <p:nvPr/>
          </p:nvCxnSpPr>
          <p:spPr>
            <a:xfrm rot="16200000" flipH="1">
              <a:off x="2091030" y="2054517"/>
              <a:ext cx="331203" cy="271462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2836069" y="2599532"/>
              <a:ext cx="488950" cy="458787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2359605" y="1075844"/>
              <a:ext cx="2724581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</a:t>
              </a:r>
              <a:endParaRPr lang="de-AT" sz="11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089854" y="1799743"/>
              <a:ext cx="10928198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DigiCert SHA2 Assured ID Code Signing CA</a:t>
              </a:r>
              <a:endParaRPr lang="de-AT" sz="11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20103" y="2510945"/>
              <a:ext cx="5590414" cy="11083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Mozilla Corporation</a:t>
              </a:r>
              <a:endParaRPr lang="de-AT" sz="11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62112" y="1251953"/>
              <a:ext cx="917576" cy="772694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2362" y="1969503"/>
              <a:ext cx="917576" cy="772694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2611" y="2687052"/>
              <a:ext cx="917578" cy="7726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068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6309AB-6FD8-4429-84C1-A64751205D4D}"/>
              </a:ext>
            </a:extLst>
          </p:cNvPr>
          <p:cNvGrpSpPr/>
          <p:nvPr/>
        </p:nvGrpSpPr>
        <p:grpSpPr>
          <a:xfrm>
            <a:off x="2738736" y="1256021"/>
            <a:ext cx="1969675" cy="369332"/>
            <a:chOff x="2107650" y="1493134"/>
            <a:chExt cx="196967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2C2D73-DF32-3048-8B39-61518B1974E7}"/>
                </a:ext>
              </a:extLst>
            </p:cNvPr>
            <p:cNvSpPr txBox="1"/>
            <p:nvPr/>
          </p:nvSpPr>
          <p:spPr>
            <a:xfrm>
              <a:off x="2476982" y="1493134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AppVeyor.com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8A1B74-4431-BC4D-9F35-A6CD0AAB8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107650" y="1493134"/>
              <a:ext cx="369332" cy="369332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B692FAF-C726-4E43-8F5D-DD9EFA472CB5}"/>
              </a:ext>
            </a:extLst>
          </p:cNvPr>
          <p:cNvGrpSpPr/>
          <p:nvPr/>
        </p:nvGrpSpPr>
        <p:grpSpPr>
          <a:xfrm>
            <a:off x="8324995" y="1256021"/>
            <a:ext cx="1969675" cy="369332"/>
            <a:chOff x="6476176" y="1502242"/>
            <a:chExt cx="1969675" cy="3693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B37DBB3-2FC4-A142-AD14-09CDC2E4D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176" y="1502242"/>
              <a:ext cx="369332" cy="36933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AAA7B6-79EB-5541-A9B2-70E16DAC222C}"/>
                </a:ext>
              </a:extLst>
            </p:cNvPr>
            <p:cNvSpPr txBox="1"/>
            <p:nvPr/>
          </p:nvSpPr>
          <p:spPr>
            <a:xfrm>
              <a:off x="6845508" y="1502242"/>
              <a:ext cx="1600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noProof="1"/>
                <a:t>SignPath.io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5CF9691-2364-394D-A706-B54FB6132C32}"/>
              </a:ext>
            </a:extLst>
          </p:cNvPr>
          <p:cNvSpPr txBox="1"/>
          <p:nvPr/>
        </p:nvSpPr>
        <p:spPr>
          <a:xfrm>
            <a:off x="2476982" y="1871574"/>
            <a:ext cx="205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Profile </a:t>
            </a:r>
            <a:r>
              <a:rPr lang="en-US" noProof="1">
                <a:sym typeface="Wingdings" pitchFamily="2" charset="2"/>
              </a:rPr>
              <a:t> API Keys</a:t>
            </a:r>
            <a:endParaRPr lang="en-US" noProof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283C9-4D96-3840-A35D-9BBCFED0BD41}"/>
              </a:ext>
            </a:extLst>
          </p:cNvPr>
          <p:cNvSpPr txBox="1"/>
          <p:nvPr/>
        </p:nvSpPr>
        <p:spPr>
          <a:xfrm>
            <a:off x="7729875" y="1871574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Project </a:t>
            </a:r>
            <a:r>
              <a:rPr lang="en-US" noProof="1">
                <a:sym typeface="Wingdings" pitchFamily="2" charset="2"/>
              </a:rPr>
              <a:t> AppVeyor Integration</a:t>
            </a:r>
            <a:endParaRPr lang="en-US" noProof="1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1A16FD-4528-6941-9A41-6580AB2B6019}"/>
              </a:ext>
            </a:extLst>
          </p:cNvPr>
          <p:cNvCxnSpPr/>
          <p:nvPr/>
        </p:nvCxnSpPr>
        <p:spPr>
          <a:xfrm>
            <a:off x="5286322" y="2056240"/>
            <a:ext cx="2160000" cy="12403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C15F2AC-E812-2E45-873F-2489C9F940DF}"/>
              </a:ext>
            </a:extLst>
          </p:cNvPr>
          <p:cNvSpPr txBox="1"/>
          <p:nvPr/>
        </p:nvSpPr>
        <p:spPr>
          <a:xfrm>
            <a:off x="5286322" y="1686908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(1)</a:t>
            </a:r>
            <a:r>
              <a:rPr lang="en-US" sz="1400" noProof="1"/>
              <a:t> copy bearer token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6D5777-D3FC-D34E-8D31-14847310BF16}"/>
              </a:ext>
            </a:extLst>
          </p:cNvPr>
          <p:cNvSpPr txBox="1"/>
          <p:nvPr/>
        </p:nvSpPr>
        <p:spPr>
          <a:xfrm>
            <a:off x="7729875" y="2402748"/>
            <a:ext cx="321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CI User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DE9AB6-0D1E-854A-9387-1F7A6890D833}"/>
              </a:ext>
            </a:extLst>
          </p:cNvPr>
          <p:cNvSpPr txBox="1"/>
          <p:nvPr/>
        </p:nvSpPr>
        <p:spPr>
          <a:xfrm>
            <a:off x="2476981" y="2402748"/>
            <a:ext cx="2574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/>
              <a:t>Settings </a:t>
            </a:r>
            <a:r>
              <a:rPr lang="en-US" noProof="1">
                <a:sym typeface="Wingdings" pitchFamily="2" charset="2"/>
              </a:rPr>
              <a:t> Encrypt YAML</a:t>
            </a:r>
            <a:endParaRPr lang="en-US" noProof="1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2172C8-536B-9B40-8CE0-622CC83E0230}"/>
              </a:ext>
            </a:extLst>
          </p:cNvPr>
          <p:cNvCxnSpPr>
            <a:cxnSpLocks/>
          </p:cNvCxnSpPr>
          <p:nvPr/>
        </p:nvCxnSpPr>
        <p:spPr>
          <a:xfrm flipH="1">
            <a:off x="5286322" y="2587414"/>
            <a:ext cx="2160000" cy="0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AEBA0B-7759-084A-8A2F-1A244FEB295A}"/>
              </a:ext>
            </a:extLst>
          </p:cNvPr>
          <p:cNvSpPr txBox="1"/>
          <p:nvPr/>
        </p:nvSpPr>
        <p:spPr>
          <a:xfrm>
            <a:off x="3246036" y="3002690"/>
            <a:ext cx="1937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4988" indent="-534988"/>
            <a:r>
              <a:rPr lang="en-US" sz="1400" b="1" noProof="1"/>
              <a:t>(3)	</a:t>
            </a:r>
            <a:r>
              <a:rPr lang="en-US" sz="1400" noProof="1"/>
              <a:t>copy encrypted value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9E5952-7766-8A43-B440-BE4B0B45CC90}"/>
              </a:ext>
            </a:extLst>
          </p:cNvPr>
          <p:cNvSpPr txBox="1"/>
          <p:nvPr/>
        </p:nvSpPr>
        <p:spPr>
          <a:xfrm>
            <a:off x="2958109" y="3631291"/>
            <a:ext cx="1825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1">
                <a:latin typeface="Courier New" panose="02070309020205020404" pitchFamily="49" charset="0"/>
                <a:cs typeface="Courier New" panose="02070309020205020404" pitchFamily="49" charset="0"/>
              </a:rPr>
              <a:t>appveyor.yml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2AABAF8-7219-8044-80C9-982350FEB862}"/>
              </a:ext>
            </a:extLst>
          </p:cNvPr>
          <p:cNvCxnSpPr>
            <a:cxnSpLocks/>
          </p:cNvCxnSpPr>
          <p:nvPr/>
        </p:nvCxnSpPr>
        <p:spPr>
          <a:xfrm>
            <a:off x="3708782" y="3002690"/>
            <a:ext cx="0" cy="628344"/>
          </a:xfrm>
          <a:prstGeom prst="straightConnector1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FB40B7-0924-024D-A6E5-AB8989DDF47F}"/>
              </a:ext>
            </a:extLst>
          </p:cNvPr>
          <p:cNvSpPr txBox="1"/>
          <p:nvPr/>
        </p:nvSpPr>
        <p:spPr>
          <a:xfrm>
            <a:off x="5286322" y="2234344"/>
            <a:ext cx="216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1"/>
              <a:t>(2)</a:t>
            </a:r>
            <a:r>
              <a:rPr lang="en-US" sz="1400" noProof="1"/>
              <a:t> </a:t>
            </a:r>
            <a:r>
              <a:rPr lang="en-US" sz="12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Bearer</a:t>
            </a:r>
            <a:r>
              <a:rPr lang="en-AT" sz="1200" b="1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␣</a:t>
            </a:r>
            <a:r>
              <a:rPr lang="en-US" sz="1400" noProof="1"/>
              <a:t> + API token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3E8C25-14D9-4AE8-A494-6EAF69DB284F}"/>
              </a:ext>
            </a:extLst>
          </p:cNvPr>
          <p:cNvSpPr/>
          <p:nvPr/>
        </p:nvSpPr>
        <p:spPr>
          <a:xfrm>
            <a:off x="2368972" y="1798526"/>
            <a:ext cx="270920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FEAF30-EFE2-4409-856A-4AA3D5F442E8}"/>
              </a:ext>
            </a:extLst>
          </p:cNvPr>
          <p:cNvSpPr/>
          <p:nvPr/>
        </p:nvSpPr>
        <p:spPr>
          <a:xfrm>
            <a:off x="7703386" y="1798526"/>
            <a:ext cx="3212892" cy="1098783"/>
          </a:xfrm>
          <a:prstGeom prst="rect">
            <a:avLst/>
          </a:prstGeom>
          <a:ln>
            <a:solidFill>
              <a:srgbClr val="02B1E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T"/>
          </a:p>
        </p:txBody>
      </p:sp>
      <p:pic>
        <p:nvPicPr>
          <p:cNvPr id="2050" name="Picture 2" descr="Git - Logo Downloads">
            <a:extLst>
              <a:ext uri="{FF2B5EF4-FFF2-40B4-BE49-F238E27FC236}">
                <a16:creationId xmlns:a16="http://schemas.microsoft.com/office/drawing/2014/main" id="{F5E0C670-8294-45AB-BB12-4762A18342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269" y="3637490"/>
            <a:ext cx="363133" cy="36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AC668B3-BBC0-422F-999E-BDA47B618027}"/>
              </a:ext>
            </a:extLst>
          </p:cNvPr>
          <p:cNvSpPr txBox="1"/>
          <p:nvPr/>
        </p:nvSpPr>
        <p:spPr>
          <a:xfrm>
            <a:off x="2970884" y="4000746"/>
            <a:ext cx="217825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latin typeface="Courier New" panose="02070309020205020404" pitchFamily="49" charset="0"/>
                <a:cs typeface="Courier New" panose="02070309020205020404" pitchFamily="49" charset="0"/>
              </a:rPr>
              <a:t>secure: gYX+GvaKDqymo/jQ…</a:t>
            </a:r>
          </a:p>
        </p:txBody>
      </p:sp>
    </p:spTree>
    <p:extLst>
      <p:ext uri="{BB962C8B-B14F-4D97-AF65-F5344CB8AC3E}">
        <p14:creationId xmlns:p14="http://schemas.microsoft.com/office/powerpoint/2010/main" val="3475253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716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Onyx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rubicon IT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Wenig, Stefan</dc:creator>
  <cp:lastModifiedBy>Wenig, Stefan</cp:lastModifiedBy>
  <cp:revision>79</cp:revision>
  <dcterms:created xsi:type="dcterms:W3CDTF">2018-12-27T09:00:12Z</dcterms:created>
  <dcterms:modified xsi:type="dcterms:W3CDTF">2023-02-06T13:19:29Z</dcterms:modified>
</cp:coreProperties>
</file>