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28.11.2021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548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28.11.2021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89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28.11.2021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846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28.11.2021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08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28.11.2021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198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28.11.2021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260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28.11.2021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576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28.11.2021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56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28.11.2021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484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28.11.2021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036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28.11.2021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70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C7ED-0124-4475-AB10-3A7CB843D580}" type="datetimeFigureOut">
              <a:rPr lang="de-AT" smtClean="0"/>
              <a:t>28.11.2021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985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A08EE27B-0ED6-4BFE-8C6E-0B807E71486C}"/>
              </a:ext>
            </a:extLst>
          </p:cNvPr>
          <p:cNvSpPr txBox="1"/>
          <p:nvPr/>
        </p:nvSpPr>
        <p:spPr>
          <a:xfrm>
            <a:off x="213056" y="227733"/>
            <a:ext cx="7242967" cy="3864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b="1"/>
              <a:t>Build Node or PC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BA3453E-A4C6-4F56-9212-606CBA299D0A}"/>
              </a:ext>
            </a:extLst>
          </p:cNvPr>
          <p:cNvSpPr txBox="1"/>
          <p:nvPr/>
        </p:nvSpPr>
        <p:spPr>
          <a:xfrm>
            <a:off x="500514" y="834231"/>
            <a:ext cx="1834176" cy="29128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/>
              <a:t>Signing Tool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335272-C8F1-43BC-AD04-306BA0FFE9CF}"/>
              </a:ext>
            </a:extLst>
          </p:cNvPr>
          <p:cNvSpPr txBox="1"/>
          <p:nvPr/>
        </p:nvSpPr>
        <p:spPr>
          <a:xfrm>
            <a:off x="2644253" y="834231"/>
            <a:ext cx="1764730" cy="29128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/>
              <a:t>API or Engine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A548F8-4E1F-4A4C-82EA-045C2335CCD9}"/>
              </a:ext>
            </a:extLst>
          </p:cNvPr>
          <p:cNvSpPr txBox="1"/>
          <p:nvPr/>
        </p:nvSpPr>
        <p:spPr>
          <a:xfrm>
            <a:off x="4721647" y="834231"/>
            <a:ext cx="2415886" cy="29128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/>
              <a:t>Crypto Provider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788219-EB4D-409E-B07C-5730BB942A1F}"/>
              </a:ext>
            </a:extLst>
          </p:cNvPr>
          <p:cNvSpPr txBox="1"/>
          <p:nvPr/>
        </p:nvSpPr>
        <p:spPr>
          <a:xfrm>
            <a:off x="8155743" y="834231"/>
            <a:ext cx="2180426" cy="29128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SignPath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4919C27-DFA0-4D8A-A601-A59528F5E4B6}"/>
              </a:ext>
            </a:extLst>
          </p:cNvPr>
          <p:cNvSpPr txBox="1"/>
          <p:nvPr/>
        </p:nvSpPr>
        <p:spPr>
          <a:xfrm>
            <a:off x="10732169" y="834231"/>
            <a:ext cx="1169773" cy="291289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de-DE"/>
            </a:defPPr>
          </a:lstStyle>
          <a:p>
            <a:pPr algn="ctr"/>
            <a:r>
              <a:rPr lang="en-US" b="1"/>
              <a:t>HSM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63C70AE-6F58-4FAC-9346-8DC6FEF4A6FB}"/>
              </a:ext>
            </a:extLst>
          </p:cNvPr>
          <p:cNvCxnSpPr/>
          <p:nvPr/>
        </p:nvCxnSpPr>
        <p:spPr>
          <a:xfrm>
            <a:off x="2334690" y="1636353"/>
            <a:ext cx="3095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6115A48-4EA1-4DF8-B139-75B85F693C80}"/>
              </a:ext>
            </a:extLst>
          </p:cNvPr>
          <p:cNvCxnSpPr/>
          <p:nvPr/>
        </p:nvCxnSpPr>
        <p:spPr>
          <a:xfrm>
            <a:off x="4412084" y="1636353"/>
            <a:ext cx="3095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3FD8E7F-E514-434F-B51F-FC92BFEF34ED}"/>
              </a:ext>
            </a:extLst>
          </p:cNvPr>
          <p:cNvCxnSpPr>
            <a:cxnSpLocks/>
          </p:cNvCxnSpPr>
          <p:nvPr/>
        </p:nvCxnSpPr>
        <p:spPr>
          <a:xfrm>
            <a:off x="7137533" y="1634567"/>
            <a:ext cx="101821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17F4992-2F28-4F19-9DFE-4279FB08EAE1}"/>
              </a:ext>
            </a:extLst>
          </p:cNvPr>
          <p:cNvCxnSpPr>
            <a:cxnSpLocks/>
          </p:cNvCxnSpPr>
          <p:nvPr/>
        </p:nvCxnSpPr>
        <p:spPr>
          <a:xfrm>
            <a:off x="10336169" y="1634567"/>
            <a:ext cx="39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0349D8A-15B6-496F-9BE8-382A94F217C2}"/>
              </a:ext>
            </a:extLst>
          </p:cNvPr>
          <p:cNvCxnSpPr>
            <a:cxnSpLocks/>
          </p:cNvCxnSpPr>
          <p:nvPr/>
        </p:nvCxnSpPr>
        <p:spPr>
          <a:xfrm flipH="1">
            <a:off x="2334690" y="1905861"/>
            <a:ext cx="3095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34997D4-BB4F-42A6-9E9F-509C5337AEBE}"/>
              </a:ext>
            </a:extLst>
          </p:cNvPr>
          <p:cNvCxnSpPr>
            <a:cxnSpLocks/>
          </p:cNvCxnSpPr>
          <p:nvPr/>
        </p:nvCxnSpPr>
        <p:spPr>
          <a:xfrm flipH="1">
            <a:off x="4412084" y="1905861"/>
            <a:ext cx="30956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8C725FC-ADA8-4CDF-8FA4-6D2FEDB1EFC9}"/>
              </a:ext>
            </a:extLst>
          </p:cNvPr>
          <p:cNvCxnSpPr>
            <a:cxnSpLocks/>
          </p:cNvCxnSpPr>
          <p:nvPr/>
        </p:nvCxnSpPr>
        <p:spPr>
          <a:xfrm flipH="1">
            <a:off x="7137533" y="1904075"/>
            <a:ext cx="101821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1F2869C-A86B-4921-B99D-7A10BB562A7A}"/>
              </a:ext>
            </a:extLst>
          </p:cNvPr>
          <p:cNvCxnSpPr>
            <a:cxnSpLocks/>
          </p:cNvCxnSpPr>
          <p:nvPr/>
        </p:nvCxnSpPr>
        <p:spPr>
          <a:xfrm flipH="1">
            <a:off x="10336169" y="1904075"/>
            <a:ext cx="39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38D4C43-382A-4E70-BD37-6AADB465C5E5}"/>
              </a:ext>
            </a:extLst>
          </p:cNvPr>
          <p:cNvSpPr txBox="1"/>
          <p:nvPr/>
        </p:nvSpPr>
        <p:spPr>
          <a:xfrm>
            <a:off x="487600" y="1449901"/>
            <a:ext cx="184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calculate hash digest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B2C732-0831-45B6-B0F3-F20C137C84DE}"/>
              </a:ext>
            </a:extLst>
          </p:cNvPr>
          <p:cNvSpPr txBox="1"/>
          <p:nvPr/>
        </p:nvSpPr>
        <p:spPr>
          <a:xfrm>
            <a:off x="2632833" y="1449901"/>
            <a:ext cx="1764730" cy="64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/>
              <a:t>call crypto provider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392BD6-51DF-43FE-8456-92B9FF8239AC}"/>
              </a:ext>
            </a:extLst>
          </p:cNvPr>
          <p:cNvSpPr txBox="1"/>
          <p:nvPr/>
        </p:nvSpPr>
        <p:spPr>
          <a:xfrm>
            <a:off x="4734561" y="1449901"/>
            <a:ext cx="2415886" cy="64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call SignPath with credentials, project, signing policy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5B093E8-AB5C-4E50-B6DE-5199A762C8A4}"/>
              </a:ext>
            </a:extLst>
          </p:cNvPr>
          <p:cNvSpPr txBox="1"/>
          <p:nvPr/>
        </p:nvSpPr>
        <p:spPr>
          <a:xfrm>
            <a:off x="8155743" y="1323809"/>
            <a:ext cx="2180426" cy="91880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verify permissions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select key/certificate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call HSM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audit signing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36D719-568D-4A43-977B-8166647556F8}"/>
              </a:ext>
            </a:extLst>
          </p:cNvPr>
          <p:cNvSpPr txBox="1"/>
          <p:nvPr/>
        </p:nvSpPr>
        <p:spPr>
          <a:xfrm>
            <a:off x="10732169" y="1459213"/>
            <a:ext cx="1169773" cy="64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sign hash digest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C69EE09-6994-4743-9755-6FD34A51A151}"/>
              </a:ext>
            </a:extLst>
          </p:cNvPr>
          <p:cNvSpPr txBox="1"/>
          <p:nvPr/>
        </p:nvSpPr>
        <p:spPr>
          <a:xfrm>
            <a:off x="487600" y="1750186"/>
            <a:ext cx="184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write signature to file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AAD993C-AD65-4CD8-A561-0F499478A568}"/>
              </a:ext>
            </a:extLst>
          </p:cNvPr>
          <p:cNvSpPr txBox="1"/>
          <p:nvPr/>
        </p:nvSpPr>
        <p:spPr>
          <a:xfrm>
            <a:off x="606392" y="2442628"/>
            <a:ext cx="1622767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OpenSSL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36A967-40DC-4011-BF8B-52256685C19C}"/>
              </a:ext>
            </a:extLst>
          </p:cNvPr>
          <p:cNvSpPr txBox="1"/>
          <p:nvPr/>
        </p:nvSpPr>
        <p:spPr>
          <a:xfrm>
            <a:off x="2756380" y="2442626"/>
            <a:ext cx="1540476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Cryptoki engine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2C1ABA-748A-4F57-9BE5-A826408343E1}"/>
              </a:ext>
            </a:extLst>
          </p:cNvPr>
          <p:cNvSpPr txBox="1"/>
          <p:nvPr/>
        </p:nvSpPr>
        <p:spPr>
          <a:xfrm>
            <a:off x="4875147" y="2442627"/>
            <a:ext cx="2108886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SignPath Cryptoki library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C25D197-D620-4FB6-9E52-9E2F8096DE7E}"/>
              </a:ext>
            </a:extLst>
          </p:cNvPr>
          <p:cNvSpPr txBox="1"/>
          <p:nvPr/>
        </p:nvSpPr>
        <p:spPr>
          <a:xfrm>
            <a:off x="606392" y="3064411"/>
            <a:ext cx="1622767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SignTool.exe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B52A4F-345D-4F69-AD7A-6178390C7D85}"/>
              </a:ext>
            </a:extLst>
          </p:cNvPr>
          <p:cNvSpPr txBox="1"/>
          <p:nvPr/>
        </p:nvSpPr>
        <p:spPr>
          <a:xfrm>
            <a:off x="2756380" y="3261402"/>
            <a:ext cx="1540476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CNG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325DE6-B480-4280-978D-5A3568F7F823}"/>
              </a:ext>
            </a:extLst>
          </p:cNvPr>
          <p:cNvSpPr txBox="1"/>
          <p:nvPr/>
        </p:nvSpPr>
        <p:spPr>
          <a:xfrm>
            <a:off x="4875147" y="3261403"/>
            <a:ext cx="2108886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SignPath KSP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76335-CDF4-4364-9006-2A8258C548E7}"/>
              </a:ext>
            </a:extLst>
          </p:cNvPr>
          <p:cNvSpPr txBox="1"/>
          <p:nvPr/>
        </p:nvSpPr>
        <p:spPr>
          <a:xfrm>
            <a:off x="2756380" y="2852014"/>
            <a:ext cx="1540476" cy="307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CAPI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E08DA84-26F3-4560-9326-18989FD222EC}"/>
              </a:ext>
            </a:extLst>
          </p:cNvPr>
          <p:cNvSpPr txBox="1"/>
          <p:nvPr/>
        </p:nvSpPr>
        <p:spPr>
          <a:xfrm>
            <a:off x="4875147" y="2847728"/>
            <a:ext cx="2108886" cy="3077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SignPath CSP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0179043-4531-4318-ADDA-3275527A9200}"/>
              </a:ext>
            </a:extLst>
          </p:cNvPr>
          <p:cNvSpPr txBox="1"/>
          <p:nvPr/>
        </p:nvSpPr>
        <p:spPr>
          <a:xfrm>
            <a:off x="7447096" y="1918617"/>
            <a:ext cx="708648" cy="648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dirty="0"/>
              <a:t>HTTPS</a:t>
            </a:r>
            <a:br>
              <a:rPr lang="en-US" sz="1400" dirty="0"/>
            </a:br>
            <a:r>
              <a:rPr lang="en-US" sz="1400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107820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Wenig, Stefan</dc:creator>
  <cp:lastModifiedBy>Wenig, Stefan</cp:lastModifiedBy>
  <cp:revision>3</cp:revision>
  <dcterms:created xsi:type="dcterms:W3CDTF">2021-11-28T17:06:28Z</dcterms:created>
  <dcterms:modified xsi:type="dcterms:W3CDTF">2021-11-28T17:45:22Z</dcterms:modified>
</cp:coreProperties>
</file>