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471289"/>
            <a:ext cx="78295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1512522"/>
            <a:ext cx="78295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63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756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153319"/>
            <a:ext cx="2250996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153319"/>
            <a:ext cx="6622494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26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5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717932"/>
            <a:ext cx="900398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1927150"/>
            <a:ext cx="900398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766593"/>
            <a:ext cx="443674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766593"/>
            <a:ext cx="443674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6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153319"/>
            <a:ext cx="900398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705933"/>
            <a:ext cx="441635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051899"/>
            <a:ext cx="441635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705933"/>
            <a:ext cx="443810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051899"/>
            <a:ext cx="4438105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36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9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99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91982"/>
            <a:ext cx="33669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414627"/>
            <a:ext cx="528494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863918"/>
            <a:ext cx="33669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0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91982"/>
            <a:ext cx="33669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414627"/>
            <a:ext cx="528494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863918"/>
            <a:ext cx="33669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24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153319"/>
            <a:ext cx="900398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766593"/>
            <a:ext cx="900398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2669079"/>
            <a:ext cx="23488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C7ED-0124-4475-AB10-3A7CB843D580}" type="datetimeFigureOut">
              <a:rPr lang="de-AT" smtClean="0"/>
              <a:t>14.04.2023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2669079"/>
            <a:ext cx="352329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2669079"/>
            <a:ext cx="23488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BA3453E-A4C6-4F56-9212-606CBA299D0A}"/>
              </a:ext>
            </a:extLst>
          </p:cNvPr>
          <p:cNvSpPr txBox="1"/>
          <p:nvPr/>
        </p:nvSpPr>
        <p:spPr>
          <a:xfrm>
            <a:off x="563107" y="777081"/>
            <a:ext cx="1355317" cy="13255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/>
              <a:t>gpg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88219-EB4D-409E-B07C-5730BB942A1F}"/>
              </a:ext>
            </a:extLst>
          </p:cNvPr>
          <p:cNvSpPr txBox="1"/>
          <p:nvPr/>
        </p:nvSpPr>
        <p:spPr>
          <a:xfrm>
            <a:off x="8542700" y="777082"/>
            <a:ext cx="1459808" cy="13255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SignPath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3C70AE-6F58-4FAC-9346-8DC6FEF4A6FB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>
            <a:off x="1918424" y="1439862"/>
            <a:ext cx="125004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0179043-4531-4318-ADDA-3275527A9200}"/>
              </a:ext>
            </a:extLst>
          </p:cNvPr>
          <p:cNvSpPr txBox="1"/>
          <p:nvPr/>
        </p:nvSpPr>
        <p:spPr>
          <a:xfrm>
            <a:off x="7491742" y="1439858"/>
            <a:ext cx="801554" cy="64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HTTPS/</a:t>
            </a:r>
            <a:br>
              <a:rPr lang="en-US" sz="1400" dirty="0"/>
            </a:br>
            <a:r>
              <a:rPr lang="en-US" sz="1400" dirty="0"/>
              <a:t>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D164D-B463-609D-769B-B9DDB7374A1D}"/>
              </a:ext>
            </a:extLst>
          </p:cNvPr>
          <p:cNvSpPr txBox="1"/>
          <p:nvPr/>
        </p:nvSpPr>
        <p:spPr>
          <a:xfrm>
            <a:off x="3168473" y="777081"/>
            <a:ext cx="1459808" cy="13255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gnupg-pkcs11-scd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AF8D07-E108-688A-18D4-E7B0B6E3B77D}"/>
              </a:ext>
            </a:extLst>
          </p:cNvPr>
          <p:cNvCxnSpPr>
            <a:cxnSpLocks/>
            <a:stCxn id="15" idx="3"/>
            <a:endCxn id="89" idx="1"/>
          </p:cNvCxnSpPr>
          <p:nvPr/>
        </p:nvCxnSpPr>
        <p:spPr>
          <a:xfrm>
            <a:off x="7146714" y="1439861"/>
            <a:ext cx="139598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97736E-CD45-0661-6189-EFCB4B9458CF}"/>
              </a:ext>
            </a:extLst>
          </p:cNvPr>
          <p:cNvSpPr txBox="1"/>
          <p:nvPr/>
        </p:nvSpPr>
        <p:spPr>
          <a:xfrm>
            <a:off x="5686905" y="777082"/>
            <a:ext cx="1459808" cy="132555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libSignPath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Cryptoki.so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E3D9DC-2669-1AC7-0340-120FC6CAAFE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628281" y="1439862"/>
            <a:ext cx="1058624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1673AF-74FE-6E2B-A681-6F1702A3B7F4}"/>
              </a:ext>
            </a:extLst>
          </p:cNvPr>
          <p:cNvSpPr txBox="1"/>
          <p:nvPr/>
        </p:nvSpPr>
        <p:spPr>
          <a:xfrm>
            <a:off x="2167827" y="1439860"/>
            <a:ext cx="751241" cy="7318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Inter process comm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9401F-206B-0780-FDDA-8C9FB17DC4EB}"/>
              </a:ext>
            </a:extLst>
          </p:cNvPr>
          <p:cNvSpPr txBox="1"/>
          <p:nvPr/>
        </p:nvSpPr>
        <p:spPr>
          <a:xfrm>
            <a:off x="4760900" y="1439860"/>
            <a:ext cx="926004" cy="52854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PKCS #11</a:t>
            </a:r>
          </a:p>
        </p:txBody>
      </p:sp>
    </p:spTree>
    <p:extLst>
      <p:ext uri="{BB962C8B-B14F-4D97-AF65-F5344CB8AC3E}">
        <p14:creationId xmlns:p14="http://schemas.microsoft.com/office/powerpoint/2010/main" val="10782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Buchgraber, Ulrich</cp:lastModifiedBy>
  <cp:revision>8</cp:revision>
  <dcterms:created xsi:type="dcterms:W3CDTF">2021-11-28T17:06:28Z</dcterms:created>
  <dcterms:modified xsi:type="dcterms:W3CDTF">2023-04-14T10:53:17Z</dcterms:modified>
</cp:coreProperties>
</file>