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7" r:id="rId8"/>
    <p:sldId id="259" r:id="rId9"/>
    <p:sldId id="260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6DD"/>
    <a:srgbClr val="E7F9FF"/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 varScale="1">
        <p:scale>
          <a:sx n="99" d="100"/>
          <a:sy n="99" d="100"/>
        </p:scale>
        <p:origin x="7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22.01.2023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37E248-1C37-40BB-B95D-F1D3B253C5AC}"/>
              </a:ext>
            </a:extLst>
          </p:cNvPr>
          <p:cNvGrpSpPr/>
          <p:nvPr/>
        </p:nvGrpSpPr>
        <p:grpSpPr>
          <a:xfrm>
            <a:off x="3500776" y="1851295"/>
            <a:ext cx="328438" cy="725641"/>
            <a:chOff x="4110212" y="4444304"/>
            <a:chExt cx="328438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4121984" y="4892946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27" name="Picture 6" descr="Jenkins Logo PNG Transparent &amp; SVG Vector - Freebie Supply">
              <a:extLst>
                <a:ext uri="{FF2B5EF4-FFF2-40B4-BE49-F238E27FC236}">
                  <a16:creationId xmlns:a16="http://schemas.microsoft.com/office/drawing/2014/main" id="{9993A508-CE5C-4018-A43F-1B959414409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98"/>
            <a:stretch/>
          </p:blipFill>
          <p:spPr bwMode="auto">
            <a:xfrm>
              <a:off x="4110212" y="4444304"/>
              <a:ext cx="328438" cy="4622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AC708F-9887-47C0-80EB-A79B4D80246B}"/>
              </a:ext>
            </a:extLst>
          </p:cNvPr>
          <p:cNvGrpSpPr/>
          <p:nvPr/>
        </p:nvGrpSpPr>
        <p:grpSpPr>
          <a:xfrm>
            <a:off x="1715669" y="1919216"/>
            <a:ext cx="814160" cy="646331"/>
            <a:chOff x="6253762" y="1502242"/>
            <a:chExt cx="814160" cy="64633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07F3EDD-203B-469C-B380-BAFF1AEEC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6253762" y="1871574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BF43-C212-00C3-64FB-53BF3EBF365C}"/>
              </a:ext>
            </a:extLst>
          </p:cNvPr>
          <p:cNvSpPr txBox="1"/>
          <p:nvPr/>
        </p:nvSpPr>
        <p:spPr>
          <a:xfrm flipH="1">
            <a:off x="1838526" y="3586246"/>
            <a:ext cx="3041482" cy="690189"/>
          </a:xfrm>
          <a:prstGeom prst="roundRect">
            <a:avLst/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dirty="0"/>
              <a:t>Double Authentication Proxy</a:t>
            </a:r>
            <a:br>
              <a:rPr lang="en-US" dirty="0"/>
            </a:br>
            <a:r>
              <a:rPr lang="en-US" dirty="0"/>
              <a:t>(self-hosted)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90E5F-A853-00F8-E3A6-552ED079CC58}"/>
              </a:ext>
            </a:extLst>
          </p:cNvPr>
          <p:cNvSpPr txBox="1"/>
          <p:nvPr/>
        </p:nvSpPr>
        <p:spPr>
          <a:xfrm flipH="1">
            <a:off x="3599172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Trusted Build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58BDF-3D0C-D56C-039F-4545767D824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53172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0E088-C36B-6DDF-EE89-A53D9670D626}"/>
              </a:ext>
            </a:extLst>
          </p:cNvPr>
          <p:cNvSpPr txBox="1"/>
          <p:nvPr/>
        </p:nvSpPr>
        <p:spPr>
          <a:xfrm flipH="1">
            <a:off x="4631698" y="767472"/>
            <a:ext cx="1180052" cy="549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Certificate Enrollment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D0AA2-915C-0763-589B-85E32DF98F1E}"/>
              </a:ext>
            </a:extLst>
          </p:cNvPr>
          <p:cNvCxnSpPr>
            <a:cxnSpLocks/>
          </p:cNvCxnSpPr>
          <p:nvPr/>
        </p:nvCxnSpPr>
        <p:spPr>
          <a:xfrm>
            <a:off x="5191524" y="1314048"/>
            <a:ext cx="0" cy="7700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65614-3C46-DEBD-21CA-F533BDF5BC94}"/>
              </a:ext>
            </a:extLst>
          </p:cNvPr>
          <p:cNvSpPr txBox="1"/>
          <p:nvPr/>
        </p:nvSpPr>
        <p:spPr>
          <a:xfrm>
            <a:off x="5186892" y="1384407"/>
            <a:ext cx="897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Computer certificate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3E4B9B-AEB6-4BA2-8863-ED0F6A1B6B7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189128" y="1302075"/>
            <a:ext cx="103252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7BF579-B83A-6653-0ACF-C466DCBE3305}"/>
              </a:ext>
            </a:extLst>
          </p:cNvPr>
          <p:cNvSpPr txBox="1"/>
          <p:nvPr/>
        </p:nvSpPr>
        <p:spPr>
          <a:xfrm>
            <a:off x="2813414" y="1374028"/>
            <a:ext cx="1048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CI user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63C40-4D3A-1BB4-1D58-DCC1BD93F8C8}"/>
              </a:ext>
            </a:extLst>
          </p:cNvPr>
          <p:cNvSpPr txBox="1"/>
          <p:nvPr/>
        </p:nvSpPr>
        <p:spPr>
          <a:xfrm flipH="1">
            <a:off x="1235128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Untrusted Build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49386-0FD8-921C-7A5B-FB8C53DB87AA}"/>
              </a:ext>
            </a:extLst>
          </p:cNvPr>
          <p:cNvCxnSpPr>
            <a:cxnSpLocks/>
          </p:cNvCxnSpPr>
          <p:nvPr/>
        </p:nvCxnSpPr>
        <p:spPr>
          <a:xfrm>
            <a:off x="2113061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67AF1-07FB-9D2C-348A-BE593125EA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80306" y="1302075"/>
            <a:ext cx="107286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2368A-0868-A7A1-9AEF-3F6E81A95975}"/>
              </a:ext>
            </a:extLst>
          </p:cNvPr>
          <p:cNvSpPr txBox="1"/>
          <p:nvPr/>
        </p:nvSpPr>
        <p:spPr>
          <a:xfrm>
            <a:off x="2119076" y="3004127"/>
            <a:ext cx="1579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74563-159B-B23E-9345-198DDA3C227B}"/>
              </a:ext>
            </a:extLst>
          </p:cNvPr>
          <p:cNvSpPr txBox="1"/>
          <p:nvPr/>
        </p:nvSpPr>
        <p:spPr>
          <a:xfrm>
            <a:off x="4552606" y="2885153"/>
            <a:ext cx="17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  <a:br>
              <a:rPr lang="en-US" sz="1200" dirty="0"/>
            </a:br>
            <a:r>
              <a:rPr lang="en-US" sz="1200" dirty="0"/>
              <a:t>+ computer cert (</a:t>
            </a:r>
            <a:r>
              <a:rPr lang="en-US" sz="1200" dirty="0" err="1"/>
              <a:t>mTLS</a:t>
            </a:r>
            <a:r>
              <a:rPr lang="en-US" sz="1200" dirty="0"/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79833D-B4D5-D6EB-0681-E24FCF64755A}"/>
              </a:ext>
            </a:extLst>
          </p:cNvPr>
          <p:cNvGrpSpPr/>
          <p:nvPr/>
        </p:nvGrpSpPr>
        <p:grpSpPr>
          <a:xfrm>
            <a:off x="1838526" y="4768503"/>
            <a:ext cx="3041482" cy="921382"/>
            <a:chOff x="7484027" y="4661271"/>
            <a:chExt cx="2374674" cy="921382"/>
          </a:xfrm>
        </p:grpSpPr>
        <p:sp>
          <p:nvSpPr>
            <p:cNvPr id="14" name="Rounded Rectangle 72">
              <a:extLst>
                <a:ext uri="{FF2B5EF4-FFF2-40B4-BE49-F238E27FC236}">
                  <a16:creationId xmlns:a16="http://schemas.microsoft.com/office/drawing/2014/main" id="{2F07F509-EA33-F14A-DB18-CF05833E701B}"/>
                </a:ext>
              </a:extLst>
            </p:cNvPr>
            <p:cNvSpPr/>
            <p:nvPr/>
          </p:nvSpPr>
          <p:spPr>
            <a:xfrm flipH="1">
              <a:off x="7484027" y="4661271"/>
              <a:ext cx="2374674" cy="921382"/>
            </a:xfrm>
            <a:prstGeom prst="roundRect">
              <a:avLst/>
            </a:prstGeom>
            <a:solidFill>
              <a:srgbClr val="8AE2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400" dirty="0"/>
                <a:t>(SaaS or self-hosted)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CE33EF5-E856-F37B-8C22-677FAB8C6C27}"/>
                </a:ext>
              </a:extLst>
            </p:cNvPr>
            <p:cNvGrpSpPr/>
            <p:nvPr/>
          </p:nvGrpSpPr>
          <p:grpSpPr>
            <a:xfrm>
              <a:off x="8000788" y="4736333"/>
              <a:ext cx="1664043" cy="369332"/>
              <a:chOff x="7017839" y="4722541"/>
              <a:chExt cx="1664043" cy="3693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FF30E4C-2899-20A6-FA5A-DC602B4A1E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17839" y="4722541"/>
                <a:ext cx="369332" cy="36933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304FD3-2D64-63C0-545E-057009CA05A9}"/>
                  </a:ext>
                </a:extLst>
              </p:cNvPr>
              <p:cNvSpPr txBox="1"/>
              <p:nvPr/>
            </p:nvSpPr>
            <p:spPr>
              <a:xfrm>
                <a:off x="7387172" y="4722541"/>
                <a:ext cx="12947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noProof="1"/>
                  <a:t>SignPath</a:t>
                </a:r>
              </a:p>
            </p:txBody>
          </p:sp>
        </p:grp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59829-4BB1-DEB3-2B6E-DC0504DED45D}"/>
              </a:ext>
            </a:extLst>
          </p:cNvPr>
          <p:cNvCxnSpPr>
            <a:cxnSpLocks/>
          </p:cNvCxnSpPr>
          <p:nvPr/>
        </p:nvCxnSpPr>
        <p:spPr>
          <a:xfrm>
            <a:off x="4542780" y="4276435"/>
            <a:ext cx="0" cy="49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57816A-9E79-A1DB-F601-06E432578184}"/>
              </a:ext>
            </a:extLst>
          </p:cNvPr>
          <p:cNvSpPr txBox="1"/>
          <p:nvPr/>
        </p:nvSpPr>
        <p:spPr>
          <a:xfrm>
            <a:off x="1840390" y="4038949"/>
            <a:ext cx="54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Onyx" panose="04050602080702020203" pitchFamily="82" charset="0"/>
              </a:rPr>
              <a:t>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F4EBF-E1DD-ED1A-3352-14D5D384F1B4}"/>
              </a:ext>
            </a:extLst>
          </p:cNvPr>
          <p:cNvSpPr txBox="1"/>
          <p:nvPr/>
        </p:nvSpPr>
        <p:spPr>
          <a:xfrm flipH="1">
            <a:off x="2288966" y="748447"/>
            <a:ext cx="2084080" cy="553628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CI configuration for build/pipeline/project</a:t>
            </a:r>
          </a:p>
        </p:txBody>
      </p:sp>
    </p:spTree>
    <p:extLst>
      <p:ext uri="{BB962C8B-B14F-4D97-AF65-F5344CB8AC3E}">
        <p14:creationId xmlns:p14="http://schemas.microsoft.com/office/powerpoint/2010/main" val="33366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(1)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402748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402748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587414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002690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(3)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631291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002690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234344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(2)</a:t>
            </a:r>
            <a:r>
              <a:rPr lang="en-US" sz="1400" noProof="1"/>
              <a:t>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637490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000746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Onyx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75</cp:revision>
  <dcterms:created xsi:type="dcterms:W3CDTF">2018-12-27T09:00:12Z</dcterms:created>
  <dcterms:modified xsi:type="dcterms:W3CDTF">2023-01-22T15:26:18Z</dcterms:modified>
</cp:coreProperties>
</file>