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6933"/>
            <a:ext cx="9144000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68784"/>
            <a:ext cx="9144000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548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289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29978"/>
            <a:ext cx="2628900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29978"/>
            <a:ext cx="7734300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3846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70834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076898"/>
            <a:ext cx="10515600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890725"/>
            <a:ext cx="10515600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198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9890"/>
            <a:ext cx="51816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9890"/>
            <a:ext cx="5181600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52607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29978"/>
            <a:ext cx="10515600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058899"/>
            <a:ext cx="515778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577849"/>
            <a:ext cx="515778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058899"/>
            <a:ext cx="518318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577849"/>
            <a:ext cx="518318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5762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563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484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621941"/>
            <a:ext cx="6172200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6036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87972"/>
            <a:ext cx="3932237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621941"/>
            <a:ext cx="6172200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295877"/>
            <a:ext cx="3932237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709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29978"/>
            <a:ext cx="10515600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49890"/>
            <a:ext cx="10515600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AC7ED-0124-4475-AB10-3A7CB843D580}" type="datetimeFigureOut">
              <a:rPr lang="de-AT" smtClean="0"/>
              <a:t>06.03.2024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003618"/>
            <a:ext cx="41148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003618"/>
            <a:ext cx="2743200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FB567-27A2-4833-A71C-FACF14930894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59852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ADD9CC6-1F67-47D0-B939-9176047B44FB}"/>
              </a:ext>
            </a:extLst>
          </p:cNvPr>
          <p:cNvGrpSpPr/>
          <p:nvPr/>
        </p:nvGrpSpPr>
        <p:grpSpPr>
          <a:xfrm>
            <a:off x="213056" y="227732"/>
            <a:ext cx="11688886" cy="4024672"/>
            <a:chOff x="213056" y="227732"/>
            <a:chExt cx="11688886" cy="402467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08EE27B-0ED6-4BFE-8C6E-0B807E71486C}"/>
                </a:ext>
              </a:extLst>
            </p:cNvPr>
            <p:cNvSpPr txBox="1"/>
            <p:nvPr/>
          </p:nvSpPr>
          <p:spPr>
            <a:xfrm>
              <a:off x="213056" y="227732"/>
              <a:ext cx="7242967" cy="40246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b="1" dirty="0"/>
                <a:t>Build Node or PC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BA3453E-A4C6-4F56-9212-606CBA299D0A}"/>
                </a:ext>
              </a:extLst>
            </p:cNvPr>
            <p:cNvSpPr txBox="1"/>
            <p:nvPr/>
          </p:nvSpPr>
          <p:spPr>
            <a:xfrm>
              <a:off x="500514" y="834231"/>
              <a:ext cx="1834176" cy="32576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/>
                <a:t>Signing Tool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2335272-C8F1-43BC-AD04-306BA0FFE9CF}"/>
                </a:ext>
              </a:extLst>
            </p:cNvPr>
            <p:cNvSpPr txBox="1"/>
            <p:nvPr/>
          </p:nvSpPr>
          <p:spPr>
            <a:xfrm>
              <a:off x="2644253" y="834230"/>
              <a:ext cx="1764730" cy="3257621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/>
                <a:t>API or Engine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2A548F8-4E1F-4A4C-82EA-045C2335CCD9}"/>
                </a:ext>
              </a:extLst>
            </p:cNvPr>
            <p:cNvSpPr txBox="1"/>
            <p:nvPr/>
          </p:nvSpPr>
          <p:spPr>
            <a:xfrm>
              <a:off x="4721647" y="834231"/>
              <a:ext cx="2415886" cy="3257618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lang="en-US"/>
                <a:t>Crypto Provider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08788219-EB4D-409E-B07C-5730BB942A1F}"/>
                </a:ext>
              </a:extLst>
            </p:cNvPr>
            <p:cNvSpPr txBox="1"/>
            <p:nvPr/>
          </p:nvSpPr>
          <p:spPr>
            <a:xfrm>
              <a:off x="8155743" y="834231"/>
              <a:ext cx="2180426" cy="2912899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/>
            <a:p>
              <a:pPr algn="ctr"/>
              <a:r>
                <a:rPr lang="en-US" b="1">
                  <a:solidFill>
                    <a:schemeClr val="bg1"/>
                  </a:solidFill>
                </a:rPr>
                <a:t>SignPath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919C27-DFA0-4D8A-A601-A59528F5E4B6}"/>
                </a:ext>
              </a:extLst>
            </p:cNvPr>
            <p:cNvSpPr txBox="1"/>
            <p:nvPr/>
          </p:nvSpPr>
          <p:spPr>
            <a:xfrm>
              <a:off x="10732169" y="834231"/>
              <a:ext cx="1169773" cy="2912899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 wrap="square" rtlCol="0" anchor="t" anchorCtr="0">
              <a:noAutofit/>
            </a:bodyPr>
            <a:lstStyle>
              <a:defPPr>
                <a:defRPr lang="de-DE"/>
              </a:defPPr>
            </a:lstStyle>
            <a:p>
              <a:pPr algn="ctr"/>
              <a:r>
                <a:rPr lang="en-US" b="1"/>
                <a:t>HSM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463C70AE-6F58-4FAC-9346-8DC6FEF4A6FB}"/>
                </a:ext>
              </a:extLst>
            </p:cNvPr>
            <p:cNvCxnSpPr/>
            <p:nvPr/>
          </p:nvCxnSpPr>
          <p:spPr>
            <a:xfrm>
              <a:off x="2334690" y="1636353"/>
              <a:ext cx="309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6115A48-4EA1-4DF8-B139-75B85F693C80}"/>
                </a:ext>
              </a:extLst>
            </p:cNvPr>
            <p:cNvCxnSpPr/>
            <p:nvPr/>
          </p:nvCxnSpPr>
          <p:spPr>
            <a:xfrm>
              <a:off x="4412084" y="1636353"/>
              <a:ext cx="309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43FD8E7F-E514-434F-B51F-FC92BFEF34ED}"/>
                </a:ext>
              </a:extLst>
            </p:cNvPr>
            <p:cNvCxnSpPr>
              <a:cxnSpLocks/>
            </p:cNvCxnSpPr>
            <p:nvPr/>
          </p:nvCxnSpPr>
          <p:spPr>
            <a:xfrm>
              <a:off x="7137533" y="1634567"/>
              <a:ext cx="10182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17F4992-2F28-4F19-9DFE-4279FB08EAE1}"/>
                </a:ext>
              </a:extLst>
            </p:cNvPr>
            <p:cNvCxnSpPr>
              <a:cxnSpLocks/>
            </p:cNvCxnSpPr>
            <p:nvPr/>
          </p:nvCxnSpPr>
          <p:spPr>
            <a:xfrm>
              <a:off x="10336169" y="1634567"/>
              <a:ext cx="39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0349D8A-15B6-496F-9BE8-382A94F217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4690" y="1905861"/>
              <a:ext cx="309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34997D4-BB4F-42A6-9E9F-509C5337A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2084" y="1905861"/>
              <a:ext cx="30956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58C725FC-ADA8-4CDF-8FA4-6D2FEDB1EF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7533" y="1904075"/>
              <a:ext cx="101821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21F2869C-A86B-4921-B99D-7A10BB562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36169" y="1904075"/>
              <a:ext cx="396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38D4C43-382A-4E70-BD37-6AADB465C5E5}"/>
                </a:ext>
              </a:extLst>
            </p:cNvPr>
            <p:cNvSpPr txBox="1"/>
            <p:nvPr/>
          </p:nvSpPr>
          <p:spPr>
            <a:xfrm>
              <a:off x="487600" y="1449901"/>
              <a:ext cx="1847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calculate hash digest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9B2C732-0831-45B6-B0F3-F20C137C84DE}"/>
                </a:ext>
              </a:extLst>
            </p:cNvPr>
            <p:cNvSpPr txBox="1"/>
            <p:nvPr/>
          </p:nvSpPr>
          <p:spPr>
            <a:xfrm>
              <a:off x="2632833" y="1449901"/>
              <a:ext cx="1764730" cy="648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/>
                <a:t>call crypto provider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C392BD6-51DF-43FE-8456-92B9FF8239AC}"/>
                </a:ext>
              </a:extLst>
            </p:cNvPr>
            <p:cNvSpPr txBox="1"/>
            <p:nvPr/>
          </p:nvSpPr>
          <p:spPr>
            <a:xfrm>
              <a:off x="4734561" y="1449901"/>
              <a:ext cx="2415886" cy="648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call SignPath with credentials, project, signing policy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5B093E8-AB5C-4E50-B6DE-5199A762C8A4}"/>
                </a:ext>
              </a:extLst>
            </p:cNvPr>
            <p:cNvSpPr txBox="1"/>
            <p:nvPr/>
          </p:nvSpPr>
          <p:spPr>
            <a:xfrm>
              <a:off x="8155743" y="1323809"/>
              <a:ext cx="2180426" cy="91880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verify permissions</a:t>
              </a: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select key/certificate</a:t>
              </a: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call HSM</a:t>
              </a:r>
            </a:p>
            <a:p>
              <a:pPr marL="182563" indent="-182563"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chemeClr val="bg1"/>
                  </a:solidFill>
                </a:rPr>
                <a:t>audit signing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236D719-568D-4A43-977B-8166647556F8}"/>
                </a:ext>
              </a:extLst>
            </p:cNvPr>
            <p:cNvSpPr txBox="1"/>
            <p:nvPr/>
          </p:nvSpPr>
          <p:spPr>
            <a:xfrm>
              <a:off x="10732169" y="1459213"/>
              <a:ext cx="1169773" cy="648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sign hash digest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C69EE09-6994-4743-9755-6FD34A51A151}"/>
                </a:ext>
              </a:extLst>
            </p:cNvPr>
            <p:cNvSpPr txBox="1"/>
            <p:nvPr/>
          </p:nvSpPr>
          <p:spPr>
            <a:xfrm>
              <a:off x="487600" y="1750186"/>
              <a:ext cx="18470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/>
                <a:t>write signature to file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AAD993C-AD65-4CD8-A561-0F499478A568}"/>
                </a:ext>
              </a:extLst>
            </p:cNvPr>
            <p:cNvSpPr txBox="1"/>
            <p:nvPr/>
          </p:nvSpPr>
          <p:spPr>
            <a:xfrm>
              <a:off x="606392" y="2442628"/>
              <a:ext cx="1622767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OpenSSL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736A967-40DC-4011-BF8B-52256685C19C}"/>
                </a:ext>
              </a:extLst>
            </p:cNvPr>
            <p:cNvSpPr txBox="1"/>
            <p:nvPr/>
          </p:nvSpPr>
          <p:spPr>
            <a:xfrm>
              <a:off x="2756380" y="2442626"/>
              <a:ext cx="1540476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Cryptoki engine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22C1ABA-748A-4F57-9BE5-A826408343E1}"/>
                </a:ext>
              </a:extLst>
            </p:cNvPr>
            <p:cNvSpPr txBox="1"/>
            <p:nvPr/>
          </p:nvSpPr>
          <p:spPr>
            <a:xfrm>
              <a:off x="4875147" y="2442627"/>
              <a:ext cx="2108886" cy="3077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SignPath Cryptoki library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C25D197-D620-4FB6-9E52-9E2F8096DE7E}"/>
                </a:ext>
              </a:extLst>
            </p:cNvPr>
            <p:cNvSpPr txBox="1"/>
            <p:nvPr/>
          </p:nvSpPr>
          <p:spPr>
            <a:xfrm>
              <a:off x="606392" y="2930289"/>
              <a:ext cx="1622767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SignTool.exe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DB52A4F-345D-4F69-AD7A-6178390C7D85}"/>
                </a:ext>
              </a:extLst>
            </p:cNvPr>
            <p:cNvSpPr txBox="1"/>
            <p:nvPr/>
          </p:nvSpPr>
          <p:spPr>
            <a:xfrm>
              <a:off x="2756380" y="3261402"/>
              <a:ext cx="1540476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CNG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0325DE6-B480-4280-978D-5A3568F7F823}"/>
                </a:ext>
              </a:extLst>
            </p:cNvPr>
            <p:cNvSpPr txBox="1"/>
            <p:nvPr/>
          </p:nvSpPr>
          <p:spPr>
            <a:xfrm>
              <a:off x="4875147" y="3261403"/>
              <a:ext cx="2108886" cy="3077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SignPath KSP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86F76335-CDF4-4364-9006-2A8258C548E7}"/>
                </a:ext>
              </a:extLst>
            </p:cNvPr>
            <p:cNvSpPr txBox="1"/>
            <p:nvPr/>
          </p:nvSpPr>
          <p:spPr>
            <a:xfrm>
              <a:off x="2756380" y="2852014"/>
              <a:ext cx="1540476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CAPI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E08DA84-26F3-4560-9326-18989FD222EC}"/>
                </a:ext>
              </a:extLst>
            </p:cNvPr>
            <p:cNvSpPr txBox="1"/>
            <p:nvPr/>
          </p:nvSpPr>
          <p:spPr>
            <a:xfrm>
              <a:off x="4875147" y="2847728"/>
              <a:ext cx="2108886" cy="3077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>
                  <a:solidFill>
                    <a:schemeClr val="bg1"/>
                  </a:solidFill>
                </a:rPr>
                <a:t>SignPath CSP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0179043-4531-4318-ADDA-3275527A9200}"/>
                </a:ext>
              </a:extLst>
            </p:cNvPr>
            <p:cNvSpPr txBox="1"/>
            <p:nvPr/>
          </p:nvSpPr>
          <p:spPr>
            <a:xfrm>
              <a:off x="7447096" y="1918617"/>
              <a:ext cx="708648" cy="648000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1400" dirty="0"/>
                <a:t>HTTPS</a:t>
              </a:r>
              <a:br>
                <a:rPr lang="en-US" sz="1400" dirty="0"/>
              </a:br>
              <a:r>
                <a:rPr lang="en-US" sz="1400" dirty="0"/>
                <a:t>REST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0CAF32B-8BD7-45E8-8127-09B40ABC60CA}"/>
                </a:ext>
              </a:extLst>
            </p:cNvPr>
            <p:cNvSpPr txBox="1"/>
            <p:nvPr/>
          </p:nvSpPr>
          <p:spPr>
            <a:xfrm>
              <a:off x="2755766" y="3664777"/>
              <a:ext cx="1540476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CTK extension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D78ECC-1524-4689-902C-9380403FDD7F}"/>
                </a:ext>
              </a:extLst>
            </p:cNvPr>
            <p:cNvSpPr txBox="1"/>
            <p:nvPr/>
          </p:nvSpPr>
          <p:spPr>
            <a:xfrm>
              <a:off x="4875147" y="3667467"/>
              <a:ext cx="2108886" cy="30777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SignPath CTK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79A5EEE-A68B-4097-B3F0-AA733B581BAB}"/>
                </a:ext>
              </a:extLst>
            </p:cNvPr>
            <p:cNvSpPr txBox="1"/>
            <p:nvPr/>
          </p:nvSpPr>
          <p:spPr>
            <a:xfrm>
              <a:off x="606392" y="3424670"/>
              <a:ext cx="1622767" cy="30777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codesign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820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68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Savoie, Paul</cp:lastModifiedBy>
  <cp:revision>6</cp:revision>
  <dcterms:created xsi:type="dcterms:W3CDTF">2021-11-28T17:06:28Z</dcterms:created>
  <dcterms:modified xsi:type="dcterms:W3CDTF">2024-03-06T07:35:31Z</dcterms:modified>
</cp:coreProperties>
</file>