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7" r:id="rId8"/>
    <p:sldId id="259" r:id="rId9"/>
    <p:sldId id="260" r:id="rId10"/>
    <p:sldId id="268" r:id="rId11"/>
    <p:sldId id="264" r:id="rId12"/>
    <p:sldId id="26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C"/>
    <a:srgbClr val="D5D5FB"/>
    <a:srgbClr val="C6C6FA"/>
    <a:srgbClr val="E7F9FF"/>
    <a:srgbClr val="FFF6DD"/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2" autoAdjust="0"/>
    <p:restoredTop sz="96837" autoAdjust="0"/>
  </p:normalViewPr>
  <p:slideViewPr>
    <p:cSldViewPr snapToGrid="0">
      <p:cViewPr varScale="1">
        <p:scale>
          <a:sx n="135" d="100"/>
          <a:sy n="135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15.03.2023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8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2D709B7-4F3F-7683-4472-4AA7CE386AB1}"/>
              </a:ext>
            </a:extLst>
          </p:cNvPr>
          <p:cNvSpPr txBox="1"/>
          <p:nvPr/>
        </p:nvSpPr>
        <p:spPr>
          <a:xfrm>
            <a:off x="6563363" y="136652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B858F-582D-FE86-8E78-D1100C4747C0}"/>
              </a:ext>
            </a:extLst>
          </p:cNvPr>
          <p:cNvSpPr txBox="1"/>
          <p:nvPr/>
        </p:nvSpPr>
        <p:spPr>
          <a:xfrm>
            <a:off x="4626973" y="-111760"/>
            <a:ext cx="2938053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B1BDA-3E24-CE39-D296-277F6227D5BE}"/>
              </a:ext>
            </a:extLst>
          </p:cNvPr>
          <p:cNvGrpSpPr/>
          <p:nvPr/>
        </p:nvGrpSpPr>
        <p:grpSpPr>
          <a:xfrm>
            <a:off x="6534671" y="372843"/>
            <a:ext cx="950453" cy="635278"/>
            <a:chOff x="3298441" y="2108790"/>
            <a:chExt cx="950453" cy="635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9A1331-79D4-E96A-5E11-58FBBFFE3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E10DB-A0B2-E18D-099C-A9DA2DD22B94}"/>
                </a:ext>
              </a:extLst>
            </p:cNvPr>
            <p:cNvSpPr txBox="1"/>
            <p:nvPr/>
          </p:nvSpPr>
          <p:spPr>
            <a:xfrm>
              <a:off x="3298441" y="2467069"/>
              <a:ext cx="950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Shared HSM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074B51-E399-0296-3987-EDA7059C5FC1}"/>
              </a:ext>
            </a:extLst>
          </p:cNvPr>
          <p:cNvGrpSpPr/>
          <p:nvPr/>
        </p:nvGrpSpPr>
        <p:grpSpPr>
          <a:xfrm>
            <a:off x="3086385" y="286152"/>
            <a:ext cx="322294" cy="725641"/>
            <a:chOff x="3503847" y="1851295"/>
            <a:chExt cx="322294" cy="725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EB2FAE-AA4F-F1C5-BC7F-260442A86833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1D2776F-F800-EC7F-2AAE-D8589F5D1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A353FA-D233-4942-7392-E7EB07B58ADD}"/>
              </a:ext>
            </a:extLst>
          </p:cNvPr>
          <p:cNvSpPr txBox="1"/>
          <p:nvPr/>
        </p:nvSpPr>
        <p:spPr>
          <a:xfrm>
            <a:off x="812595" y="37284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SaaS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C8143-987F-52B3-D035-17EC2850FBE4}"/>
              </a:ext>
            </a:extLst>
          </p:cNvPr>
          <p:cNvCxnSpPr>
            <a:cxnSpLocks/>
          </p:cNvCxnSpPr>
          <p:nvPr/>
        </p:nvCxnSpPr>
        <p:spPr>
          <a:xfrm>
            <a:off x="3659960" y="50355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D9809-27A2-19AE-EC6F-86CCA1179B40}"/>
              </a:ext>
            </a:extLst>
          </p:cNvPr>
          <p:cNvSpPr txBox="1"/>
          <p:nvPr/>
        </p:nvSpPr>
        <p:spPr>
          <a:xfrm>
            <a:off x="3544261" y="27493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B29089-3407-D411-CEC7-D880C3FA7493}"/>
              </a:ext>
            </a:extLst>
          </p:cNvPr>
          <p:cNvCxnSpPr>
            <a:cxnSpLocks/>
          </p:cNvCxnSpPr>
          <p:nvPr/>
        </p:nvCxnSpPr>
        <p:spPr>
          <a:xfrm>
            <a:off x="5749204" y="52968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0AAF14-666B-00AA-541A-EE65803D2DA6}"/>
              </a:ext>
            </a:extLst>
          </p:cNvPr>
          <p:cNvSpPr txBox="1"/>
          <p:nvPr/>
        </p:nvSpPr>
        <p:spPr>
          <a:xfrm>
            <a:off x="5633505" y="30106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B2B99-FAA3-68A3-BC2B-B36E1CFE2BC1}"/>
              </a:ext>
            </a:extLst>
          </p:cNvPr>
          <p:cNvSpPr txBox="1"/>
          <p:nvPr/>
        </p:nvSpPr>
        <p:spPr>
          <a:xfrm>
            <a:off x="4626974" y="1366520"/>
            <a:ext cx="1006532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1C530D-8CE9-647A-CE7F-6462BFE46E3A}"/>
              </a:ext>
            </a:extLst>
          </p:cNvPr>
          <p:cNvGrpSpPr/>
          <p:nvPr/>
        </p:nvGrpSpPr>
        <p:grpSpPr>
          <a:xfrm>
            <a:off x="3086385" y="1764432"/>
            <a:ext cx="322294" cy="725641"/>
            <a:chOff x="3503847" y="1851295"/>
            <a:chExt cx="322294" cy="7256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5591EE-6E31-BCFF-EB35-200CDD4D55A7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AEDEBB3C-8306-30A1-A9E0-7EE1DE50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4F1A9-F6FC-9463-6465-CCA9CC6019A6}"/>
              </a:ext>
            </a:extLst>
          </p:cNvPr>
          <p:cNvSpPr txBox="1"/>
          <p:nvPr/>
        </p:nvSpPr>
        <p:spPr>
          <a:xfrm>
            <a:off x="812595" y="185112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SaaS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A814E-396C-0273-A293-9F795D14FF35}"/>
              </a:ext>
            </a:extLst>
          </p:cNvPr>
          <p:cNvCxnSpPr>
            <a:cxnSpLocks/>
          </p:cNvCxnSpPr>
          <p:nvPr/>
        </p:nvCxnSpPr>
        <p:spPr>
          <a:xfrm>
            <a:off x="3659960" y="198183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DC8C54-74A0-C588-645E-20E66073B0C5}"/>
              </a:ext>
            </a:extLst>
          </p:cNvPr>
          <p:cNvSpPr txBox="1"/>
          <p:nvPr/>
        </p:nvSpPr>
        <p:spPr>
          <a:xfrm>
            <a:off x="3544261" y="175321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E5CD2-F690-2B2A-953E-95CBE5E9F28F}"/>
              </a:ext>
            </a:extLst>
          </p:cNvPr>
          <p:cNvCxnSpPr>
            <a:cxnSpLocks/>
          </p:cNvCxnSpPr>
          <p:nvPr/>
        </p:nvCxnSpPr>
        <p:spPr>
          <a:xfrm>
            <a:off x="5749204" y="200796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0A1BC1-A99A-70C8-A146-9BD0EE6EE7C7}"/>
              </a:ext>
            </a:extLst>
          </p:cNvPr>
          <p:cNvSpPr txBox="1"/>
          <p:nvPr/>
        </p:nvSpPr>
        <p:spPr>
          <a:xfrm>
            <a:off x="5633505" y="1779118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D1F6F0-9DE8-3F1F-DA8B-73B44CE622D8}"/>
              </a:ext>
            </a:extLst>
          </p:cNvPr>
          <p:cNvSpPr txBox="1"/>
          <p:nvPr/>
        </p:nvSpPr>
        <p:spPr>
          <a:xfrm>
            <a:off x="6563363" y="284480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1B4210-BBA2-A4CF-44A4-CD05DA7B6374}"/>
              </a:ext>
            </a:extLst>
          </p:cNvPr>
          <p:cNvSpPr txBox="1"/>
          <p:nvPr/>
        </p:nvSpPr>
        <p:spPr>
          <a:xfrm>
            <a:off x="2875520" y="2844800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Private Cloud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7E4AFC-BF04-534D-20A7-47CFF91C3F1A}"/>
              </a:ext>
            </a:extLst>
          </p:cNvPr>
          <p:cNvGrpSpPr/>
          <p:nvPr/>
        </p:nvGrpSpPr>
        <p:grpSpPr>
          <a:xfrm>
            <a:off x="3086385" y="3242712"/>
            <a:ext cx="322294" cy="725641"/>
            <a:chOff x="3503847" y="1851295"/>
            <a:chExt cx="322294" cy="725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E0513-8D3B-C8E3-BF82-B015E8A7795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6DEEB2E3-1698-8153-01C8-00A6EBAEA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1680CD-8E2F-7B4F-D10A-B7A664F32C63}"/>
              </a:ext>
            </a:extLst>
          </p:cNvPr>
          <p:cNvSpPr txBox="1"/>
          <p:nvPr/>
        </p:nvSpPr>
        <p:spPr>
          <a:xfrm>
            <a:off x="812595" y="332940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Private Cloud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550B87-7892-8C39-7601-8144D5B7DB86}"/>
              </a:ext>
            </a:extLst>
          </p:cNvPr>
          <p:cNvCxnSpPr>
            <a:cxnSpLocks/>
          </p:cNvCxnSpPr>
          <p:nvPr/>
        </p:nvCxnSpPr>
        <p:spPr>
          <a:xfrm>
            <a:off x="3659960" y="346011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D0ADA3-F212-E6AA-637B-13FF83DED725}"/>
              </a:ext>
            </a:extLst>
          </p:cNvPr>
          <p:cNvSpPr txBox="1"/>
          <p:nvPr/>
        </p:nvSpPr>
        <p:spPr>
          <a:xfrm>
            <a:off x="3544261" y="323149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C25931-015D-A4DB-B218-ED796246D9CE}"/>
              </a:ext>
            </a:extLst>
          </p:cNvPr>
          <p:cNvCxnSpPr>
            <a:cxnSpLocks/>
          </p:cNvCxnSpPr>
          <p:nvPr/>
        </p:nvCxnSpPr>
        <p:spPr>
          <a:xfrm>
            <a:off x="5749204" y="348624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F02552-3ED6-9FF4-A172-935BBE423A19}"/>
              </a:ext>
            </a:extLst>
          </p:cNvPr>
          <p:cNvSpPr txBox="1"/>
          <p:nvPr/>
        </p:nvSpPr>
        <p:spPr>
          <a:xfrm>
            <a:off x="5633505" y="325762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B2035A-4A8B-315B-E391-073F7486C60C}"/>
              </a:ext>
            </a:extLst>
          </p:cNvPr>
          <p:cNvGrpSpPr/>
          <p:nvPr/>
        </p:nvGrpSpPr>
        <p:grpSpPr>
          <a:xfrm>
            <a:off x="6602994" y="1769419"/>
            <a:ext cx="919966" cy="725332"/>
            <a:chOff x="5231246" y="1840214"/>
            <a:chExt cx="919966" cy="725332"/>
          </a:xfrm>
        </p:grpSpPr>
        <p:pic>
          <p:nvPicPr>
            <p:cNvPr id="63" name="Picture 2" descr="Data Protection On Demand - 30-Day Free Evaluation">
              <a:extLst>
                <a:ext uri="{FF2B5EF4-FFF2-40B4-BE49-F238E27FC236}">
                  <a16:creationId xmlns:a16="http://schemas.microsoft.com/office/drawing/2014/main" id="{120B857A-954E-ACE4-C1A8-D52001A83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960DD1-9511-19C7-4D64-D3B1E26FF347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994F1B-D3C8-87C3-E8DC-88C687A08B5D}"/>
              </a:ext>
            </a:extLst>
          </p:cNvPr>
          <p:cNvGrpSpPr/>
          <p:nvPr/>
        </p:nvGrpSpPr>
        <p:grpSpPr>
          <a:xfrm>
            <a:off x="6602994" y="3248594"/>
            <a:ext cx="919966" cy="725332"/>
            <a:chOff x="5231246" y="1840214"/>
            <a:chExt cx="919966" cy="725332"/>
          </a:xfrm>
        </p:grpSpPr>
        <p:pic>
          <p:nvPicPr>
            <p:cNvPr id="66" name="Picture 2" descr="Data Protection On Demand - 30-Day Free Evaluation">
              <a:extLst>
                <a:ext uri="{FF2B5EF4-FFF2-40B4-BE49-F238E27FC236}">
                  <a16:creationId xmlns:a16="http://schemas.microsoft.com/office/drawing/2014/main" id="{462C82E6-60E2-1F8A-D3E6-D5049CCF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37597E-A5BF-1461-C3F0-7E0597CD21B2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EF89F6-9033-B0AF-1B2E-98084824CACF}"/>
              </a:ext>
            </a:extLst>
          </p:cNvPr>
          <p:cNvSpPr txBox="1"/>
          <p:nvPr/>
        </p:nvSpPr>
        <p:spPr>
          <a:xfrm>
            <a:off x="6563363" y="4323303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A16ED6-4DCC-8736-F8FB-495EBE110BC1}"/>
              </a:ext>
            </a:extLst>
          </p:cNvPr>
          <p:cNvSpPr txBox="1"/>
          <p:nvPr/>
        </p:nvSpPr>
        <p:spPr>
          <a:xfrm>
            <a:off x="2875520" y="4323303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603EBD-FDD2-BD7B-7923-9903176BAB1C}"/>
              </a:ext>
            </a:extLst>
          </p:cNvPr>
          <p:cNvGrpSpPr/>
          <p:nvPr/>
        </p:nvGrpSpPr>
        <p:grpSpPr>
          <a:xfrm>
            <a:off x="3086385" y="4721215"/>
            <a:ext cx="322294" cy="725641"/>
            <a:chOff x="3503847" y="1851295"/>
            <a:chExt cx="322294" cy="7256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4D70A8-88C7-E403-AE7A-687FEB03FE9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2C6ED4A2-27DB-E242-6146-9E535A1B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B688B52-10F5-3E48-4B6B-DF75176F8472}"/>
              </a:ext>
            </a:extLst>
          </p:cNvPr>
          <p:cNvSpPr txBox="1"/>
          <p:nvPr/>
        </p:nvSpPr>
        <p:spPr>
          <a:xfrm>
            <a:off x="812595" y="4807906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On-Premises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63B0B6-4956-A391-2039-8D3B91558F17}"/>
              </a:ext>
            </a:extLst>
          </p:cNvPr>
          <p:cNvCxnSpPr>
            <a:cxnSpLocks/>
          </p:cNvCxnSpPr>
          <p:nvPr/>
        </p:nvCxnSpPr>
        <p:spPr>
          <a:xfrm>
            <a:off x="3659960" y="4938619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664626-4DAC-FE01-6801-6434D5DD6B86}"/>
              </a:ext>
            </a:extLst>
          </p:cNvPr>
          <p:cNvSpPr txBox="1"/>
          <p:nvPr/>
        </p:nvSpPr>
        <p:spPr>
          <a:xfrm>
            <a:off x="3544261" y="4709997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22A334-C30B-7F6C-9CB4-BA2B244058B3}"/>
              </a:ext>
            </a:extLst>
          </p:cNvPr>
          <p:cNvCxnSpPr>
            <a:cxnSpLocks/>
          </p:cNvCxnSpPr>
          <p:nvPr/>
        </p:nvCxnSpPr>
        <p:spPr>
          <a:xfrm>
            <a:off x="5749204" y="496474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6DD3EFC-CBCD-F816-D7F0-8935DBBC8F67}"/>
              </a:ext>
            </a:extLst>
          </p:cNvPr>
          <p:cNvSpPr txBox="1"/>
          <p:nvPr/>
        </p:nvSpPr>
        <p:spPr>
          <a:xfrm>
            <a:off x="5633505" y="4736124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BD330F-B7E2-D769-4BEF-279FF97DDA9F}"/>
              </a:ext>
            </a:extLst>
          </p:cNvPr>
          <p:cNvGrpSpPr/>
          <p:nvPr/>
        </p:nvGrpSpPr>
        <p:grpSpPr>
          <a:xfrm>
            <a:off x="6602994" y="4727097"/>
            <a:ext cx="919966" cy="725332"/>
            <a:chOff x="5231246" y="1840214"/>
            <a:chExt cx="919966" cy="725332"/>
          </a:xfrm>
        </p:grpSpPr>
        <p:pic>
          <p:nvPicPr>
            <p:cNvPr id="102" name="Picture 2" descr="Data Protection On Demand - 30-Day Free Evaluation">
              <a:extLst>
                <a:ext uri="{FF2B5EF4-FFF2-40B4-BE49-F238E27FC236}">
                  <a16:creationId xmlns:a16="http://schemas.microsoft.com/office/drawing/2014/main" id="{BCDC2F14-4623-4D47-7336-CD0720127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741602-3DBF-7E2A-1E3C-A43DA379F93D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C8CFE-1374-9DB4-2F2C-07662CA60CA0}"/>
              </a:ext>
            </a:extLst>
          </p:cNvPr>
          <p:cNvSpPr txBox="1"/>
          <p:nvPr/>
        </p:nvSpPr>
        <p:spPr>
          <a:xfrm>
            <a:off x="2875520" y="5801360"/>
            <a:ext cx="468950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FFC01A-8BF0-0A6E-EDBF-65944F5A4333}"/>
              </a:ext>
            </a:extLst>
          </p:cNvPr>
          <p:cNvGrpSpPr/>
          <p:nvPr/>
        </p:nvGrpSpPr>
        <p:grpSpPr>
          <a:xfrm>
            <a:off x="3086385" y="6199272"/>
            <a:ext cx="322294" cy="725641"/>
            <a:chOff x="3503847" y="1851295"/>
            <a:chExt cx="322294" cy="7256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A16112-8E5D-5BBB-453C-5AB6358F4351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38659C3-B9CB-E3A5-7293-5E0A23D70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340C10-9E74-C132-26BF-56DBC7C2CABE}"/>
              </a:ext>
            </a:extLst>
          </p:cNvPr>
          <p:cNvSpPr txBox="1"/>
          <p:nvPr/>
        </p:nvSpPr>
        <p:spPr>
          <a:xfrm>
            <a:off x="812595" y="628596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On-Premises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551BB2-51CB-46B8-A74B-B0C473F58587}"/>
              </a:ext>
            </a:extLst>
          </p:cNvPr>
          <p:cNvCxnSpPr>
            <a:cxnSpLocks/>
          </p:cNvCxnSpPr>
          <p:nvPr/>
        </p:nvCxnSpPr>
        <p:spPr>
          <a:xfrm>
            <a:off x="3659960" y="641667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0A0450-4580-B214-98FF-C92F7D8451EF}"/>
              </a:ext>
            </a:extLst>
          </p:cNvPr>
          <p:cNvSpPr txBox="1"/>
          <p:nvPr/>
        </p:nvSpPr>
        <p:spPr>
          <a:xfrm>
            <a:off x="3544261" y="618805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CD820-467E-D05E-3A01-79D14F880DD2}"/>
              </a:ext>
            </a:extLst>
          </p:cNvPr>
          <p:cNvCxnSpPr>
            <a:cxnSpLocks/>
          </p:cNvCxnSpPr>
          <p:nvPr/>
        </p:nvCxnSpPr>
        <p:spPr>
          <a:xfrm>
            <a:off x="5749204" y="644280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FF345E-100E-3521-0D4A-F3F0EBB36295}"/>
              </a:ext>
            </a:extLst>
          </p:cNvPr>
          <p:cNvSpPr txBox="1"/>
          <p:nvPr/>
        </p:nvSpPr>
        <p:spPr>
          <a:xfrm>
            <a:off x="5633505" y="621418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6751FF0-D63C-6188-B1D1-3C9FA259939E}"/>
              </a:ext>
            </a:extLst>
          </p:cNvPr>
          <p:cNvGrpSpPr/>
          <p:nvPr/>
        </p:nvGrpSpPr>
        <p:grpSpPr>
          <a:xfrm>
            <a:off x="6653213" y="6285963"/>
            <a:ext cx="713368" cy="635278"/>
            <a:chOff x="3416983" y="2108790"/>
            <a:chExt cx="713368" cy="635278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D400934-3191-4817-05CD-5A5DCCED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B3994B-4573-6F0B-3BF1-CA4D7D095CA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B457DE-490B-1A30-6399-9E212ED9F064}"/>
              </a:ext>
            </a:extLst>
          </p:cNvPr>
          <p:cNvGrpSpPr/>
          <p:nvPr/>
        </p:nvGrpSpPr>
        <p:grpSpPr>
          <a:xfrm>
            <a:off x="9049059" y="1778949"/>
            <a:ext cx="974026" cy="711124"/>
            <a:chOff x="9903152" y="2937225"/>
            <a:chExt cx="1546958" cy="112941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A5CFA42-72F6-CCC3-E64C-34F0F9A09351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C28CA6D-D3CB-F7AA-E2FE-EF7D7FB7B7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B02FF7D-D421-4FEE-31D3-B725D791A968}"/>
                  </a:ext>
                </a:extLst>
              </p:cNvPr>
              <p:cNvCxnSpPr>
                <a:cxnSpLocks/>
                <a:stCxn id="12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2A343E7-6F5F-59B1-115F-54CAD29D9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8FBBE18-762E-C80E-B9D5-5C52248EE8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8EA92F-BCE8-DECC-8663-B9F7C4785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7BD111-8E24-57B8-148E-1B97AEBA0B8C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328D790-569B-1455-5252-3BDB326002D5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2007963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14FC465-5EEB-8025-9BBD-CA3232E8AFF8}"/>
              </a:ext>
            </a:extLst>
          </p:cNvPr>
          <p:cNvSpPr txBox="1"/>
          <p:nvPr/>
        </p:nvSpPr>
        <p:spPr>
          <a:xfrm>
            <a:off x="7781010" y="1779118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0CC2E46-5BB2-345B-475E-D1373857BB09}"/>
              </a:ext>
            </a:extLst>
          </p:cNvPr>
          <p:cNvGrpSpPr/>
          <p:nvPr/>
        </p:nvGrpSpPr>
        <p:grpSpPr>
          <a:xfrm>
            <a:off x="9049059" y="3255920"/>
            <a:ext cx="974026" cy="711124"/>
            <a:chOff x="9903152" y="2937225"/>
            <a:chExt cx="1546958" cy="1129413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0917095-CBD4-4849-5116-3C0D79C9E854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2FC098-CC32-41D7-4D08-117479BEAC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A5676D7-B815-F774-CC70-84FD6CA1CE9B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CD29B7F-29BA-7048-FE54-371803B1A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9CECD9D-32FF-6DA5-886C-6AB4C973E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D091976-047E-BD90-7D19-BAAD94291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102019B-BB19-AA06-4AD4-909E997E2C20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5E3E66-0858-7BCC-44DC-417BD8B25D44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3484934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64893F-0066-FFEB-DF91-773E144F8973}"/>
              </a:ext>
            </a:extLst>
          </p:cNvPr>
          <p:cNvSpPr txBox="1"/>
          <p:nvPr/>
        </p:nvSpPr>
        <p:spPr>
          <a:xfrm>
            <a:off x="7781010" y="3256089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5BAC13-997B-BAFF-1DBB-23DC6FBE4597}"/>
              </a:ext>
            </a:extLst>
          </p:cNvPr>
          <p:cNvGrpSpPr/>
          <p:nvPr/>
        </p:nvGrpSpPr>
        <p:grpSpPr>
          <a:xfrm>
            <a:off x="9049059" y="4741091"/>
            <a:ext cx="974026" cy="711124"/>
            <a:chOff x="9903152" y="2937225"/>
            <a:chExt cx="1546958" cy="112941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CE6C096-CE89-13F9-40F0-3CD7936D55B9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D2BFD28-CF68-5092-0374-5494434ABDE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4E22A0D-9EA6-C039-ED51-0F1EB0E60F25}"/>
                  </a:ext>
                </a:extLst>
              </p:cNvPr>
              <p:cNvCxnSpPr>
                <a:cxnSpLocks/>
                <a:stCxn id="15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84CAB2-9238-964F-AE69-01F2F0555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EE29B12-1929-52A5-AFAD-A18D7F3BA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0A49D94-A4E9-FC79-EA34-4ECA709C1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1821AEC-91E1-EA55-9B01-5D696DB39F56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0E928C-F643-B8C2-E0BF-2D6086BBB65D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4970105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78889D2-DC44-DAC7-7F8C-783BED254B29}"/>
              </a:ext>
            </a:extLst>
          </p:cNvPr>
          <p:cNvSpPr txBox="1"/>
          <p:nvPr/>
        </p:nvSpPr>
        <p:spPr>
          <a:xfrm>
            <a:off x="7781010" y="4741260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0363EB3-A37C-7FEE-F9F0-A1DB6B559F85}"/>
              </a:ext>
            </a:extLst>
          </p:cNvPr>
          <p:cNvGrpSpPr/>
          <p:nvPr/>
        </p:nvGrpSpPr>
        <p:grpSpPr>
          <a:xfrm>
            <a:off x="9049059" y="6216447"/>
            <a:ext cx="974026" cy="711124"/>
            <a:chOff x="9903152" y="2937225"/>
            <a:chExt cx="1546958" cy="112941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BE58B42-AA6F-AF27-92A7-A9966E780DC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787C176-3367-092B-0807-3B15A8CC21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E2066BB-7F7C-1EC3-43C8-952841CFEF96}"/>
                  </a:ext>
                </a:extLst>
              </p:cNvPr>
              <p:cNvCxnSpPr>
                <a:cxnSpLocks/>
                <a:stCxn id="16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EBE4D50-C576-0053-59CF-6F3F5FA50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D7B4CA-064F-8C42-14A3-65B9E200F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199D8CD-8343-35A6-AAAD-5906A3FA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A0BD7-ECDF-1ACA-E1A3-A2989EC70299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878ACF3-BCC5-E8E1-8DE1-F882889B5F56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6445461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7FA931-C02D-E140-0D49-141CF70B2C1E}"/>
              </a:ext>
            </a:extLst>
          </p:cNvPr>
          <p:cNvSpPr txBox="1"/>
          <p:nvPr/>
        </p:nvSpPr>
        <p:spPr>
          <a:xfrm>
            <a:off x="7781010" y="6216616"/>
            <a:ext cx="147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management, operations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2CA3AF-B943-EEEE-5732-0C8A78C41DB9}"/>
              </a:ext>
            </a:extLst>
          </p:cNvPr>
          <p:cNvSpPr txBox="1"/>
          <p:nvPr/>
        </p:nvSpPr>
        <p:spPr>
          <a:xfrm>
            <a:off x="7781010" y="310266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(automatic key management)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0334D9-5C1F-E1CF-F7FD-B7866B805EDF}"/>
              </a:ext>
            </a:extLst>
          </p:cNvPr>
          <p:cNvGrpSpPr/>
          <p:nvPr/>
        </p:nvGrpSpPr>
        <p:grpSpPr>
          <a:xfrm>
            <a:off x="4724277" y="307942"/>
            <a:ext cx="814160" cy="704410"/>
            <a:chOff x="1723880" y="1894572"/>
            <a:chExt cx="814160" cy="7044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58977B-5F73-6EEE-6EB2-B80FA3B85256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4483B96-942E-1424-A14B-F80473E3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0DD344-A3F9-0231-02CC-AB70AEDB1F45}"/>
              </a:ext>
            </a:extLst>
          </p:cNvPr>
          <p:cNvGrpSpPr/>
          <p:nvPr/>
        </p:nvGrpSpPr>
        <p:grpSpPr>
          <a:xfrm>
            <a:off x="4724233" y="307942"/>
            <a:ext cx="814160" cy="704410"/>
            <a:chOff x="1723880" y="1894572"/>
            <a:chExt cx="814160" cy="7044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0D36F1-3F70-3048-320F-3613591FED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2162EE7-C006-5C41-CF5D-556FF8CC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6D414F-F316-5CE9-C250-74661111213D}"/>
              </a:ext>
            </a:extLst>
          </p:cNvPr>
          <p:cNvGrpSpPr/>
          <p:nvPr/>
        </p:nvGrpSpPr>
        <p:grpSpPr>
          <a:xfrm>
            <a:off x="4727130" y="3266832"/>
            <a:ext cx="814160" cy="704410"/>
            <a:chOff x="1723880" y="1894572"/>
            <a:chExt cx="814160" cy="7044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ADED7-56C0-50CA-BD0F-0E3DA8BAD1C3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7E189BA-876B-CAB8-07CF-D22E5D502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A04603-1DF5-3FE5-67D5-2804FDD72816}"/>
              </a:ext>
            </a:extLst>
          </p:cNvPr>
          <p:cNvGrpSpPr/>
          <p:nvPr/>
        </p:nvGrpSpPr>
        <p:grpSpPr>
          <a:xfrm>
            <a:off x="4727130" y="4742446"/>
            <a:ext cx="814160" cy="704410"/>
            <a:chOff x="1723880" y="1894572"/>
            <a:chExt cx="814160" cy="7044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A7142A-83AC-8A3F-84C5-4016743413DD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EBFE86A-BA65-D295-47CE-2BDBEDCC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7DF53-6FD4-DF37-3711-8544A16681AF}"/>
              </a:ext>
            </a:extLst>
          </p:cNvPr>
          <p:cNvGrpSpPr/>
          <p:nvPr/>
        </p:nvGrpSpPr>
        <p:grpSpPr>
          <a:xfrm>
            <a:off x="4727130" y="6220641"/>
            <a:ext cx="814160" cy="704410"/>
            <a:chOff x="1723880" y="1894572"/>
            <a:chExt cx="814160" cy="7044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10E367-8B78-540F-2F42-BA2F8438A0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486BE7B-B2DD-C919-C0AA-05E86E96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8E7209-0D66-B350-B1CE-AEA5C8A8CFD1}"/>
              </a:ext>
            </a:extLst>
          </p:cNvPr>
          <p:cNvGrpSpPr/>
          <p:nvPr/>
        </p:nvGrpSpPr>
        <p:grpSpPr>
          <a:xfrm>
            <a:off x="4724233" y="1781144"/>
            <a:ext cx="814160" cy="704410"/>
            <a:chOff x="1723880" y="1894572"/>
            <a:chExt cx="814160" cy="7044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EBB4A2-92D1-4D9A-161D-B1E3D0A37C67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7CB826E0-BCE1-2E28-8D39-240A0BA3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5BD0C-D138-5490-AC17-07E5F2739669}"/>
              </a:ext>
            </a:extLst>
          </p:cNvPr>
          <p:cNvGrpSpPr/>
          <p:nvPr/>
        </p:nvGrpSpPr>
        <p:grpSpPr>
          <a:xfrm>
            <a:off x="5231246" y="1840214"/>
            <a:ext cx="919966" cy="725332"/>
            <a:chOff x="5231246" y="1840214"/>
            <a:chExt cx="919966" cy="725332"/>
          </a:xfrm>
        </p:grpSpPr>
        <p:pic>
          <p:nvPicPr>
            <p:cNvPr id="1026" name="Picture 2" descr="Data Protection On Demand - 30-Day Free Evaluation">
              <a:extLst>
                <a:ext uri="{FF2B5EF4-FFF2-40B4-BE49-F238E27FC236}">
                  <a16:creationId xmlns:a16="http://schemas.microsoft.com/office/drawing/2014/main" id="{DED02400-9CDC-3523-E8C0-D1A7BEB4F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9C4545-6C63-2C0A-95A3-5E7D081E8940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706B5-574B-865D-47BD-600498D0F1AC}"/>
              </a:ext>
            </a:extLst>
          </p:cNvPr>
          <p:cNvGrpSpPr/>
          <p:nvPr/>
        </p:nvGrpSpPr>
        <p:grpSpPr>
          <a:xfrm>
            <a:off x="3503847" y="1851295"/>
            <a:ext cx="322294" cy="725641"/>
            <a:chOff x="3503847" y="1851295"/>
            <a:chExt cx="322294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B891F-9B13-A425-B147-6AD85747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29FE8F-5D05-9DD4-EFA7-9446995818E0}"/>
              </a:ext>
            </a:extLst>
          </p:cNvPr>
          <p:cNvGrpSpPr/>
          <p:nvPr/>
        </p:nvGrpSpPr>
        <p:grpSpPr>
          <a:xfrm>
            <a:off x="1715669" y="1894572"/>
            <a:ext cx="814160" cy="670975"/>
            <a:chOff x="1715669" y="1894572"/>
            <a:chExt cx="814160" cy="67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8F32632-48E3-8402-43EA-B0631E3B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263B9B54-E0D8-D2EA-CD7C-7902DE7E57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1360" y="5595635"/>
            <a:ext cx="4171601" cy="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A0714-62FB-43DB-A40F-A49B485D05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r="48174"/>
          <a:stretch/>
        </p:blipFill>
        <p:spPr>
          <a:xfrm>
            <a:off x="3064816" y="2428230"/>
            <a:ext cx="3031184" cy="11752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4EA5C-5447-4DE8-A3F6-407F36D1AB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8" r="4023"/>
          <a:stretch/>
        </p:blipFill>
        <p:spPr>
          <a:xfrm>
            <a:off x="3064817" y="3603511"/>
            <a:ext cx="3031183" cy="11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BF43-C212-00C3-64FB-53BF3EBF365C}"/>
              </a:ext>
            </a:extLst>
          </p:cNvPr>
          <p:cNvSpPr txBox="1"/>
          <p:nvPr/>
        </p:nvSpPr>
        <p:spPr>
          <a:xfrm flipH="1">
            <a:off x="1838526" y="3586246"/>
            <a:ext cx="3041482" cy="690189"/>
          </a:xfrm>
          <a:prstGeom prst="roundRect">
            <a:avLst/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dirty="0"/>
              <a:t>Double Authentication Proxy</a:t>
            </a:r>
            <a:br>
              <a:rPr lang="en-US" dirty="0"/>
            </a:br>
            <a:r>
              <a:rPr lang="en-US" dirty="0"/>
              <a:t>(self-hosted)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90E5F-A853-00F8-E3A6-552ED079CC58}"/>
              </a:ext>
            </a:extLst>
          </p:cNvPr>
          <p:cNvSpPr txBox="1"/>
          <p:nvPr/>
        </p:nvSpPr>
        <p:spPr>
          <a:xfrm flipH="1">
            <a:off x="3599172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Trusted Build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58BDF-3D0C-D56C-039F-4545767D824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53172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0E088-C36B-6DDF-EE89-A53D9670D626}"/>
              </a:ext>
            </a:extLst>
          </p:cNvPr>
          <p:cNvSpPr txBox="1"/>
          <p:nvPr/>
        </p:nvSpPr>
        <p:spPr>
          <a:xfrm flipH="1">
            <a:off x="4631698" y="767472"/>
            <a:ext cx="1180052" cy="549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Certificate Enrollment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D0AA2-915C-0763-589B-85E32DF98F1E}"/>
              </a:ext>
            </a:extLst>
          </p:cNvPr>
          <p:cNvCxnSpPr>
            <a:cxnSpLocks/>
          </p:cNvCxnSpPr>
          <p:nvPr/>
        </p:nvCxnSpPr>
        <p:spPr>
          <a:xfrm>
            <a:off x="5191524" y="1314048"/>
            <a:ext cx="0" cy="7700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65614-3C46-DEBD-21CA-F533BDF5BC94}"/>
              </a:ext>
            </a:extLst>
          </p:cNvPr>
          <p:cNvSpPr txBox="1"/>
          <p:nvPr/>
        </p:nvSpPr>
        <p:spPr>
          <a:xfrm>
            <a:off x="5186892" y="1384407"/>
            <a:ext cx="897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Computer certificate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3E4B9B-AEB6-4BA2-8863-ED0F6A1B6B7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189128" y="1302075"/>
            <a:ext cx="103252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7BF579-B83A-6653-0ACF-C466DCBE3305}"/>
              </a:ext>
            </a:extLst>
          </p:cNvPr>
          <p:cNvSpPr txBox="1"/>
          <p:nvPr/>
        </p:nvSpPr>
        <p:spPr>
          <a:xfrm>
            <a:off x="2813414" y="1374028"/>
            <a:ext cx="1048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CI user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63C40-4D3A-1BB4-1D58-DCC1BD93F8C8}"/>
              </a:ext>
            </a:extLst>
          </p:cNvPr>
          <p:cNvSpPr txBox="1"/>
          <p:nvPr/>
        </p:nvSpPr>
        <p:spPr>
          <a:xfrm flipH="1">
            <a:off x="1235128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Untrusted Build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49386-0FD8-921C-7A5B-FB8C53DB87AA}"/>
              </a:ext>
            </a:extLst>
          </p:cNvPr>
          <p:cNvCxnSpPr>
            <a:cxnSpLocks/>
          </p:cNvCxnSpPr>
          <p:nvPr/>
        </p:nvCxnSpPr>
        <p:spPr>
          <a:xfrm>
            <a:off x="2113061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67AF1-07FB-9D2C-348A-BE593125EA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80306" y="1302075"/>
            <a:ext cx="107286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2368A-0868-A7A1-9AEF-3F6E81A95975}"/>
              </a:ext>
            </a:extLst>
          </p:cNvPr>
          <p:cNvSpPr txBox="1"/>
          <p:nvPr/>
        </p:nvSpPr>
        <p:spPr>
          <a:xfrm>
            <a:off x="2119076" y="3004127"/>
            <a:ext cx="1579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74563-159B-B23E-9345-198DDA3C227B}"/>
              </a:ext>
            </a:extLst>
          </p:cNvPr>
          <p:cNvSpPr txBox="1"/>
          <p:nvPr/>
        </p:nvSpPr>
        <p:spPr>
          <a:xfrm>
            <a:off x="4552606" y="2885153"/>
            <a:ext cx="17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  <a:br>
              <a:rPr lang="en-US" sz="1200" dirty="0"/>
            </a:br>
            <a:r>
              <a:rPr lang="en-US" sz="1200" dirty="0"/>
              <a:t>+ computer cert (</a:t>
            </a:r>
            <a:r>
              <a:rPr lang="en-US" sz="1200" dirty="0" err="1"/>
              <a:t>mTLS</a:t>
            </a:r>
            <a:r>
              <a:rPr lang="en-US" sz="1200" dirty="0"/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79833D-B4D5-D6EB-0681-E24FCF64755A}"/>
              </a:ext>
            </a:extLst>
          </p:cNvPr>
          <p:cNvGrpSpPr/>
          <p:nvPr/>
        </p:nvGrpSpPr>
        <p:grpSpPr>
          <a:xfrm>
            <a:off x="1838526" y="4768503"/>
            <a:ext cx="3041482" cy="921382"/>
            <a:chOff x="7484027" y="4661271"/>
            <a:chExt cx="2374674" cy="921382"/>
          </a:xfrm>
        </p:grpSpPr>
        <p:sp>
          <p:nvSpPr>
            <p:cNvPr id="14" name="Rounded Rectangle 72">
              <a:extLst>
                <a:ext uri="{FF2B5EF4-FFF2-40B4-BE49-F238E27FC236}">
                  <a16:creationId xmlns:a16="http://schemas.microsoft.com/office/drawing/2014/main" id="{2F07F509-EA33-F14A-DB18-CF05833E701B}"/>
                </a:ext>
              </a:extLst>
            </p:cNvPr>
            <p:cNvSpPr/>
            <p:nvPr/>
          </p:nvSpPr>
          <p:spPr>
            <a:xfrm flipH="1">
              <a:off x="7484027" y="4661271"/>
              <a:ext cx="2374674" cy="921382"/>
            </a:xfrm>
            <a:prstGeom prst="roundRect">
              <a:avLst/>
            </a:prstGeom>
            <a:solidFill>
              <a:srgbClr val="8AE2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400" dirty="0"/>
                <a:t>(SaaS or self-hosted)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04FD3-2D64-63C0-545E-057009CA05A9}"/>
                </a:ext>
              </a:extLst>
            </p:cNvPr>
            <p:cNvSpPr txBox="1"/>
            <p:nvPr/>
          </p:nvSpPr>
          <p:spPr>
            <a:xfrm>
              <a:off x="8370121" y="4736333"/>
              <a:ext cx="129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59829-4BB1-DEB3-2B6E-DC0504DED45D}"/>
              </a:ext>
            </a:extLst>
          </p:cNvPr>
          <p:cNvCxnSpPr>
            <a:cxnSpLocks/>
          </p:cNvCxnSpPr>
          <p:nvPr/>
        </p:nvCxnSpPr>
        <p:spPr>
          <a:xfrm>
            <a:off x="4542780" y="4276435"/>
            <a:ext cx="0" cy="49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57816A-9E79-A1DB-F601-06E432578184}"/>
              </a:ext>
            </a:extLst>
          </p:cNvPr>
          <p:cNvSpPr txBox="1"/>
          <p:nvPr/>
        </p:nvSpPr>
        <p:spPr>
          <a:xfrm>
            <a:off x="1840390" y="4038949"/>
            <a:ext cx="54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Onyx" panose="04050602080702020203" pitchFamily="82" charset="0"/>
              </a:rPr>
              <a:t>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F4EBF-E1DD-ED1A-3352-14D5D384F1B4}"/>
              </a:ext>
            </a:extLst>
          </p:cNvPr>
          <p:cNvSpPr txBox="1"/>
          <p:nvPr/>
        </p:nvSpPr>
        <p:spPr>
          <a:xfrm flipH="1">
            <a:off x="2288966" y="748447"/>
            <a:ext cx="2084080" cy="553628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CI configuration for build/pipeline/project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F533BE-DA3F-3E0D-5542-7C13F047D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191" y="4843565"/>
            <a:ext cx="428244" cy="3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①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712643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 token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712643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897309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312585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③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941186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312585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544239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②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408678"/>
          </a:xfrm>
          <a:prstGeom prst="rect">
            <a:avLst/>
          </a:prstGeom>
          <a:ln w="19050"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408678"/>
          </a:xfrm>
          <a:prstGeom prst="rect">
            <a:avLst/>
          </a:prstGeom>
          <a:ln w="19050"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947385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310641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240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Onyx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Willich, Andreas</cp:lastModifiedBy>
  <cp:revision>82</cp:revision>
  <dcterms:created xsi:type="dcterms:W3CDTF">2018-12-27T09:00:12Z</dcterms:created>
  <dcterms:modified xsi:type="dcterms:W3CDTF">2023-03-15T14:44:43Z</dcterms:modified>
</cp:coreProperties>
</file>