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71" r:id="rId3"/>
    <p:sldId id="270" r:id="rId4"/>
    <p:sldId id="269" r:id="rId5"/>
    <p:sldId id="268" r:id="rId6"/>
    <p:sldId id="267" r:id="rId7"/>
    <p:sldId id="266" r:id="rId8"/>
    <p:sldId id="265" r:id="rId9"/>
    <p:sldId id="264" r:id="rId10"/>
    <p:sldId id="263" r:id="rId11"/>
    <p:sldId id="262" r:id="rId12"/>
    <p:sldId id="261" r:id="rId13"/>
    <p:sldId id="260" r:id="rId14"/>
    <p:sldId id="259" r:id="rId15"/>
    <p:sldId id="258" r:id="rId16"/>
    <p:sldId id="272" r:id="rId17"/>
    <p:sldId id="256" r:id="rId18"/>
  </p:sldIdLst>
  <p:sldSz type="screen4x3" cy="6858000" cx="9144000"/>
  <p:notesSz cx="6858000" cy="9144000"/>
  <p:defaultTextStyle>
    <a:defPPr>
      <a:defRPr lang="zh-CN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tableStyles" Target="tableStyles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2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43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44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45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"/>
          <p:cNvSpPr>
            <a:spLocks noGrp="1"/>
          </p:cNvSpPr>
          <p:nvPr>
            <p:ph type="body"/>
          </p:nvPr>
        </p:nvSpPr>
        <p:spPr/>
        <p:txBody>
          <a:bodyPr/>
          <a:p>
            <a:r>
              <a:rPr altLang="en-US" lang="zh-CN"/>
              <a:t>Logic gates are used to carry out logical operations on single or multiple binary inputs and give one binary output</a:t>
            </a:r>
            <a:endParaRPr altLang="en-US" 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altLang="zh-CN" lang="en-US" smtClean="0"/>
              <a:t>Click to edit Master subtitle style</a:t>
            </a:r>
            <a:endParaRPr dirty="0" lang="en-US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09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9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9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9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98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9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0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14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/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1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1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19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0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2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2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25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26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28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0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89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9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36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37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3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4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03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altLang="zh-CN" lang="en-US" smtClean="0"/>
              <a:t>Click icon to add picture</a:t>
            </a:r>
            <a:endParaRPr dirty="0" lang="en-US"/>
          </a:p>
        </p:txBody>
      </p:sp>
      <p:sp>
        <p:nvSpPr>
          <p:cNvPr id="104860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0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0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altLang="en-US" lang="zh-CN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7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7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7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7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7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7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7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1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7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7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7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7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7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6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520700" y="386518"/>
            <a:ext cx="8102599" cy="6084964"/>
          </a:xfrm>
          <a:prstGeom prst="rect"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7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520700" y="386518"/>
            <a:ext cx="8102599" cy="6084964"/>
          </a:xfrm>
          <a:prstGeom prst="rect"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6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520700" y="386518"/>
            <a:ext cx="8102599" cy="6084964"/>
          </a:xfrm>
          <a:prstGeom prst="rect"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5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520700" y="386518"/>
            <a:ext cx="8102599" cy="6084964"/>
          </a:xfrm>
          <a:prstGeom prst="rect"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4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520700" y="386518"/>
            <a:ext cx="8102599" cy="6084964"/>
          </a:xfrm>
          <a:prstGeom prst="rect"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3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520700" y="386518"/>
            <a:ext cx="8102599" cy="6084964"/>
          </a:xfrm>
          <a:prstGeom prst="rect"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"/>
          <p:cNvSpPr txBox="1"/>
          <p:nvPr/>
        </p:nvSpPr>
        <p:spPr>
          <a:xfrm rot="13740">
            <a:off x="687887" y="243049"/>
            <a:ext cx="7844086" cy="2606039"/>
          </a:xfrm>
          <a:prstGeom prst="rect"/>
        </p:spPr>
        <p:txBody>
          <a:bodyPr rtlCol="0" wrap="square">
            <a:spAutoFit/>
          </a:bodyPr>
          <a:p>
            <a:r>
              <a:rPr b="1" sz="2800" lang="en-US">
                <a:solidFill>
                  <a:srgbClr val="000000"/>
                </a:solidFill>
              </a:rPr>
              <a:t>What is the purpose of learning logic gates</a:t>
            </a:r>
            <a:r>
              <a:rPr sz="2800" lang="en-US">
                <a:solidFill>
                  <a:srgbClr val="000000"/>
                </a:solidFill>
              </a:rPr>
              <a:t>?</a:t>
            </a:r>
            <a:endParaRPr sz="2800" lang="en-US">
              <a:solidFill>
                <a:srgbClr val="000000"/>
              </a:solidFill>
            </a:endParaRPr>
          </a:p>
          <a:p>
            <a:endParaRPr sz="2800" lang="en-US">
              <a:solidFill>
                <a:srgbClr val="000000"/>
              </a:solidFill>
            </a:endParaRPr>
          </a:p>
          <a:p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In the digital world, logic gates are the backbone of decision-making operations and task coordination.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520700" y="386518"/>
            <a:ext cx="8102599" cy="6084964"/>
          </a:xfrm>
          <a:prstGeom prst="rect"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5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520700" y="386518"/>
            <a:ext cx="8102599" cy="6084964"/>
          </a:xfrm>
          <a:prstGeom prst="rect"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520700" y="386518"/>
            <a:ext cx="8102599" cy="6084964"/>
          </a:xfrm>
          <a:prstGeom prst="rect"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520700" y="386518"/>
            <a:ext cx="8102599" cy="6084964"/>
          </a:xfrm>
          <a:prstGeom prst="rect"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2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520700" y="386518"/>
            <a:ext cx="8102599" cy="6084964"/>
          </a:xfrm>
          <a:prstGeom prst="rect"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1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520700" y="386518"/>
            <a:ext cx="8102599" cy="6084964"/>
          </a:xfrm>
          <a:prstGeom prst="rect"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0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520700" y="386518"/>
            <a:ext cx="8102599" cy="6084964"/>
          </a:xfrm>
          <a:prstGeom prst="rect"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9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520700" y="386518"/>
            <a:ext cx="8102599" cy="6084964"/>
          </a:xfrm>
          <a:prstGeom prst="rect"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8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520700" y="386518"/>
            <a:ext cx="8102599" cy="6084964"/>
          </a:xfrm>
          <a:prstGeom prst="rect"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Office</Application>
  <ScaleCrop>0</ScaleCrop>
  <LinksUpToDate>0</LinksUpToDate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TECNO CG6</dc:creator>
  <dcterms:created xsi:type="dcterms:W3CDTF">2015-05-12T07:30:45Z</dcterms:created>
  <dcterms:modified xsi:type="dcterms:W3CDTF">2024-02-08T07:06:02Z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2c48157c09e045e88d5733ce2efc65c0</vt:lpwstr>
  </property>
</Properties>
</file>