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310" r:id="rId4"/>
    <p:sldId id="311" r:id="rId5"/>
    <p:sldId id="315" r:id="rId6"/>
    <p:sldId id="316" r:id="rId7"/>
    <p:sldId id="312" r:id="rId8"/>
    <p:sldId id="320" r:id="rId9"/>
    <p:sldId id="259" r:id="rId10"/>
    <p:sldId id="31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2D0"/>
    <a:srgbClr val="DBFE87"/>
    <a:srgbClr val="6E6EE3"/>
    <a:srgbClr val="B2129B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7" autoAdjust="0"/>
    <p:restoredTop sz="96357" autoAdjust="0"/>
  </p:normalViewPr>
  <p:slideViewPr>
    <p:cSldViewPr snapToGrid="0" showGuides="1">
      <p:cViewPr varScale="1">
        <p:scale>
          <a:sx n="95" d="100"/>
          <a:sy n="95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68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16/11/2023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82" r:id="rId21"/>
    <p:sldLayoutId id="2147483783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Websit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ignalNPS/Signal-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282" y="723008"/>
            <a:ext cx="6641960" cy="21182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8000" dirty="0" err="1" smtClean="0">
                <a:latin typeface="Bahnschrift SemiBold" panose="020B0502040204020203" pitchFamily="34" charset="0"/>
              </a:rPr>
              <a:t>Signal</a:t>
            </a:r>
            <a:r>
              <a:rPr lang="es-ES" dirty="0"/>
              <a:t/>
            </a:r>
            <a:br>
              <a:rPr lang="es-ES" dirty="0"/>
            </a:br>
            <a:r>
              <a:rPr lang="es-ES" sz="2000" dirty="0" err="1" smtClean="0"/>
              <a:t>Translating</a:t>
            </a:r>
            <a:r>
              <a:rPr lang="es-ES" sz="2000" dirty="0" smtClean="0"/>
              <a:t> </a:t>
            </a:r>
            <a:r>
              <a:rPr lang="es-ES" sz="2000" dirty="0" err="1"/>
              <a:t>S</a:t>
            </a:r>
            <a:r>
              <a:rPr lang="es-ES" sz="2000" dirty="0" err="1" smtClean="0"/>
              <a:t>igns</a:t>
            </a:r>
            <a:r>
              <a:rPr lang="es-ES" sz="2000" dirty="0" smtClean="0"/>
              <a:t>, </a:t>
            </a:r>
            <a:r>
              <a:rPr lang="es-ES" sz="2000" dirty="0" err="1" smtClean="0"/>
              <a:t>Empowering</a:t>
            </a:r>
            <a:r>
              <a:rPr lang="es-ES" sz="2000" dirty="0" smtClean="0"/>
              <a:t> </a:t>
            </a:r>
            <a:r>
              <a:rPr lang="es-ES" sz="2000" dirty="0" err="1" smtClean="0"/>
              <a:t>Voices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980" y="3360289"/>
            <a:ext cx="5929669" cy="519683"/>
          </a:xfrm>
        </p:spPr>
        <p:txBody>
          <a:bodyPr>
            <a:normAutofit lnSpcReduction="10000"/>
          </a:bodyPr>
          <a:lstStyle/>
          <a:p>
            <a:r>
              <a:rPr lang="es-ES" dirty="0" err="1" smtClean="0">
                <a:latin typeface="Source Sans Pro" panose="020B0503030403020204" pitchFamily="34" charset="0"/>
              </a:rPr>
              <a:t>By</a:t>
            </a:r>
            <a:r>
              <a:rPr lang="es-ES" dirty="0">
                <a:latin typeface="Source Sans Pro" panose="020B0503030403020204" pitchFamily="34" charset="0"/>
              </a:rPr>
              <a:t> </a:t>
            </a:r>
            <a:r>
              <a:rPr lang="es-ES" dirty="0" err="1" smtClean="0">
                <a:latin typeface="Source Sans Pro" panose="020B0503030403020204" pitchFamily="34" charset="0"/>
              </a:rPr>
              <a:t>Group</a:t>
            </a:r>
            <a:r>
              <a:rPr lang="es-ES" dirty="0" smtClean="0">
                <a:latin typeface="Source Sans Pro" panose="020B0503030403020204" pitchFamily="34" charset="0"/>
              </a:rPr>
              <a:t> 3 – </a:t>
            </a:r>
            <a:r>
              <a:rPr lang="es-ES" dirty="0" err="1" smtClean="0">
                <a:latin typeface="Source Sans Pro" panose="020B0503030403020204" pitchFamily="34" charset="0"/>
              </a:rPr>
              <a:t>Aarav</a:t>
            </a:r>
            <a:r>
              <a:rPr lang="es-ES" dirty="0" smtClean="0">
                <a:latin typeface="Source Sans Pro" panose="020B0503030403020204" pitchFamily="34" charset="0"/>
              </a:rPr>
              <a:t> D, </a:t>
            </a:r>
            <a:r>
              <a:rPr lang="es-ES" dirty="0" err="1" smtClean="0">
                <a:latin typeface="Source Sans Pro" panose="020B0503030403020204" pitchFamily="34" charset="0"/>
              </a:rPr>
              <a:t>Abhijay</a:t>
            </a:r>
            <a:r>
              <a:rPr lang="es-ES" dirty="0" smtClean="0">
                <a:latin typeface="Source Sans Pro" panose="020B0503030403020204" pitchFamily="34" charset="0"/>
              </a:rPr>
              <a:t> S, </a:t>
            </a:r>
            <a:r>
              <a:rPr lang="es-ES" dirty="0" err="1" smtClean="0">
                <a:latin typeface="Source Sans Pro" panose="020B0503030403020204" pitchFamily="34" charset="0"/>
              </a:rPr>
              <a:t>Divyansh</a:t>
            </a:r>
            <a:r>
              <a:rPr lang="es-ES" dirty="0" smtClean="0">
                <a:latin typeface="Source Sans Pro" panose="020B0503030403020204" pitchFamily="34" charset="0"/>
              </a:rPr>
              <a:t> D, </a:t>
            </a:r>
            <a:r>
              <a:rPr lang="es-ES" dirty="0" err="1" smtClean="0">
                <a:latin typeface="Source Sans Pro" panose="020B0503030403020204" pitchFamily="34" charset="0"/>
              </a:rPr>
              <a:t>Ritam</a:t>
            </a:r>
            <a:r>
              <a:rPr lang="es-ES" dirty="0" smtClean="0">
                <a:latin typeface="Source Sans Pro" panose="020B0503030403020204" pitchFamily="34" charset="0"/>
              </a:rPr>
              <a:t> C, </a:t>
            </a:r>
            <a:r>
              <a:rPr lang="es-ES" dirty="0" err="1" smtClean="0">
                <a:latin typeface="Source Sans Pro" panose="020B0503030403020204" pitchFamily="34" charset="0"/>
              </a:rPr>
              <a:t>Rushil</a:t>
            </a:r>
            <a:r>
              <a:rPr lang="es-ES" dirty="0" smtClean="0">
                <a:latin typeface="Source Sans Pro" panose="020B0503030403020204" pitchFamily="34" charset="0"/>
              </a:rPr>
              <a:t> S, </a:t>
            </a:r>
            <a:r>
              <a:rPr lang="es-ES" dirty="0" err="1" smtClean="0">
                <a:latin typeface="Source Sans Pro" panose="020B0503030403020204" pitchFamily="34" charset="0"/>
              </a:rPr>
              <a:t>Vignesh</a:t>
            </a:r>
            <a:r>
              <a:rPr lang="es-ES" dirty="0" smtClean="0">
                <a:latin typeface="Source Sans Pro" panose="020B0503030403020204" pitchFamily="34" charset="0"/>
              </a:rPr>
              <a:t> S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1686981" y="3326004"/>
            <a:ext cx="5929669" cy="50086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2953152" y="4140145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1026" name="Picture 2" descr="https://ci5.googleusercontent.com/proxy/IZx0FvzycHVq6W1v7HDxTBYaF7hsaVkbGj5xKNbAMe14RXdsx34XZUIi_ysmMcvoT9i9ksmGvRtliZErU97AQxG69zegPFDviqPaJ9NRMtgypnwWaWZ0IJYMfJG-qVlL0TmoEyZYS6HLaFOKA6VeUBWRSJfTXjIFYA=s0-d-e1-ft#https://www.logomaker.com/api/main/images/1j+ojVNGOMkX9W2+J1iwiGOsjP+IpRVGkAiIiWcqL2VE9AllkiIohfJo9Q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63" y="910239"/>
            <a:ext cx="1506958" cy="90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341" y="2762855"/>
            <a:ext cx="5512860" cy="711055"/>
          </a:xfrm>
        </p:spPr>
        <p:txBody>
          <a:bodyPr>
            <a:noAutofit/>
          </a:bodyPr>
          <a:lstStyle/>
          <a:p>
            <a:r>
              <a:rPr lang="en-IN" sz="8000" dirty="0" smtClean="0"/>
              <a:t>THANK YOU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681" y="3473910"/>
            <a:ext cx="6668420" cy="575576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/>
              <a:t>Please contact</a:t>
            </a:r>
            <a:r>
              <a:rPr lang="en-IN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400" dirty="0" smtClean="0"/>
              <a:t>signal.npsinr@gmail.com</a:t>
            </a:r>
            <a:r>
              <a:rPr lang="en-IN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400" dirty="0" smtClean="0"/>
              <a:t>for any further </a:t>
            </a:r>
            <a:r>
              <a:rPr lang="en-IN" sz="1400" dirty="0" smtClean="0"/>
              <a:t>queries</a:t>
            </a:r>
          </a:p>
          <a:p>
            <a:r>
              <a:rPr lang="en-IN" sz="1400" dirty="0"/>
              <a:t>Contact: +91 99457 01406</a:t>
            </a: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8977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768238" y="1602179"/>
            <a:ext cx="824232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6E6EE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6E6EE3"/>
              </a:solidFill>
              <a:latin typeface="+mj-lt"/>
            </a:endParaRPr>
          </a:p>
        </p:txBody>
      </p:sp>
      <p:sp>
        <p:nvSpPr>
          <p:cNvPr id="71" name="Freeform 186">
            <a:extLst>
              <a:ext uri="{FF2B5EF4-FFF2-40B4-BE49-F238E27FC236}">
                <a16:creationId xmlns:a16="http://schemas.microsoft.com/office/drawing/2014/main" id="{B0C8C4F6-714C-1495-266A-71D59F3DAD43}"/>
              </a:ext>
            </a:extLst>
          </p:cNvPr>
          <p:cNvSpPr>
            <a:spLocks/>
          </p:cNvSpPr>
          <p:nvPr/>
        </p:nvSpPr>
        <p:spPr bwMode="auto">
          <a:xfrm>
            <a:off x="805572" y="3351383"/>
            <a:ext cx="824232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DBFE87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74" name="Freeform 186">
            <a:extLst>
              <a:ext uri="{FF2B5EF4-FFF2-40B4-BE49-F238E27FC236}">
                <a16:creationId xmlns:a16="http://schemas.microsoft.com/office/drawing/2014/main" id="{6CC11315-5E65-FC6F-0828-E155A5499253}"/>
              </a:ext>
            </a:extLst>
          </p:cNvPr>
          <p:cNvSpPr>
            <a:spLocks/>
          </p:cNvSpPr>
          <p:nvPr/>
        </p:nvSpPr>
        <p:spPr bwMode="auto">
          <a:xfrm>
            <a:off x="4671177" y="1590040"/>
            <a:ext cx="818424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77" name="Freeform 186">
            <a:extLst>
              <a:ext uri="{FF2B5EF4-FFF2-40B4-BE49-F238E27FC236}">
                <a16:creationId xmlns:a16="http://schemas.microsoft.com/office/drawing/2014/main" id="{454D65C5-DFF0-7E11-69CD-6F9F59A8B3C1}"/>
              </a:ext>
            </a:extLst>
          </p:cNvPr>
          <p:cNvSpPr>
            <a:spLocks/>
          </p:cNvSpPr>
          <p:nvPr/>
        </p:nvSpPr>
        <p:spPr bwMode="auto">
          <a:xfrm>
            <a:off x="4663277" y="3354066"/>
            <a:ext cx="818424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E6A2D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44000" rIns="144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51145" y="1745174"/>
            <a:ext cx="2791795" cy="589106"/>
          </a:xfrm>
        </p:spPr>
        <p:txBody>
          <a:bodyPr/>
          <a:lstStyle/>
          <a:p>
            <a:r>
              <a:rPr lang="en-US" dirty="0"/>
              <a:t>Introduction to the Website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INDEX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3725" y="1765031"/>
            <a:ext cx="2791795" cy="589106"/>
          </a:xfrm>
        </p:spPr>
        <p:txBody>
          <a:bodyPr/>
          <a:lstStyle/>
          <a:p>
            <a:r>
              <a:rPr lang="es-ES" dirty="0" err="1" smtClean="0"/>
              <a:t>Contribution</a:t>
            </a:r>
            <a:r>
              <a:rPr lang="es-ES" dirty="0" smtClean="0"/>
              <a:t> of </a:t>
            </a:r>
            <a:r>
              <a:rPr lang="es-ES" dirty="0" err="1" smtClean="0"/>
              <a:t>Members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3953" y="3512368"/>
            <a:ext cx="2791794" cy="582719"/>
          </a:xfrm>
        </p:spPr>
        <p:txBody>
          <a:bodyPr/>
          <a:lstStyle/>
          <a:p>
            <a:r>
              <a:rPr lang="es-ES" dirty="0" err="1"/>
              <a:t>Future</a:t>
            </a:r>
            <a:r>
              <a:rPr lang="es-ES" dirty="0"/>
              <a:t> of Project</a:t>
            </a:r>
            <a:endParaRPr lang="en-US" dirty="0"/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F5B6260-2385-41BD-8D1B-1FCF10CDD7E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593799"/>
            <a:ext cx="2791795" cy="582719"/>
          </a:xfrm>
        </p:spPr>
        <p:txBody>
          <a:bodyPr/>
          <a:lstStyle/>
          <a:p>
            <a:r>
              <a:rPr lang="es-ES" dirty="0" smtClean="0"/>
              <a:t>Link to </a:t>
            </a:r>
            <a:r>
              <a:rPr lang="es-ES" dirty="0" err="1" smtClean="0"/>
              <a:t>Github</a:t>
            </a:r>
            <a:endParaRPr lang="en-US" dirty="0"/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C7B21923-805C-2DF3-F9A7-4E8506AC0541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 smtClean="0"/>
              <a:t>01</a:t>
            </a:r>
            <a:endParaRPr lang="es-ES" dirty="0"/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C00C30B1-379A-4320-1638-3CBB72B402D2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s-ES" dirty="0" smtClean="0"/>
              <a:t>02</a:t>
            </a:r>
            <a:endParaRPr lang="es-ES" dirty="0"/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73297A7F-2CA4-ED9A-622B-180C40D991E0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s-ES" dirty="0" smtClean="0"/>
              <a:t>03</a:t>
            </a:r>
            <a:endParaRPr lang="es-ES" dirty="0"/>
          </a:p>
        </p:txBody>
      </p:sp>
      <p:sp>
        <p:nvSpPr>
          <p:cNvPr id="54" name="Marcador de texto 53">
            <a:extLst>
              <a:ext uri="{FF2B5EF4-FFF2-40B4-BE49-F238E27FC236}">
                <a16:creationId xmlns:a16="http://schemas.microsoft.com/office/drawing/2014/main" id="{41BB45E4-3DF4-6B65-0ED8-7F188F9CF011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s-ES" dirty="0" smtClean="0"/>
              <a:t>04</a:t>
            </a:r>
            <a:endParaRPr lang="es-ES" dirty="0"/>
          </a:p>
        </p:txBody>
      </p:sp>
      <p:sp>
        <p:nvSpPr>
          <p:cNvPr id="61" name="Freeform 298">
            <a:extLst>
              <a:ext uri="{FF2B5EF4-FFF2-40B4-BE49-F238E27FC236}">
                <a16:creationId xmlns:a16="http://schemas.microsoft.com/office/drawing/2014/main" id="{2235A267-24CD-76AF-671E-8880B6133121}"/>
              </a:ext>
            </a:extLst>
          </p:cNvPr>
          <p:cNvSpPr>
            <a:spLocks/>
          </p:cNvSpPr>
          <p:nvPr/>
        </p:nvSpPr>
        <p:spPr bwMode="auto">
          <a:xfrm>
            <a:off x="4303679" y="440915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02">
            <a:extLst>
              <a:ext uri="{FF2B5EF4-FFF2-40B4-BE49-F238E27FC236}">
                <a16:creationId xmlns:a16="http://schemas.microsoft.com/office/drawing/2014/main" id="{642BFBF1-3950-0B62-FB19-1A44657FEFF6}"/>
              </a:ext>
            </a:extLst>
          </p:cNvPr>
          <p:cNvSpPr>
            <a:spLocks/>
          </p:cNvSpPr>
          <p:nvPr/>
        </p:nvSpPr>
        <p:spPr bwMode="auto">
          <a:xfrm>
            <a:off x="8501376" y="10804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157">
            <a:extLst>
              <a:ext uri="{FF2B5EF4-FFF2-40B4-BE49-F238E27FC236}">
                <a16:creationId xmlns:a16="http://schemas.microsoft.com/office/drawing/2014/main" id="{00CECDE6-052D-CEF4-37C3-65218AD3CB08}"/>
              </a:ext>
            </a:extLst>
          </p:cNvPr>
          <p:cNvSpPr>
            <a:spLocks noEditPoints="1"/>
          </p:cNvSpPr>
          <p:nvPr/>
        </p:nvSpPr>
        <p:spPr bwMode="auto">
          <a:xfrm>
            <a:off x="7127193" y="5700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4" name="Freeform 159">
            <a:extLst>
              <a:ext uri="{FF2B5EF4-FFF2-40B4-BE49-F238E27FC236}">
                <a16:creationId xmlns:a16="http://schemas.microsoft.com/office/drawing/2014/main" id="{00D964C2-CB7A-BA3E-5814-75A21DC7B200}"/>
              </a:ext>
            </a:extLst>
          </p:cNvPr>
          <p:cNvSpPr>
            <a:spLocks noEditPoints="1"/>
          </p:cNvSpPr>
          <p:nvPr/>
        </p:nvSpPr>
        <p:spPr bwMode="auto">
          <a:xfrm>
            <a:off x="4267833" y="273315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5" name="Freeform 310">
            <a:extLst>
              <a:ext uri="{FF2B5EF4-FFF2-40B4-BE49-F238E27FC236}">
                <a16:creationId xmlns:a16="http://schemas.microsoft.com/office/drawing/2014/main" id="{D850CCDF-0EC6-E619-DA25-CE82F13BB7CB}"/>
              </a:ext>
            </a:extLst>
          </p:cNvPr>
          <p:cNvSpPr>
            <a:spLocks noEditPoints="1"/>
          </p:cNvSpPr>
          <p:nvPr/>
        </p:nvSpPr>
        <p:spPr bwMode="auto">
          <a:xfrm>
            <a:off x="2885065" y="1050771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92D3AD5-1BBE-7B29-E641-6632B12C79E8}"/>
              </a:ext>
            </a:extLst>
          </p:cNvPr>
          <p:cNvGrpSpPr/>
          <p:nvPr/>
        </p:nvGrpSpPr>
        <p:grpSpPr>
          <a:xfrm>
            <a:off x="14726" y="4310815"/>
            <a:ext cx="773659" cy="963355"/>
            <a:chOff x="6696077" y="2921001"/>
            <a:chExt cx="330200" cy="411163"/>
          </a:xfrm>
        </p:grpSpPr>
        <p:sp>
          <p:nvSpPr>
            <p:cNvPr id="68" name="Freeform 245">
              <a:extLst>
                <a:ext uri="{FF2B5EF4-FFF2-40B4-BE49-F238E27FC236}">
                  <a16:creationId xmlns:a16="http://schemas.microsoft.com/office/drawing/2014/main" id="{AB81B503-3A79-60A8-9FA6-2DAA43497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C94F7530-32F8-342D-6C72-27E90620624C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1E81D17A-8717-4678-6368-D8B60513678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82" name="Freeform 244">
                  <a:extLst>
                    <a:ext uri="{FF2B5EF4-FFF2-40B4-BE49-F238E27FC236}">
                      <a16:creationId xmlns:a16="http://schemas.microsoft.com/office/drawing/2014/main" id="{C84FFBDB-E625-7E2E-21BF-20F56EC08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3" name="Freeform 246">
                  <a:extLst>
                    <a:ext uri="{FF2B5EF4-FFF2-40B4-BE49-F238E27FC236}">
                      <a16:creationId xmlns:a16="http://schemas.microsoft.com/office/drawing/2014/main" id="{72FAE697-741C-6B72-78D5-0D9119FCA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4" name="Freeform 248">
                  <a:extLst>
                    <a:ext uri="{FF2B5EF4-FFF2-40B4-BE49-F238E27FC236}">
                      <a16:creationId xmlns:a16="http://schemas.microsoft.com/office/drawing/2014/main" id="{67DB2076-1FD5-AC61-9A90-485CB3AE7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80" name="Freeform 249">
                <a:extLst>
                  <a:ext uri="{FF2B5EF4-FFF2-40B4-BE49-F238E27FC236}">
                    <a16:creationId xmlns:a16="http://schemas.microsoft.com/office/drawing/2014/main" id="{A6676432-6CA5-E359-E9AF-94D4B836E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Freeform 250">
                <a:extLst>
                  <a:ext uri="{FF2B5EF4-FFF2-40B4-BE49-F238E27FC236}">
                    <a16:creationId xmlns:a16="http://schemas.microsoft.com/office/drawing/2014/main" id="{5D484041-0D0C-F5B1-A1EC-8BD857F07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F2AE4D-2991-0BBA-C06B-27A6397693F6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6BBE736-8D01-D47F-0916-1A60FCB1A4F8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9E1D80E-9246-E0A2-F5F7-A86EC3E376A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DCEFA975-EBDB-3CED-4C11-2D44D8656BD9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29"/>
          </p:nvPr>
        </p:nvSpPr>
        <p:spPr>
          <a:xfrm>
            <a:off x="5331640" y="3075810"/>
            <a:ext cx="2791796" cy="39248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7" name="Picture 2" descr="https://ci5.googleusercontent.com/proxy/IZx0FvzycHVq6W1v7HDxTBYaF7hsaVkbGj5xKNbAMe14RXdsx34XZUIi_ysmMcvoT9i9ksmGvRtliZErU97AQxG69zegPFDviqPaJ9NRMtgypnwWaWZ0IJYMfJG-qVlL0TmoEyZYS6HLaFOKA6VeUBWRSJfTXjIFYA=s0-d-e1-ft#https://www.logomaker.com/api/main/images/1j+ojVNGOMkX9W2+J1iwiGOsjP+IpRVGkAiIiWcqL2VE9AllkiIohfJo9Q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02" y="344741"/>
            <a:ext cx="1346068" cy="8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1" grpId="0" animBg="1"/>
      <p:bldP spid="74" grpId="0" animBg="1"/>
      <p:bldP spid="7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5243" y="1822339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6E6EE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211" y="1929161"/>
            <a:ext cx="5088974" cy="1327160"/>
          </a:xfrm>
        </p:spPr>
        <p:txBody>
          <a:bodyPr/>
          <a:lstStyle/>
          <a:p>
            <a:r>
              <a:rPr lang="es-ES" dirty="0" err="1" smtClean="0">
                <a:ln>
                  <a:solidFill>
                    <a:schemeClr val="tx1"/>
                  </a:solidFill>
                </a:ln>
                <a:hlinkClick r:id="rId2" action="ppaction://hlinkfile"/>
              </a:rPr>
              <a:t>Introduction</a:t>
            </a:r>
            <a:r>
              <a:rPr lang="es-ES" dirty="0" smtClean="0">
                <a:ln>
                  <a:solidFill>
                    <a:schemeClr val="tx1"/>
                  </a:solidFill>
                </a:ln>
                <a:hlinkClick r:id="rId2" action="ppaction://hlinkfile"/>
              </a:rPr>
              <a:t> to </a:t>
            </a:r>
            <a:r>
              <a:rPr lang="es-ES" dirty="0" err="1" smtClean="0">
                <a:ln>
                  <a:solidFill>
                    <a:schemeClr val="tx1"/>
                  </a:solidFill>
                </a:ln>
                <a:hlinkClick r:id="rId2" action="ppaction://hlinkfile"/>
              </a:rPr>
              <a:t>the</a:t>
            </a:r>
            <a:r>
              <a:rPr lang="es-ES" dirty="0" smtClean="0">
                <a:ln>
                  <a:solidFill>
                    <a:schemeClr val="tx1"/>
                  </a:solidFill>
                </a:ln>
                <a:hlinkClick r:id="rId2" action="ppaction://hlinkfile"/>
              </a:rPr>
              <a:t> </a:t>
            </a:r>
            <a:r>
              <a:rPr lang="es-ES" dirty="0" err="1" smtClean="0">
                <a:ln>
                  <a:solidFill>
                    <a:schemeClr val="tx1"/>
                  </a:solidFill>
                </a:ln>
                <a:hlinkClick r:id="rId2" action="ppaction://hlinkfile"/>
              </a:rPr>
              <a:t>Website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 smtClean="0"/>
              <a:t>01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26" name="Picture 2" descr="https://ci5.googleusercontent.com/proxy/IZx0FvzycHVq6W1v7HDxTBYaF7hsaVkbGj5xKNbAMe14RXdsx34XZUIi_ysmMcvoT9i9ksmGvRtliZErU97AQxG69zegPFDviqPaJ9NRMtgypnwWaWZ0IJYMfJG-qVlL0TmoEyZYS6HLaFOKA6VeUBWRSJfTXjIFYA=s0-d-e1-ft#https://www.logomaker.com/api/main/images/1j+ojVNGOMkX9W2+J1iwiGOsjP+IpRVGkAiIiWcqL2VE9AllkiIohfJo9Q=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13" y="993142"/>
            <a:ext cx="1346068" cy="8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8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ABB2FC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399" y="1927226"/>
            <a:ext cx="4349183" cy="1327160"/>
          </a:xfrm>
        </p:spPr>
        <p:txBody>
          <a:bodyPr/>
          <a:lstStyle/>
          <a:p>
            <a:r>
              <a:rPr lang="es-ES" dirty="0" err="1" smtClean="0"/>
              <a:t>Contribution</a:t>
            </a:r>
            <a:r>
              <a:rPr lang="es-ES" dirty="0" smtClean="0"/>
              <a:t> of </a:t>
            </a:r>
            <a:r>
              <a:rPr lang="es-ES" dirty="0" err="1" smtClean="0"/>
              <a:t>Members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 smtClean="0"/>
              <a:t>02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25" name="Picture 2" descr="https://ci5.googleusercontent.com/proxy/IZx0FvzycHVq6W1v7HDxTBYaF7hsaVkbGj5xKNbAMe14RXdsx34XZUIi_ysmMcvoT9i9ksmGvRtliZErU97AQxG69zegPFDviqPaJ9NRMtgypnwWaWZ0IJYMfJG-qVlL0TmoEyZYS6HLaFOKA6VeUBWRSJfTXjIFYA=s0-d-e1-ft#https://www.logomaker.com/api/main/images/1j+ojVNGOMkX9W2+J1iwiGOsjP+IpRVGkAiIiWcqL2VE9AllkiIohfJo9Q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13" y="993142"/>
            <a:ext cx="1346068" cy="8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1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4747729" y="1554592"/>
            <a:ext cx="617089" cy="622001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6E6EE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8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4747729" y="3523952"/>
            <a:ext cx="617089" cy="622001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B2129B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9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865970" y="3495759"/>
            <a:ext cx="617089" cy="622001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DBFE87"/>
              </a:solidFill>
              <a:latin typeface="+mj-lt"/>
            </a:endParaRPr>
          </a:p>
        </p:txBody>
      </p:sp>
      <p:sp>
        <p:nvSpPr>
          <p:cNvPr id="16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897957" y="1554592"/>
            <a:ext cx="617089" cy="622001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 dirty="0" smtClean="0"/>
              <a:t>Aarav </a:t>
            </a:r>
            <a:r>
              <a:rPr lang="en-IN" dirty="0" err="1" smtClean="0"/>
              <a:t>Dalal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Contribution of Members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IN" dirty="0" err="1" smtClean="0"/>
              <a:t>Abhijay</a:t>
            </a:r>
            <a:r>
              <a:rPr lang="en-IN" dirty="0" smtClean="0"/>
              <a:t> </a:t>
            </a:r>
            <a:r>
              <a:rPr lang="en-IN" dirty="0" err="1" smtClean="0"/>
              <a:t>Sarmah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2"/>
          </p:nvPr>
        </p:nvSpPr>
        <p:spPr>
          <a:xfrm>
            <a:off x="1615538" y="3413526"/>
            <a:ext cx="3413662" cy="582719"/>
          </a:xfrm>
        </p:spPr>
        <p:txBody>
          <a:bodyPr/>
          <a:lstStyle/>
          <a:p>
            <a:r>
              <a:rPr lang="en-IN" dirty="0" err="1" smtClean="0"/>
              <a:t>Divyansh</a:t>
            </a:r>
            <a:r>
              <a:rPr lang="en-IN" dirty="0" smtClean="0"/>
              <a:t> </a:t>
            </a:r>
            <a:r>
              <a:rPr lang="en-IN" dirty="0" err="1" smtClean="0"/>
              <a:t>Dwivedi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9"/>
          </p:nvPr>
        </p:nvSpPr>
        <p:spPr>
          <a:xfrm>
            <a:off x="5543726" y="3411499"/>
            <a:ext cx="2791795" cy="582719"/>
          </a:xfrm>
        </p:spPr>
        <p:txBody>
          <a:bodyPr/>
          <a:lstStyle/>
          <a:p>
            <a:r>
              <a:rPr lang="en-IN" dirty="0" err="1" smtClean="0"/>
              <a:t>Ritam</a:t>
            </a:r>
            <a:r>
              <a:rPr lang="en-IN" dirty="0" smtClean="0"/>
              <a:t> C.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5"/>
          </p:nvPr>
        </p:nvSpPr>
        <p:spPr>
          <a:xfrm>
            <a:off x="4574464" y="1616880"/>
            <a:ext cx="966194" cy="520268"/>
          </a:xfrm>
        </p:spPr>
        <p:txBody>
          <a:bodyPr/>
          <a:lstStyle/>
          <a:p>
            <a:r>
              <a:rPr lang="en-IN" dirty="0" smtClean="0"/>
              <a:t>2.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IN" dirty="0" smtClean="0"/>
              <a:t>3.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IN" dirty="0" smtClean="0"/>
              <a:t>4.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8"/>
          </p:nvPr>
        </p:nvSpPr>
        <p:spPr>
          <a:xfrm>
            <a:off x="1697021" y="1934265"/>
            <a:ext cx="2791795" cy="3924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29"/>
          </p:nvPr>
        </p:nvSpPr>
        <p:spPr>
          <a:xfrm>
            <a:off x="5543725" y="1995816"/>
            <a:ext cx="2791796" cy="3924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PPT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Training Model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30"/>
          </p:nvPr>
        </p:nvSpPr>
        <p:spPr>
          <a:xfrm>
            <a:off x="1653257" y="3834952"/>
            <a:ext cx="2791795" cy="3924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Leader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31"/>
          </p:nvPr>
        </p:nvSpPr>
        <p:spPr>
          <a:xfrm>
            <a:off x="5667495" y="3834952"/>
            <a:ext cx="2791796" cy="3924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Model Making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23"/>
          </p:nvPr>
        </p:nvSpPr>
        <p:spPr>
          <a:xfrm>
            <a:off x="730827" y="1605458"/>
            <a:ext cx="966194" cy="520268"/>
          </a:xfrm>
        </p:spPr>
        <p:txBody>
          <a:bodyPr/>
          <a:lstStyle/>
          <a:p>
            <a:r>
              <a:rPr lang="en-IN" dirty="0" smtClean="0"/>
              <a:t>1.</a:t>
            </a:r>
            <a:endParaRPr lang="en-IN" dirty="0"/>
          </a:p>
        </p:txBody>
      </p:sp>
      <p:pic>
        <p:nvPicPr>
          <p:cNvPr id="20" name="Picture 2" descr="https://ci5.googleusercontent.com/proxy/IZx0FvzycHVq6W1v7HDxTBYaF7hsaVkbGj5xKNbAMe14RXdsx34XZUIi_ysmMcvoT9i9ksmGvRtliZErU97AQxG69zegPFDviqPaJ9NRMtgypnwWaWZ0IJYMfJG-qVlL0TmoEyZYS6HLaFOKA6VeUBWRSJfTXjIFYA=s0-d-e1-ft#https://www.logomaker.com/api/main/images/1j+ojVNGOMkX9W2+J1iwiGOsjP+IpRVGkAiIiWcqL2VE9AllkiIohfJo9Q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66" y="368071"/>
            <a:ext cx="1346068" cy="8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0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917901" y="1541752"/>
            <a:ext cx="613873" cy="590387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DBFE87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9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4753691" y="1541751"/>
            <a:ext cx="613873" cy="590387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00B0F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971022" cy="589106"/>
          </a:xfrm>
        </p:spPr>
        <p:txBody>
          <a:bodyPr/>
          <a:lstStyle/>
          <a:p>
            <a:r>
              <a:rPr lang="en-IN" dirty="0" err="1" smtClean="0"/>
              <a:t>Rushil</a:t>
            </a:r>
            <a:r>
              <a:rPr lang="en-IN" dirty="0" smtClean="0"/>
              <a:t> Srinivas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Contribution of Members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IN" dirty="0" err="1" smtClean="0"/>
              <a:t>Vignesh</a:t>
            </a:r>
            <a:r>
              <a:rPr lang="en-IN" dirty="0" smtClean="0"/>
              <a:t> </a:t>
            </a:r>
            <a:r>
              <a:rPr lang="en-IN" dirty="0" err="1" smtClean="0"/>
              <a:t>Shekar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5"/>
          </p:nvPr>
        </p:nvSpPr>
        <p:spPr>
          <a:xfrm>
            <a:off x="4580599" y="1576811"/>
            <a:ext cx="966194" cy="520268"/>
          </a:xfrm>
        </p:spPr>
        <p:txBody>
          <a:bodyPr/>
          <a:lstStyle/>
          <a:p>
            <a:r>
              <a:rPr lang="en-IN" dirty="0" smtClean="0"/>
              <a:t>6.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8"/>
          </p:nvPr>
        </p:nvSpPr>
        <p:spPr>
          <a:xfrm>
            <a:off x="1780205" y="1935898"/>
            <a:ext cx="2791795" cy="3924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Frontend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29"/>
          </p:nvPr>
        </p:nvSpPr>
        <p:spPr>
          <a:xfrm>
            <a:off x="5632440" y="1935898"/>
            <a:ext cx="2791796" cy="3924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Frontend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23"/>
          </p:nvPr>
        </p:nvSpPr>
        <p:spPr>
          <a:xfrm>
            <a:off x="737949" y="1576811"/>
            <a:ext cx="966194" cy="520268"/>
          </a:xfrm>
        </p:spPr>
        <p:txBody>
          <a:bodyPr/>
          <a:lstStyle/>
          <a:p>
            <a:r>
              <a:rPr lang="en-IN" dirty="0" smtClean="0"/>
              <a:t>5.</a:t>
            </a:r>
            <a:endParaRPr lang="en-IN" dirty="0"/>
          </a:p>
        </p:txBody>
      </p:sp>
      <p:pic>
        <p:nvPicPr>
          <p:cNvPr id="14" name="Picture 2" descr="https://ci5.googleusercontent.com/proxy/IZx0FvzycHVq6W1v7HDxTBYaF7hsaVkbGj5xKNbAMe14RXdsx34XZUIi_ysmMcvoT9i9ksmGvRtliZErU97AQxG69zegPFDviqPaJ9NRMtgypnwWaWZ0IJYMfJG-qVlL0TmoEyZYS6HLaFOKA6VeUBWRSJfTXjIFYA=s0-d-e1-ft#https://www.logomaker.com/api/main/images/1j+ojVNGOMkX9W2+J1iwiGOsjP+IpRVGkAiIiWcqL2VE9AllkiIohfJo9Q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554" y="368117"/>
            <a:ext cx="1346068" cy="8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21" y="2709686"/>
            <a:ext cx="5528858" cy="19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DBFE87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r>
              <a:rPr lang="es-ES" dirty="0" smtClean="0"/>
              <a:t> of Project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3011226"/>
            <a:ext cx="3962400" cy="4298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solidFill>
            <a:srgbClr val="DBFE87"/>
          </a:solidFill>
        </p:spPr>
        <p:txBody>
          <a:bodyPr/>
          <a:lstStyle/>
          <a:p>
            <a:r>
              <a:rPr lang="es-ES" dirty="0" smtClean="0"/>
              <a:t>03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26" name="Picture 2" descr="https://ci5.googleusercontent.com/proxy/IZx0FvzycHVq6W1v7HDxTBYaF7hsaVkbGj5xKNbAMe14RXdsx34XZUIi_ysmMcvoT9i9ksmGvRtliZErU97AQxG69zegPFDviqPaJ9NRMtgypnwWaWZ0IJYMfJG-qVlL0TmoEyZYS6HLaFOKA6VeUBWRSJfTXjIFYA=s0-d-e1-ft#https://www.logomaker.com/api/main/images/1j+ojVNGOMkX9W2+J1iwiGOsjP+IpRVGkAiIiWcqL2VE9AllkiIohfJo9Q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13" y="993142"/>
            <a:ext cx="1346068" cy="8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3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71415" y="2853144"/>
            <a:ext cx="8251038" cy="2089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Bahnschrift SemiLight Condensed" panose="020B0502040204020203" pitchFamily="34" charset="0"/>
              </a:rPr>
              <a:t>Making the model better and accurate</a:t>
            </a:r>
            <a:endParaRPr lang="en-IN" sz="2000" b="0" dirty="0">
              <a:latin typeface="Bahnschrift SemiLigh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Bahnschrift SemiLight Condensed" panose="020B0502040204020203" pitchFamily="34" charset="0"/>
              </a:rPr>
              <a:t>Making it more accessible</a:t>
            </a:r>
            <a:endParaRPr lang="en-IN" sz="2000" b="0" dirty="0">
              <a:latin typeface="Bahnschrift SemiLigh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Bahnschrift SemiLight Condensed" panose="020B0502040204020203" pitchFamily="34" charset="0"/>
              </a:rPr>
              <a:t>Making it in an app based system</a:t>
            </a:r>
            <a:endParaRPr lang="en-IN" sz="2000" b="0" dirty="0">
              <a:latin typeface="Bahnschrift SemiLigh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Bahnschrift SemiLight Condensed" panose="020B0502040204020203" pitchFamily="34" charset="0"/>
              </a:rPr>
              <a:t>Incorporate more sign languages in the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Bahnschrift SemiLight Condensed" panose="020B0502040204020203" pitchFamily="34" charset="0"/>
              </a:rPr>
              <a:t>Strengthen the voice-sign language translator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Bahnschrift SemiLight Condensed" panose="020B0502040204020203" pitchFamily="34" charset="0"/>
              </a:rPr>
              <a:t>Make the voice-sign language adaptable to more </a:t>
            </a:r>
            <a:r>
              <a:rPr lang="en-IN" sz="2000" b="0" dirty="0" smtClean="0">
                <a:latin typeface="Bahnschrift SemiLight Condensed" panose="020B0502040204020203" pitchFamily="34" charset="0"/>
              </a:rPr>
              <a:t>languages and accents</a:t>
            </a:r>
            <a:endParaRPr lang="en-IN" sz="2000" b="0" dirty="0" smtClean="0">
              <a:latin typeface="Bahnschrift SemiLigh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Bahnschrift SemiLight Condensed" panose="020B0502040204020203" pitchFamily="34" charset="0"/>
              </a:rPr>
              <a:t>Try translating and helping in the rural and less-fortunate sections and regions of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Bahnschrift SemiLight Condensed" panose="020B0502040204020203" pitchFamily="34" charset="0"/>
              </a:rPr>
              <a:t>Make the program compatible with live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Bahnschrift SemiLight Condensed" panose="020B0502040204020203" pitchFamily="34" charset="0"/>
              </a:rPr>
              <a:t>Increase the efficiency and speed of the program when recognising sign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3"/>
          </p:nvPr>
        </p:nvSpPr>
        <p:spPr>
          <a:xfrm>
            <a:off x="1184365" y="-622665"/>
            <a:ext cx="6470468" cy="1480458"/>
          </a:xfrm>
        </p:spPr>
        <p:txBody>
          <a:bodyPr/>
          <a:lstStyle/>
          <a:p>
            <a:pPr algn="ctr"/>
            <a:r>
              <a:rPr lang="en-IN" sz="3000" u="sng" dirty="0" smtClean="0"/>
              <a:t>Future of Project</a:t>
            </a:r>
          </a:p>
        </p:txBody>
      </p:sp>
      <p:pic>
        <p:nvPicPr>
          <p:cNvPr id="5" name="Picture 2" descr="https://ci5.googleusercontent.com/proxy/IZx0FvzycHVq6W1v7HDxTBYaF7hsaVkbGj5xKNbAMe14RXdsx34XZUIi_ysmMcvoT9i9ksmGvRtliZErU97AQxG69zegPFDviqPaJ9NRMtgypnwWaWZ0IJYMfJG-qVlL0TmoEyZYS6HLaFOKA6VeUBWRSJfTXjIFYA=s0-d-e1-ft#https://www.logomaker.com/api/main/images/1j+ojVNGOMkX9W2+J1iwiGOsjP+IpRVGkAiIiWcqL2VE9AllkiIohfJo9Q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3" y="393680"/>
            <a:ext cx="1346068" cy="8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375" y="1424265"/>
            <a:ext cx="4567976" cy="1327160"/>
          </a:xfrm>
        </p:spPr>
        <p:txBody>
          <a:bodyPr/>
          <a:lstStyle/>
          <a:p>
            <a:r>
              <a:rPr lang="es-ES" dirty="0" smtClean="0"/>
              <a:t>Link to </a:t>
            </a:r>
            <a:r>
              <a:rPr lang="es-ES" dirty="0" err="1" smtClean="0"/>
              <a:t>Github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2" y="2787211"/>
            <a:ext cx="4715121" cy="291582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github.com/SignalNPS/Signal-OP</a:t>
            </a:r>
          </a:p>
          <a:p>
            <a:r>
              <a:rPr lang="en-US" dirty="0" smtClean="0">
                <a:ln>
                  <a:solidFill>
                    <a:schemeClr val="tx1"/>
                  </a:solidFill>
                </a:ln>
                <a:hlinkClick r:id="rId2"/>
              </a:rPr>
              <a:t>Link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 smtClean="0"/>
              <a:t>04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26" name="Picture 2" descr="https://ci5.googleusercontent.com/proxy/IZx0FvzycHVq6W1v7HDxTBYaF7hsaVkbGj5xKNbAMe14RXdsx34XZUIi_ysmMcvoT9i9ksmGvRtliZErU97AQxG69zegPFDviqPaJ9NRMtgypnwWaWZ0IJYMfJG-qVlL0TmoEyZYS6HLaFOKA6VeUBWRSJfTXjIFYA=s0-d-e1-ft#https://www.logomaker.com/api/main/images/1j+ojVNGOMkX9W2+J1iwiGOsjP+IpRVGkAiIiWcqL2VE9AllkiIohfJo9Q=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13" y="993142"/>
            <a:ext cx="1346068" cy="8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11587</TotalTime>
  <Words>204</Words>
  <Application>Microsoft Office PowerPoint</Application>
  <PresentationFormat>On-screen Show (16:9)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SemiBold</vt:lpstr>
      <vt:lpstr>Bahnschrift SemiLight Condensed</vt:lpstr>
      <vt:lpstr>Calibri</vt:lpstr>
      <vt:lpstr>Candara</vt:lpstr>
      <vt:lpstr>Poppins</vt:lpstr>
      <vt:lpstr>Source Sans Pro</vt:lpstr>
      <vt:lpstr>Office Theme</vt:lpstr>
      <vt:lpstr>Signal Translating Signs, Empowering Voices</vt:lpstr>
      <vt:lpstr>INDEX</vt:lpstr>
      <vt:lpstr>Introduction to the Website</vt:lpstr>
      <vt:lpstr>Contribution of Members</vt:lpstr>
      <vt:lpstr>Contribution of Members</vt:lpstr>
      <vt:lpstr>Contribution of Members</vt:lpstr>
      <vt:lpstr>Future of Project</vt:lpstr>
      <vt:lpstr>PowerPoint Presentation</vt:lpstr>
      <vt:lpstr>Link to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STUDENT</cp:lastModifiedBy>
  <cp:revision>75</cp:revision>
  <dcterms:created xsi:type="dcterms:W3CDTF">2021-10-12T08:06:43Z</dcterms:created>
  <dcterms:modified xsi:type="dcterms:W3CDTF">2023-11-16T06:34:19Z</dcterms:modified>
</cp:coreProperties>
</file>