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C6674-9283-9414-ABD8-2B5C6A875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EDB910D-5AF1-3E57-74E7-B0C08E5A1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6E973C-D215-097D-2D80-0B466DCF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EBA-D8A0-45A5-9CB1-03E790C9E66F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596D93-B7CF-4621-F77D-17E174E6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4D79BF4-B664-54C3-7040-904DBC13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EC87-F65C-4CF4-81F1-8D2F85766F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196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DF69F-DF47-D893-C4CC-302FE006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4FF15DC-E72F-E5E7-518F-0A223E19D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FD6209-06C7-72D2-EE30-03C25502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EBA-D8A0-45A5-9CB1-03E790C9E66F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95A7CB-3F37-16DC-7E18-18EE9A37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AFC7A7D-8D25-C4C4-E77B-18509E68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EC87-F65C-4CF4-81F1-8D2F85766F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20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4EC6AF0-5A9E-C81E-3A0D-AE2145553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9E1F903-E63E-AFC1-A56B-862C6FCF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57E50C-9357-0A31-B854-B4F50504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EBA-D8A0-45A5-9CB1-03E790C9E66F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C41410-1C1E-6194-D37A-EA2C1A97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5266ADB-7128-AC59-4ED6-FB7A7C26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EC87-F65C-4CF4-81F1-8D2F85766F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94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9AC2A-A80F-6C69-D782-7F0933A8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4B21BEA-E2E0-18BF-2F27-1483E72C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C95E38-D328-39C0-5072-A4EF1FD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EBA-D8A0-45A5-9CB1-03E790C9E66F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9C2265-B3A9-96E7-7629-1BBB321B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BE2A43-9BC2-4398-3FB7-F9085332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EC87-F65C-4CF4-81F1-8D2F85766F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24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705EC-7E31-1093-4B37-6E9A12D2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66C4C1-3160-C23D-AA25-C0221BF4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508D46-8897-0619-DC73-B2E07CE0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EBA-D8A0-45A5-9CB1-03E790C9E66F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8D3823-315C-E97E-07FE-787B2856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68D75B8-5C28-FE9A-BA26-0E4775DC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EC87-F65C-4CF4-81F1-8D2F85766F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726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268DD-D4D1-B7ED-E1BE-56DB0DCF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526F826-E365-792E-9412-CDEB45F13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C71660E-DCD2-A581-EC6D-5F867DFC6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469041E-29B0-170B-8664-8AA742DD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EBA-D8A0-45A5-9CB1-03E790C9E66F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D4FDCD2-BF96-9D4D-C91F-1AAE74DD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593BCC9-1774-46CD-127E-C75052E5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EC87-F65C-4CF4-81F1-8D2F85766F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81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76EF8-3645-CC19-720D-40388BE8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4980ED-D103-6D33-7836-B56C8842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2E0435A-E1AC-0283-3DE6-670C3704D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0E12511-C733-A0E6-11CE-942803ECD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DD6BE86-1F0F-71D7-67B2-4237D6A0B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82C2229-7B91-7C4E-7D4F-E422C49B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EBA-D8A0-45A5-9CB1-03E790C9E66F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9318323-62A4-1D5F-DB2F-7CE74328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FF2E8E5-20C8-3AC1-4772-F48E8CBF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EC87-F65C-4CF4-81F1-8D2F85766F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62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2982B-1830-7CBF-9600-E17ACC6C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263082F-49AE-4F4E-9473-CAC7BD71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EBA-D8A0-45A5-9CB1-03E790C9E66F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27576DB-5313-4C7E-5F65-31ECFD37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13A10F-6425-E330-3E50-5AA9809F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EC87-F65C-4CF4-81F1-8D2F85766F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416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37F88B2-6C3F-DFE1-81B9-33282F35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EBA-D8A0-45A5-9CB1-03E790C9E66F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2CDE54F-0D6B-46A0-8998-7826450D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E7E4DE8-CAE9-64FF-2030-19FA7735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EC87-F65C-4CF4-81F1-8D2F85766F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71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C3AAC-58EC-C1DF-F790-36499CC1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224E37-4D6A-EE27-82C6-B4C4A1D8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5D71972-353A-DF9C-BCAB-8AA8DD7DD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A558BA1-B18E-772E-7FE5-6E7497D5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EBA-D8A0-45A5-9CB1-03E790C9E66F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1774B03-1B47-E34B-9199-8FE0AFC4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0DBC19B-DBC8-0B52-4534-4B760266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EC87-F65C-4CF4-81F1-8D2F85766F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225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FF94D-0C0E-F7D7-06DA-99CA11FB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1E4DD86-BF0D-9A09-A249-1241445C8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AA6B03D-BC9C-BF3A-BD0C-35D7B481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2B24D0-42A7-9E46-4C7A-BC9BD197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EBA-D8A0-45A5-9CB1-03E790C9E66F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12B3B9F-9407-D8FE-A6BC-FBE90D82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E446E75-E8D7-06F6-F63D-8CC0B3E4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EC87-F65C-4CF4-81F1-8D2F85766F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714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126E312-1030-79D5-6950-612EB692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1A3300-9DB9-B487-8A8C-D76CC7DA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497C30-393F-EA9C-9264-72D92CD80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4FEBA-D8A0-45A5-9CB1-03E790C9E66F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D9CAA0-C517-0215-A2EF-536D4FF23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30ECF45-E119-BF19-6B58-990C6ECA2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5EC87-F65C-4CF4-81F1-8D2F85766F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02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A6C39421-A699-0F80-20E5-4FFCC12E8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05" y="3304821"/>
            <a:ext cx="3525389" cy="5464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6D9A0BB-103B-9EF6-2355-87FB95705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528" y="2490280"/>
            <a:ext cx="3411166" cy="1048865"/>
          </a:xfrm>
        </p:spPr>
        <p:txBody>
          <a:bodyPr/>
          <a:lstStyle/>
          <a:p>
            <a:r>
              <a:rPr lang="da-DK" dirty="0">
                <a:latin typeface="Bahnschrift" panose="020B0502040204020203" pitchFamily="34" charset="0"/>
              </a:rPr>
              <a:t>KemiFRI</a:t>
            </a:r>
          </a:p>
        </p:txBody>
      </p:sp>
    </p:spTree>
    <p:extLst>
      <p:ext uri="{BB962C8B-B14F-4D97-AF65-F5344CB8AC3E}">
        <p14:creationId xmlns:p14="http://schemas.microsoft.com/office/powerpoint/2010/main" val="166243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094F6-7619-8178-509A-16A3812C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FAD8A47-18FD-4FF6-E938-195C6EE5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9" name="Billede 8" descr="Et billede, der indeholder skitse, tegning, sort-hvid&#10;&#10;Automatisk genereret beskrivelse">
            <a:extLst>
              <a:ext uri="{FF2B5EF4-FFF2-40B4-BE49-F238E27FC236}">
                <a16:creationId xmlns:a16="http://schemas.microsoft.com/office/drawing/2014/main" id="{E4E97F35-8628-EE2B-A3EA-EC3EBDE30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978"/>
            <a:ext cx="12192000" cy="52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6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Bahnschrift</vt:lpstr>
      <vt:lpstr>Office-tema</vt:lpstr>
      <vt:lpstr>KemiFRI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Signe Mehlsen</dc:creator>
  <cp:lastModifiedBy>Signe Mehlsen</cp:lastModifiedBy>
  <cp:revision>1</cp:revision>
  <dcterms:created xsi:type="dcterms:W3CDTF">2024-10-03T09:56:30Z</dcterms:created>
  <dcterms:modified xsi:type="dcterms:W3CDTF">2024-10-03T10:23:24Z</dcterms:modified>
</cp:coreProperties>
</file>