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8" r:id="rId3"/>
    <p:sldId id="257" r:id="rId4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8D2"/>
    <a:srgbClr val="5F6366"/>
    <a:srgbClr val="A6CEBD"/>
    <a:srgbClr val="005B7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87"/>
    <p:restoredTop sz="94630"/>
  </p:normalViewPr>
  <p:slideViewPr>
    <p:cSldViewPr snapToGrid="0">
      <p:cViewPr>
        <p:scale>
          <a:sx n="32" d="100"/>
          <a:sy n="32" d="100"/>
        </p:scale>
        <p:origin x="-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46551-0E78-3142-884E-BFE41FCB63BE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5722-E254-8C4D-8A70-47D6CB44D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41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BBB77-77D0-B64E-82D7-D250B9C2F6AB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830F9-A3D2-F34C-800E-7E8BD0BD0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1.png"/><Relationship Id="rId39" Type="http://schemas.openxmlformats.org/officeDocument/2006/relationships/image" Target="../media/image50.png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8.emf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15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Relationship Id="rId27" Type="http://schemas.openxmlformats.org/officeDocument/2006/relationships/image" Target="../media/image2.sv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22.png"/><Relationship Id="rId3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B2911B4-2696-E129-6860-0FFC004438C5}"/>
              </a:ext>
            </a:extLst>
          </p:cNvPr>
          <p:cNvGrpSpPr/>
          <p:nvPr/>
        </p:nvGrpSpPr>
        <p:grpSpPr>
          <a:xfrm>
            <a:off x="8920794" y="10283849"/>
            <a:ext cx="6590956" cy="8399924"/>
            <a:chOff x="8920794" y="10283849"/>
            <a:chExt cx="6590956" cy="83999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DAA1E4-0423-8661-02B1-5C4FBE795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36616" y="10661386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06F1CCA-46BA-FCB6-1A22-FC5B029F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1989" y="10398149"/>
              <a:ext cx="5478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C82AFF-576C-D500-746F-68D216885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32160" y="10340999"/>
              <a:ext cx="327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8714C2-C47D-23C1-84EF-11659761C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6079" y="10283849"/>
              <a:ext cx="1196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37AA5E-4F62-52D3-A44C-3F73F54A9374}"/>
                </a:ext>
              </a:extLst>
            </p:cNvPr>
            <p:cNvSpPr txBox="1"/>
            <p:nvPr/>
          </p:nvSpPr>
          <p:spPr>
            <a:xfrm>
              <a:off x="11910835" y="11388559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A24EC4-026B-557C-2291-0B7C42FAD1FE}"/>
                </a:ext>
              </a:extLst>
            </p:cNvPr>
            <p:cNvSpPr txBox="1"/>
            <p:nvPr/>
          </p:nvSpPr>
          <p:spPr>
            <a:xfrm>
              <a:off x="11924210" y="10432981"/>
              <a:ext cx="36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–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F5FCD4-0024-7C4C-105D-F9ECCE952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916" y="10398149"/>
              <a:ext cx="0" cy="263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548EAEE-3C05-13CC-A98C-9981A3500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1047727" y="12456287"/>
              <a:ext cx="2187833" cy="8022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6832B6D-62C5-072C-0568-BB698DB7A1A0}"/>
                    </a:ext>
                  </a:extLst>
                </p:cNvPr>
                <p:cNvSpPr txBox="1"/>
                <p:nvPr/>
              </p:nvSpPr>
              <p:spPr>
                <a:xfrm>
                  <a:off x="12244689" y="12409905"/>
                  <a:ext cx="6758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6832B6D-62C5-072C-0568-BB698DB7A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4689" y="12409905"/>
                  <a:ext cx="675890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12F1E0-924D-D8D9-7D1F-BED569DAA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3581" y="12462765"/>
              <a:ext cx="0" cy="90053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D7B066-D5B0-1694-312E-043FE0F1CE2F}"/>
                    </a:ext>
                  </a:extLst>
                </p:cNvPr>
                <p:cNvSpPr txBox="1"/>
                <p:nvPr/>
              </p:nvSpPr>
              <p:spPr>
                <a:xfrm>
                  <a:off x="11172500" y="12626709"/>
                  <a:ext cx="5680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D7B066-D5B0-1694-312E-043FE0F1C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500" y="12626709"/>
                  <a:ext cx="568040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851CB9-140D-B2D4-6764-72E00EEE0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72623" y="1383108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D793922-AECB-D3B4-2205-E599E7C9F582}"/>
                    </a:ext>
                  </a:extLst>
                </p:cNvPr>
                <p:cNvSpPr txBox="1"/>
                <p:nvPr/>
              </p:nvSpPr>
              <p:spPr>
                <a:xfrm>
                  <a:off x="12104708" y="13347412"/>
                  <a:ext cx="5940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D793922-AECB-D3B4-2205-E599E7C9F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4708" y="13347412"/>
                  <a:ext cx="59400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07CD9C-5E48-67CC-9473-FF1902705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822" y="13900630"/>
              <a:ext cx="39213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2DE95F9-4D65-18AF-F825-2C23968D6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8822" y="13881981"/>
              <a:ext cx="0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A3AF03-5EC8-3093-B9B0-18F081A8F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1369" y="13649441"/>
              <a:ext cx="0" cy="109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298F6C-DAB1-A90F-EF69-EF927DC9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9908" y="14760141"/>
              <a:ext cx="9203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73889A-24C0-BFB7-FC4B-2642EF94C4A9}"/>
                    </a:ext>
                  </a:extLst>
                </p:cNvPr>
                <p:cNvSpPr txBox="1"/>
                <p:nvPr/>
              </p:nvSpPr>
              <p:spPr>
                <a:xfrm>
                  <a:off x="11017738" y="14090060"/>
                  <a:ext cx="9142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leak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73889A-24C0-BFB7-FC4B-2642EF94C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738" y="14090060"/>
                  <a:ext cx="914289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D2E3F74-002A-FDD2-1AE0-45D5BC90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7888" y="14032359"/>
              <a:ext cx="0" cy="63892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DC1109-9500-D31E-059C-4432CDB28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2416" y="14818204"/>
              <a:ext cx="2761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24E819-B23C-0753-9D56-E7066D10F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61762" y="14818204"/>
              <a:ext cx="0" cy="436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D09816-0710-A588-89A9-9BD4CCFBF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2163" y="14815029"/>
              <a:ext cx="0" cy="465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D39572-DFA6-CF89-8FB4-9F61962A7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4103" y="14818155"/>
              <a:ext cx="2761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5590E4-D70E-A2A1-023B-0974D10AC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222" y="14528068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F66208-591F-3539-6BD7-596DC7ED4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0222" y="14597826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D10844-631D-03C1-9B5D-4BE0AF44F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8822" y="14602053"/>
              <a:ext cx="0" cy="67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D675096-6FB9-81C7-463D-E3C17BB03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4573" y="14818155"/>
              <a:ext cx="2761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403F57-4D27-BDC3-4631-3D7F8AB34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2633" y="14802370"/>
              <a:ext cx="0" cy="382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CC2F381F-47E6-13A6-1EDB-0671FEB08E3F}"/>
                </a:ext>
              </a:extLst>
            </p:cNvPr>
            <p:cNvSpPr/>
            <p:nvPr/>
          </p:nvSpPr>
          <p:spPr>
            <a:xfrm flipV="1">
              <a:off x="12521375" y="14902937"/>
              <a:ext cx="121694" cy="287847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033B634-B18E-B35F-4632-D2755378D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822" y="15265844"/>
              <a:ext cx="2712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5D91642-3614-6DCA-655E-EBBE737FB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6775" y="14118982"/>
              <a:ext cx="0" cy="90053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B79B17B-9D80-012F-D460-044C368D8B28}"/>
                    </a:ext>
                  </a:extLst>
                </p:cNvPr>
                <p:cNvSpPr txBox="1"/>
                <p:nvPr/>
              </p:nvSpPr>
              <p:spPr>
                <a:xfrm>
                  <a:off x="8920794" y="14282926"/>
                  <a:ext cx="707117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B79B17B-9D80-012F-D460-044C368D8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794" y="14282926"/>
                  <a:ext cx="707117" cy="560218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D7CD8-6BAE-9079-25A8-4CDC0FCC4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0132" y="13879263"/>
              <a:ext cx="0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4C8770C-B033-91CE-D311-5BB62FAC4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1532" y="1452535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7BA30D-DAA5-71BA-92FF-7CBF04F22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1532" y="14595108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9EFB188-F1FA-276F-938E-B07D9567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0132" y="14599335"/>
              <a:ext cx="0" cy="67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DEBBE6-8D17-57A9-5218-71720320F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3925" y="13973142"/>
              <a:ext cx="0" cy="90053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4464D1-F63E-3794-FAEB-F6D37099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5288" y="15265844"/>
              <a:ext cx="8879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1E7C76-3819-FA47-2D0F-239199A8C16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598208" y="15543368"/>
              <a:ext cx="5478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6B584C-1E61-4A09-B9DB-19E9F4CF610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08378" y="15600518"/>
              <a:ext cx="327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3C1D970-A498-FFB8-5BEC-B51DD55130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12298" y="15657668"/>
              <a:ext cx="1196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02B561-3BB7-D4E3-C52C-85F4245E43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72135" y="15280131"/>
              <a:ext cx="0" cy="263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C9FC69D-90E2-C729-86F6-57A8C45BBC2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3109717" y="16934636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1B8D7E7-BE82-3DA1-363A-1A2B5B202D6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548090" y="18569473"/>
              <a:ext cx="5478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94BB9C9-7B3C-E252-FCBF-25E2065022B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658260" y="18626623"/>
              <a:ext cx="327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210A4E7-FCF8-3A04-BB90-C037248C63E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762180" y="18683773"/>
              <a:ext cx="1196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256B7C1-0D22-0454-D82D-2E89C9510DCF}"/>
                </a:ext>
              </a:extLst>
            </p:cNvPr>
            <p:cNvSpPr txBox="1"/>
            <p:nvPr/>
          </p:nvSpPr>
          <p:spPr>
            <a:xfrm rot="10800000">
              <a:off x="13548318" y="16871177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CFB3EFE-4B55-2F6E-3BC6-D19074787486}"/>
                </a:ext>
              </a:extLst>
            </p:cNvPr>
            <p:cNvSpPr txBox="1"/>
            <p:nvPr/>
          </p:nvSpPr>
          <p:spPr>
            <a:xfrm rot="10800000">
              <a:off x="13632727" y="17826755"/>
              <a:ext cx="36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–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5A9BAB-C2A1-5BA5-BB14-344AA0DDBC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3822017" y="18306236"/>
              <a:ext cx="0" cy="2632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3FD78562-8D5D-6AE7-09B6-18EFC5C2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695625" y="15702149"/>
              <a:ext cx="2187833" cy="8022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55DEB18-644D-FD14-4B50-A40507037737}"/>
                    </a:ext>
                  </a:extLst>
                </p:cNvPr>
                <p:cNvSpPr txBox="1"/>
                <p:nvPr/>
              </p:nvSpPr>
              <p:spPr>
                <a:xfrm>
                  <a:off x="13131166" y="15833779"/>
                  <a:ext cx="4981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55DEB18-644D-FD14-4B50-A40507037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166" y="15833779"/>
                  <a:ext cx="49814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76F8A6-FD30-0A08-59F0-20ECBBA878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080592" y="15754445"/>
              <a:ext cx="0" cy="90053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BBC09A-EA8C-8D76-DD79-3BBA7CF626F4}"/>
                    </a:ext>
                  </a:extLst>
                </p:cNvPr>
                <p:cNvSpPr txBox="1"/>
                <p:nvPr/>
              </p:nvSpPr>
              <p:spPr>
                <a:xfrm>
                  <a:off x="14065713" y="15967819"/>
                  <a:ext cx="5808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BBC09A-EA8C-8D76-DD79-3BBA7CF62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5713" y="15967819"/>
                  <a:ext cx="58086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3913E7C-0175-109C-C7A4-9A19A54910C8}"/>
                    </a:ext>
                  </a:extLst>
                </p:cNvPr>
                <p:cNvSpPr txBox="1"/>
                <p:nvPr/>
              </p:nvSpPr>
              <p:spPr>
                <a:xfrm>
                  <a:off x="14125698" y="14148181"/>
                  <a:ext cx="707117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3913E7C-0175-109C-C7A4-9A19A5491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698" y="14148181"/>
                  <a:ext cx="707117" cy="560218"/>
                </a:xfrm>
                <a:prstGeom prst="rect">
                  <a:avLst/>
                </a:prstGeom>
                <a:blipFill>
                  <a:blip r:embed="rId11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207C0C3-7629-F56B-BB41-2A73919F3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9317" y="15197264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97D2BF35-6D21-6E2C-59F1-B881F003DAD5}"/>
                    </a:ext>
                  </a:extLst>
                </p:cNvPr>
                <p:cNvSpPr txBox="1"/>
                <p:nvPr/>
              </p:nvSpPr>
              <p:spPr>
                <a:xfrm>
                  <a:off x="14542382" y="17358826"/>
                  <a:ext cx="9693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97D2BF35-6D21-6E2C-59F1-B881F003D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2382" y="17358826"/>
                  <a:ext cx="969368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BD2511C-1356-9615-E7A9-D945912CB72A}"/>
                    </a:ext>
                  </a:extLst>
                </p:cNvPr>
                <p:cNvSpPr txBox="1"/>
                <p:nvPr/>
              </p:nvSpPr>
              <p:spPr>
                <a:xfrm>
                  <a:off x="10054660" y="14307038"/>
                  <a:ext cx="6465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1BD2511C-1356-9615-E7A9-D945912CB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660" y="14307038"/>
                  <a:ext cx="646587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12F675D-449D-AC1E-83AF-609FB710CD08}"/>
                    </a:ext>
                  </a:extLst>
                </p:cNvPr>
                <p:cNvSpPr txBox="1"/>
                <p:nvPr/>
              </p:nvSpPr>
              <p:spPr>
                <a:xfrm>
                  <a:off x="12973793" y="14153199"/>
                  <a:ext cx="6465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12F675D-449D-AC1E-83AF-609FB710C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793" y="14153199"/>
                  <a:ext cx="646587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A313BD-9C6F-24F3-8F18-06A1E139562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16" y="15446580"/>
              <a:ext cx="9136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D03C696-BF84-F33F-2FD1-8C7C07C3F746}"/>
                    </a:ext>
                  </a:extLst>
                </p:cNvPr>
                <p:cNvSpPr txBox="1"/>
                <p:nvPr/>
              </p:nvSpPr>
              <p:spPr>
                <a:xfrm>
                  <a:off x="12107288" y="15399476"/>
                  <a:ext cx="6834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D03C696-BF84-F33F-2FD1-8C7C07C3F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7288" y="15399476"/>
                  <a:ext cx="683457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AFFD6F-AE32-85D6-2182-0FC67244DF77}"/>
                    </a:ext>
                  </a:extLst>
                </p:cNvPr>
                <p:cNvSpPr txBox="1"/>
                <p:nvPr/>
              </p:nvSpPr>
              <p:spPr>
                <a:xfrm>
                  <a:off x="13813224" y="15027704"/>
                  <a:ext cx="6423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AFFD6F-AE32-85D6-2182-0FC67244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4" y="15027704"/>
                  <a:ext cx="64235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55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8C349D8-B1B0-AC65-66FD-82BD35CF46D6}"/>
              </a:ext>
            </a:extLst>
          </p:cNvPr>
          <p:cNvGrpSpPr/>
          <p:nvPr/>
        </p:nvGrpSpPr>
        <p:grpSpPr>
          <a:xfrm>
            <a:off x="9601200" y="1841919"/>
            <a:ext cx="13716000" cy="30610421"/>
            <a:chOff x="9748419" y="1659039"/>
            <a:chExt cx="13716000" cy="30610421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EC72502D-74DC-CD4E-4012-8ED9EE5B5F31}"/>
                </a:ext>
              </a:extLst>
            </p:cNvPr>
            <p:cNvGrpSpPr/>
            <p:nvPr/>
          </p:nvGrpSpPr>
          <p:grpSpPr>
            <a:xfrm>
              <a:off x="9748419" y="18553460"/>
              <a:ext cx="13716000" cy="13716000"/>
              <a:chOff x="7912822" y="2768024"/>
              <a:chExt cx="13716000" cy="13716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724DD0-38D1-6C1C-0482-20FAC9867C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35012" y="8587181"/>
                <a:ext cx="1371600" cy="1371600"/>
              </a:xfrm>
              <a:prstGeom prst="ellipse">
                <a:avLst/>
              </a:prstGeom>
              <a:solidFill>
                <a:srgbClr val="A6CEB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A0230BD-43CD-7DE7-BB33-D684226BF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4337" y="8788047"/>
                <a:ext cx="0" cy="4550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DEF763C-AE51-0D91-C6B6-2BE95277F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66277" y="9333818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B264618-0D38-F686-4F5F-0E34E15A4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4337" y="9329224"/>
                <a:ext cx="0" cy="3823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AD2D3F4-A4FD-650C-6FD8-5AD6A6E5F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6985" y="9121349"/>
                <a:ext cx="0" cy="2415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5D8FC3-E8E0-E860-8ABF-AD07FCF85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6985" y="8682448"/>
                <a:ext cx="0" cy="3946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F2FDA6-591E-98BB-598C-0B150C2C3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6985" y="9392852"/>
                <a:ext cx="0" cy="46634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CD41AF1-638F-B6B4-445B-EC604373F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18370" y="8803708"/>
                <a:ext cx="3954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08DC9F-3AAC-0064-415C-D9D35357D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17462" y="9703122"/>
                <a:ext cx="3931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88D187A-22DC-C74D-FC1E-427AF418C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16107" y="9703122"/>
                <a:ext cx="0" cy="38995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4357CC-9193-2C0E-949C-EC60C7E38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16107" y="8428735"/>
                <a:ext cx="0" cy="3657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70168A67-E5A1-2A4D-3EF5-D9A79F953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0829068" y="9025038"/>
                <a:ext cx="1213764" cy="445047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74ABFAA-C75A-348F-E013-B5C6B376C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53393" y="7191384"/>
                <a:ext cx="914400" cy="914400"/>
              </a:xfrm>
              <a:prstGeom prst="ellipse">
                <a:avLst/>
              </a:prstGeom>
              <a:solidFill>
                <a:srgbClr val="376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93D782C-D828-1F4C-0D94-FC8F057A9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10593" y="6928147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24E9EA-E9AA-9207-2C51-566D3ED0E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6666" y="6928147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DA6D9-7D6A-5CC1-4C03-486521B62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46837" y="6870997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6D540C7-C97F-BB71-ECEE-A1EF3A571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50756" y="6813847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0894CBB-275E-E678-8871-5C5AADC0F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2660" y="7422216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0894CBB-275E-E678-8871-5C5AADC0F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2660" y="7422216"/>
                    <a:ext cx="96936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A291F9-483E-E862-7216-C28E0A0D381F}"/>
                  </a:ext>
                </a:extLst>
              </p:cNvPr>
              <p:cNvSpPr txBox="1"/>
              <p:nvPr/>
            </p:nvSpPr>
            <p:spPr>
              <a:xfrm>
                <a:off x="11930095" y="7054769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–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7A8CEE-0DD4-3790-A0EB-4EB9FAFC6AD0}"/>
                  </a:ext>
                </a:extLst>
              </p:cNvPr>
              <p:cNvSpPr txBox="1"/>
              <p:nvPr/>
            </p:nvSpPr>
            <p:spPr>
              <a:xfrm>
                <a:off x="11908454" y="7663807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+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798831-3EB3-A3A5-F540-418D1F911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10593" y="8109698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436E709-6F1E-8EB4-8FE9-6C23C40D63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66277" y="9242126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C65369-9DFE-25C5-6047-008A41FD0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48095" y="831431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91733F2-639D-6137-CBC3-26E931ACCD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6979" y="7749626"/>
                    <a:ext cx="642355" cy="555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91733F2-639D-6137-CBC3-26E931ACCD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6979" y="7749626"/>
                    <a:ext cx="642355" cy="5554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76F12A1-F03F-A910-DE20-D5A97F3652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76917" y="9063702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8674BC-27D8-1A22-8891-7D34073DB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76917" y="9405748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E20248-0491-12E0-1094-561CC2B8A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53393" y="8372935"/>
                <a:ext cx="4572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FF93034-A98B-1F5A-10EC-87D96F696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48095" y="1005613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7122199-215C-206B-00D4-B00955317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2313" y="9798127"/>
                    <a:ext cx="642355" cy="555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7122199-215C-206B-00D4-B009553177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2313" y="9798127"/>
                    <a:ext cx="642355" cy="5554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E76A031-878E-CEF3-FBFC-B253F06B9E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20918" y="11526750"/>
                <a:ext cx="1371600" cy="1371600"/>
              </a:xfrm>
              <a:prstGeom prst="ellipse">
                <a:avLst/>
              </a:prstGeom>
              <a:solidFill>
                <a:srgbClr val="A6CEB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8947EE-58F5-45A3-F88D-B92120204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90243" y="11727616"/>
                <a:ext cx="0" cy="4550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6A03C4-3686-6EE2-FF7C-B5AC0806F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52183" y="12273387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C3CB1E3-1A85-E8B1-CD72-DFB3A501EF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90243" y="12268793"/>
                <a:ext cx="0" cy="3823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CF65A0-55D9-C4A7-A3DE-1A08F5B9B7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92891" y="12060918"/>
                <a:ext cx="0" cy="2415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74A0234-069E-C390-57AA-C0260EF7CE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92891" y="11622017"/>
                <a:ext cx="0" cy="3946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4F6FC7-069A-391A-B3C1-90732329B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92891" y="12332421"/>
                <a:ext cx="0" cy="46634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9B3FA1A-91FA-DA83-F5C0-2BF79CF299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4276" y="11743277"/>
                <a:ext cx="3954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DA5A707-6120-FF15-6A4B-0DCC4EA23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3368" y="12642691"/>
                <a:ext cx="3931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8FAFA4-AE12-9C29-97B2-0D7E7BD39D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02013" y="12642691"/>
                <a:ext cx="0" cy="38995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B9D41A3-BDEF-20C8-3DAC-FD047C6F2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99964" y="11312504"/>
                <a:ext cx="2049" cy="4215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123309D1-69D9-8EA1-402C-88A6F7009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2314974" y="11964607"/>
                <a:ext cx="1213764" cy="445047"/>
              </a:xfrm>
              <a:prstGeom prst="rect">
                <a:avLst/>
              </a:prstGeom>
            </p:spPr>
          </p:pic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B56DF3-6ABA-ED1E-D4E2-1E910D781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39299" y="10130953"/>
                <a:ext cx="914400" cy="914400"/>
              </a:xfrm>
              <a:prstGeom prst="ellipse">
                <a:avLst/>
              </a:prstGeom>
              <a:solidFill>
                <a:srgbClr val="376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F599288-7363-022D-E685-D0B4AC436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96499" y="9867716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FC36E83-3D53-5A9F-A28C-262064830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22572" y="9867716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D458673-2049-0D6B-A3A5-8C9980AC3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32743" y="9810566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CCE61E8-5C68-C1BE-3F7B-A67948F1A9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36662" y="9753416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9A6AAEA-51F7-486B-B9F2-77419FC7A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8472" y="10343792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9A6AAEA-51F7-486B-B9F2-77419FC7A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8472" y="10343792"/>
                    <a:ext cx="96936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8A4657-061C-4B48-8852-AB34285981BC}"/>
                  </a:ext>
                </a:extLst>
              </p:cNvPr>
              <p:cNvSpPr txBox="1"/>
              <p:nvPr/>
            </p:nvSpPr>
            <p:spPr>
              <a:xfrm>
                <a:off x="13416001" y="9994338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4EAB193-E6EC-6AAB-1229-F676D67184F7}"/>
                  </a:ext>
                </a:extLst>
              </p:cNvPr>
              <p:cNvSpPr txBox="1"/>
              <p:nvPr/>
            </p:nvSpPr>
            <p:spPr>
              <a:xfrm>
                <a:off x="13394360" y="1059075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+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32E1A6A-1196-FE5C-5A76-0786E5152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96499" y="11049267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45D260B-9320-4720-E785-296F1FC3B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52183" y="12181695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1F63303-B049-4337-358F-734F15E61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6235" y="12685107"/>
                    <a:ext cx="658129" cy="6211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1F63303-B049-4337-358F-734F15E61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6235" y="12685107"/>
                    <a:ext cx="658129" cy="6211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B5E2F2-C117-5E8C-DDBB-79D8124CE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62823" y="12003271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AB463D0-BDB7-A8BD-1042-CBBE5C58F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62823" y="12345317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F71F28-6228-B7DB-5D30-E20728306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82462" y="11312504"/>
                <a:ext cx="530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2D3D63D-FAEE-AE19-6FD2-0B63A7E0D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34001" y="1299570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9B383C1-E7E3-AFF2-67C5-37E237A8F4D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2384" y="12055155"/>
                    <a:ext cx="658129" cy="6254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9B383C1-E7E3-AFF2-67C5-37E237A8F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2384" y="12055155"/>
                    <a:ext cx="658129" cy="62542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4" name="Graphic 153">
                <a:extLst>
                  <a:ext uri="{FF2B5EF4-FFF2-40B4-BE49-F238E27FC236}">
                    <a16:creationId xmlns:a16="http://schemas.microsoft.com/office/drawing/2014/main" id="{E8D1BA7D-12B9-6705-8BAF-7DB9E145A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815497" y="11077747"/>
                <a:ext cx="1595219" cy="584914"/>
              </a:xfrm>
              <a:prstGeom prst="rect">
                <a:avLst/>
              </a:prstGeom>
            </p:spPr>
          </p:pic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B79AA3D-9A64-045B-0609-B446E1191E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99765" y="12002673"/>
                <a:ext cx="3768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46D1B07-13C5-4FDA-CF0F-CA3D8491C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13442" y="10124716"/>
                <a:ext cx="0" cy="66633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084DE194-93FC-3FC0-57F3-CDDAEFBFBFE8}"/>
                      </a:ext>
                    </a:extLst>
                  </p:cNvPr>
                  <p:cNvSpPr txBox="1"/>
                  <p:nvPr/>
                </p:nvSpPr>
                <p:spPr>
                  <a:xfrm>
                    <a:off x="8991746" y="8483043"/>
                    <a:ext cx="11773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OECT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oMath>
                    </a14:m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084DE194-93FC-3FC0-57F3-CDDAEFBFBF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1746" y="8483043"/>
                    <a:ext cx="117737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638" t="-11905" r="-4255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125D1FA-BAD2-7CF2-B5F1-45B685D2CA97}"/>
                      </a:ext>
                    </a:extLst>
                  </p:cNvPr>
                  <p:cNvSpPr txBox="1"/>
                  <p:nvPr/>
                </p:nvSpPr>
                <p:spPr>
                  <a:xfrm>
                    <a:off x="13569996" y="11603105"/>
                    <a:ext cx="11666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OECT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oMath>
                    </a14:m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125D1FA-BAD2-7CF2-B5F1-45B685D2C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69996" y="11603105"/>
                    <a:ext cx="1166601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753" t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E3CB0D34-A010-7545-76C6-627A8C58A48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9056" y="11070356"/>
                    <a:ext cx="758989" cy="5983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w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p>
                          </m:sSubSup>
                        </m:oMath>
                      </m:oMathPara>
                    </a14:m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E3CB0D34-A010-7545-76C6-627A8C58A4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9056" y="11070356"/>
                    <a:ext cx="758989" cy="5983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485B6A1-3E55-1D75-AA62-ECCD6029BFC0}"/>
                  </a:ext>
                </a:extLst>
              </p:cNvPr>
              <p:cNvSpPr/>
              <p:nvPr/>
            </p:nvSpPr>
            <p:spPr>
              <a:xfrm>
                <a:off x="7912822" y="2768024"/>
                <a:ext cx="13716000" cy="13716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A2BE88C-487A-CDE6-D93D-9D3C86DC4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44995" y="1193520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4" name="Graphic 263">
                <a:extLst>
                  <a:ext uri="{FF2B5EF4-FFF2-40B4-BE49-F238E27FC236}">
                    <a16:creationId xmlns:a16="http://schemas.microsoft.com/office/drawing/2014/main" id="{C1F9E082-544E-D71F-964D-2DC7939F0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flipV="1">
                <a:off x="10169120" y="9839246"/>
                <a:ext cx="1595219" cy="58491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85E1B969-27C2-CB53-F669-DF2D87DE41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1480" y="10195886"/>
                    <a:ext cx="49814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85E1B969-27C2-CB53-F669-DF2D87DE4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1480" y="10195886"/>
                    <a:ext cx="498149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EF3AED4-DEB9-C31D-A56B-6E0413597D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086421" y="10131336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2925C46-686F-46D1-F1F4-C93C60BC54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39442" y="10131336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C66EA41-DC94-F9BB-4C68-2BCD74973D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86211" y="10131336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Graphic 271">
                <a:extLst>
                  <a:ext uri="{FF2B5EF4-FFF2-40B4-BE49-F238E27FC236}">
                    <a16:creationId xmlns:a16="http://schemas.microsoft.com/office/drawing/2014/main" id="{3A34BC86-39CA-CDAE-C333-18949FA91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2297865" y="13397574"/>
                <a:ext cx="1595219" cy="584914"/>
              </a:xfrm>
              <a:prstGeom prst="rect">
                <a:avLst/>
              </a:prstGeom>
            </p:spPr>
          </p:pic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0A19CF3D-1F39-D855-8AE8-D993B33E6A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829367" y="14292149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347D87D-BEE0-DD4C-1A07-EF404BA34EF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939537" y="14349299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8D7DE2BC-D054-577E-0315-7C3E970E4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043457" y="14406449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6E9EA4C0-3F28-B277-A320-29B7D7873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62880" y="11939710"/>
                <a:ext cx="1371600" cy="1371600"/>
              </a:xfrm>
              <a:prstGeom prst="ellipse">
                <a:avLst/>
              </a:prstGeom>
              <a:solidFill>
                <a:srgbClr val="A6CEB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B06F5E0A-7090-C5EA-8015-37F6EAE6B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32205" y="12140576"/>
                <a:ext cx="0" cy="4550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89DC963-0264-192D-2447-CEA0304CA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94145" y="12686347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952159E-271C-2019-DD13-3EB422D5C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32205" y="12681753"/>
                <a:ext cx="0" cy="3823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45C115E1-B317-344A-87E6-5DB9EA9E2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34853" y="12473878"/>
                <a:ext cx="0" cy="2415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0863B29-4859-57F0-E6DF-576435651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34853" y="12034977"/>
                <a:ext cx="0" cy="3946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0F3781E-D0E6-327A-E50E-6A2D1CAA4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34853" y="12745381"/>
                <a:ext cx="0" cy="46634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C73E8BB-9D0B-7FD6-A7B1-F9517D096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46238" y="12156237"/>
                <a:ext cx="3954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C713FCB-0AA0-CDAC-63FD-CF5E040D2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45330" y="13055651"/>
                <a:ext cx="3931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B5C98F86-43B8-FC7E-DEE1-7212DF58D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43975" y="13055651"/>
                <a:ext cx="0" cy="38995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2EBBA7E-D779-AD0F-C134-8180566CB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41926" y="11725464"/>
                <a:ext cx="2049" cy="4215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9" name="Graphic 288">
                <a:extLst>
                  <a:ext uri="{FF2B5EF4-FFF2-40B4-BE49-F238E27FC236}">
                    <a16:creationId xmlns:a16="http://schemas.microsoft.com/office/drawing/2014/main" id="{A1832357-C3CC-6F04-7213-45FB498B8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7156936" y="12377567"/>
                <a:ext cx="1213764" cy="445047"/>
              </a:xfrm>
              <a:prstGeom prst="rect">
                <a:avLst/>
              </a:prstGeom>
            </p:spPr>
          </p:pic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3999C55-953D-61A8-1C41-722701ADEF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81261" y="10543913"/>
                <a:ext cx="914400" cy="914400"/>
              </a:xfrm>
              <a:prstGeom prst="ellipse">
                <a:avLst/>
              </a:prstGeom>
              <a:solidFill>
                <a:srgbClr val="376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F3D162CE-E29E-DD7F-F4D0-CA10373B6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38461" y="10280676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E54C3CC0-5585-3B06-BA08-EF8AA5DFA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64534" y="10280676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F3C9CF8-4146-22CF-7553-6676769C7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4705" y="10223526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E69FFC9-0169-4DA4-B736-021B5F6AA9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78624" y="10166376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850C750-E26B-E584-4EF6-A8F2D6E705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0434" y="10756752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B850C750-E26B-E584-4EF6-A8F2D6E70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0434" y="10756752"/>
                    <a:ext cx="969368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8B86E44-9045-586A-8863-214C108B03AE}"/>
                  </a:ext>
                </a:extLst>
              </p:cNvPr>
              <p:cNvSpPr txBox="1"/>
              <p:nvPr/>
            </p:nvSpPr>
            <p:spPr>
              <a:xfrm>
                <a:off x="18257963" y="10407298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–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A0934A43-D269-9780-AA04-905E300298F6}"/>
                  </a:ext>
                </a:extLst>
              </p:cNvPr>
              <p:cNvSpPr txBox="1"/>
              <p:nvPr/>
            </p:nvSpPr>
            <p:spPr>
              <a:xfrm>
                <a:off x="18236322" y="11003923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+</a:t>
                </a:r>
              </a:p>
            </p:txBody>
          </p: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FDBA7FF9-21AE-66E8-5F8F-1E6A1FF22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38461" y="11462227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1EF7C04-C572-8E46-66FE-4CBC89751C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94145" y="12594655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B84D0B37-26A5-0E4C-7545-4190567013ED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8197" y="13098067"/>
                    <a:ext cx="6423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B84D0B37-26A5-0E4C-7545-419056701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8197" y="13098067"/>
                    <a:ext cx="642355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ABAABAD-2BFF-109B-C364-46511E6BD9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04785" y="12416231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6E1113A-19D4-D648-B494-8BB3D09405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04785" y="12758277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80E3086-4483-1E00-D3E3-B7DCE2B30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24424" y="11725464"/>
                <a:ext cx="530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380F3534-E8FC-142B-46A7-FD47CEDA5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75963" y="13408665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4D3AFA9A-4D38-2839-F53E-A7D512997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7532" y="11760583"/>
                    <a:ext cx="6295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4D3AFA9A-4D38-2839-F53E-A7D512997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7532" y="11760583"/>
                    <a:ext cx="629531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6" name="Graphic 305">
                <a:extLst>
                  <a:ext uri="{FF2B5EF4-FFF2-40B4-BE49-F238E27FC236}">
                    <a16:creationId xmlns:a16="http://schemas.microsoft.com/office/drawing/2014/main" id="{81D7C3CA-9F68-A62D-A155-BF615ED88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7139827" y="13810534"/>
                <a:ext cx="1595219" cy="584914"/>
              </a:xfrm>
              <a:prstGeom prst="rect">
                <a:avLst/>
              </a:prstGeom>
            </p:spPr>
          </p:pic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86AFA3-3F04-4AB3-2ECF-B0075F2201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671329" y="14705109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A0E1C629-44A8-0663-00C9-54DE3583D71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781499" y="14762259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AE3A133-D397-F1FE-EA76-DFFCA3250A9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885419" y="14819409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9952FA3-79A9-3DB7-008A-253643CF1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98305" y="7386921"/>
                <a:ext cx="1371600" cy="1371600"/>
              </a:xfrm>
              <a:prstGeom prst="ellipse">
                <a:avLst/>
              </a:prstGeom>
              <a:solidFill>
                <a:srgbClr val="A6CEB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D8228FC-87E0-EFDB-0140-936BD0B6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7630" y="7587787"/>
                <a:ext cx="0" cy="4550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AD6735CD-9147-D915-9978-F06C377679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9570" y="8133558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95F67E9-F68A-97C4-70CB-6245B24781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7630" y="8128964"/>
                <a:ext cx="0" cy="3823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1A5DFB60-E8A5-421A-9CAA-AD7DB9C90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70278" y="7921089"/>
                <a:ext cx="0" cy="2415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F10B405-3FB4-C7D1-5796-48FD27C81E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70278" y="7482188"/>
                <a:ext cx="0" cy="3946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38A671-B5A9-D2AD-ABC6-F6FAC6501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70278" y="8192592"/>
                <a:ext cx="0" cy="46634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3CD06A9-066E-4A1A-50DD-AF788279A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81663" y="7603448"/>
                <a:ext cx="3954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1BF28857-092B-7F3B-F779-94F0035BC7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80755" y="8502862"/>
                <a:ext cx="3931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C8626FC-26AC-E0F7-CC92-6DBC038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79400" y="8502862"/>
                <a:ext cx="0" cy="38995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3434CD3-C640-DF82-2830-1423B9C681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77351" y="7172675"/>
                <a:ext cx="2049" cy="4215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0" name="Graphic 329">
                <a:extLst>
                  <a:ext uri="{FF2B5EF4-FFF2-40B4-BE49-F238E27FC236}">
                    <a16:creationId xmlns:a16="http://schemas.microsoft.com/office/drawing/2014/main" id="{E5BD1008-67F9-A1B0-0D9C-D041E16CE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6592361" y="7824778"/>
                <a:ext cx="1213764" cy="445047"/>
              </a:xfrm>
              <a:prstGeom prst="rect">
                <a:avLst/>
              </a:prstGeom>
            </p:spPr>
          </p:pic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08ACFEA6-F0B7-9595-9F08-7EA7A18C9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6686" y="5991124"/>
                <a:ext cx="914400" cy="914400"/>
              </a:xfrm>
              <a:prstGeom prst="ellipse">
                <a:avLst/>
              </a:prstGeom>
              <a:solidFill>
                <a:srgbClr val="376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E8C40C3-6872-D46E-8662-10C3E112B7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3886" y="5727887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CDC5363E-2723-2AAB-8FE4-5A39E79A46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99959" y="5727887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28DDD1BE-0146-DB63-1582-321EB2537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10130" y="5670737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4E5C33F8-C4E5-0986-E59C-A026F7ECA8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814049" y="5613587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6" name="TextBox 335">
                    <a:extLst>
                      <a:ext uri="{FF2B5EF4-FFF2-40B4-BE49-F238E27FC236}">
                        <a16:creationId xmlns:a16="http://schemas.microsoft.com/office/drawing/2014/main" id="{C011152B-7B66-91FB-9A58-70A25FE37FA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05859" y="6203963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36" name="TextBox 335">
                    <a:extLst>
                      <a:ext uri="{FF2B5EF4-FFF2-40B4-BE49-F238E27FC236}">
                        <a16:creationId xmlns:a16="http://schemas.microsoft.com/office/drawing/2014/main" id="{C011152B-7B66-91FB-9A58-70A25FE37F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05859" y="6203963"/>
                    <a:ext cx="969368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EA0723B5-3102-C93E-2B3C-4577BADC6C0E}"/>
                  </a:ext>
                </a:extLst>
              </p:cNvPr>
              <p:cNvSpPr txBox="1"/>
              <p:nvPr/>
            </p:nvSpPr>
            <p:spPr>
              <a:xfrm>
                <a:off x="17693389" y="5854509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–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F6706EF5-F269-7958-3DE9-B3E627FC8DC5}"/>
                  </a:ext>
                </a:extLst>
              </p:cNvPr>
              <p:cNvSpPr txBox="1"/>
              <p:nvPr/>
            </p:nvSpPr>
            <p:spPr>
              <a:xfrm>
                <a:off x="17671747" y="6462285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+</a:t>
                </a:r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2AC78F9-5578-9109-6E27-549BB670B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73886" y="6909438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3E3A6EF-65A7-41A0-BA31-7E6C39F8C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29570" y="8041866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640CD7F4-8C97-7002-1867-7CA2CC27F6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3622" y="8545278"/>
                    <a:ext cx="6423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640CD7F4-8C97-7002-1867-7CA2CC27F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33622" y="8545278"/>
                    <a:ext cx="642355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71F5B05-FF64-23F1-BA0C-892D4468C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40210" y="7863442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8324A85-1AA6-EEA0-810F-E04311156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40210" y="8205488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7C3F5151-F442-6CE6-9B1B-1188FEB2B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59849" y="7172675"/>
                <a:ext cx="530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5D70051-2702-B777-04B5-407DAE1179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11388" y="8855876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0E007675-2288-9CE6-C968-339D022836C6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2957" y="7207794"/>
                    <a:ext cx="6295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0E007675-2288-9CE6-C968-339D022836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2957" y="7207794"/>
                    <a:ext cx="629531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14" name="Graphic 313">
                <a:extLst>
                  <a:ext uri="{FF2B5EF4-FFF2-40B4-BE49-F238E27FC236}">
                    <a16:creationId xmlns:a16="http://schemas.microsoft.com/office/drawing/2014/main" id="{48F4AB54-1807-3EA5-DB2A-390B0201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6575252" y="9257745"/>
                <a:ext cx="1595219" cy="584914"/>
              </a:xfrm>
              <a:prstGeom prst="rect">
                <a:avLst/>
              </a:prstGeom>
            </p:spPr>
          </p:pic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58F8E27E-D4A0-1BDC-F444-ABAF69CD73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106754" y="10152320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02EFDD0-F510-4F8E-D719-F30B0A06897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216924" y="10209470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65885EF8-6FA6-D36E-1824-050983AB96C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7320844" y="10266620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8A94664-2527-DF9B-42F1-C29F56F29F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45775" y="4902554"/>
                <a:ext cx="1371600" cy="1371600"/>
              </a:xfrm>
              <a:prstGeom prst="ellipse">
                <a:avLst/>
              </a:prstGeom>
              <a:solidFill>
                <a:srgbClr val="A6CEB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76C0E4E2-332C-D9E8-D9CE-5F2477B61D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15100" y="5103420"/>
                <a:ext cx="0" cy="4550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16B220E7-40DC-D986-3E7E-66E19D23A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77040" y="5649191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6850586-CE15-4E88-7735-A51E285C8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15100" y="5644597"/>
                <a:ext cx="0" cy="3823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A0FD4BD-DC95-4E3F-EB55-B68DB3B59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7748" y="5436722"/>
                <a:ext cx="0" cy="2415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A71C1581-4E60-CF6E-4377-0177082C3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7748" y="4997821"/>
                <a:ext cx="0" cy="3946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56938BD-595D-9119-74B6-FA440841C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7748" y="5708225"/>
                <a:ext cx="0" cy="46634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1EEF0685-4DC2-6CEF-A744-D201ABC19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29133" y="5119081"/>
                <a:ext cx="3954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B93B5B8-4DE6-CB7D-3A53-E9389920D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28225" y="6018495"/>
                <a:ext cx="3931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18EB659A-D5FC-98D0-CE65-236A348E3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6870" y="6018495"/>
                <a:ext cx="0" cy="38995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96A98E1-C154-5288-8962-017712D5E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624821" y="4688308"/>
                <a:ext cx="2049" cy="4215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5" name="Graphic 364">
                <a:extLst>
                  <a:ext uri="{FF2B5EF4-FFF2-40B4-BE49-F238E27FC236}">
                    <a16:creationId xmlns:a16="http://schemas.microsoft.com/office/drawing/2014/main" id="{29768871-FB64-5DF2-031D-469DF15A4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13839831" y="5340411"/>
                <a:ext cx="1213764" cy="445047"/>
              </a:xfrm>
              <a:prstGeom prst="rect">
                <a:avLst/>
              </a:prstGeom>
            </p:spPr>
          </p:pic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9CB1C449-E056-DB9B-A2D3-E2D1F27A2F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64156" y="3506757"/>
                <a:ext cx="914400" cy="914400"/>
              </a:xfrm>
              <a:prstGeom prst="ellipse">
                <a:avLst/>
              </a:prstGeom>
              <a:solidFill>
                <a:srgbClr val="376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0A55C6D-1FA8-C8D5-0F78-979D2D1F3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21356" y="3243520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B78F9514-9AB9-9144-5661-B9A89C8B86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47429" y="3243520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036EF98F-5AF8-8BEB-A02F-874E9B699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57600" y="3186370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925F7D8B-C940-0C61-DFF7-C2075F96B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61519" y="3129220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2950F99A-A2C1-F052-0DFF-DF24AA990B70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3329" y="3719596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2950F99A-A2C1-F052-0DFF-DF24AA990B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3329" y="3719596"/>
                    <a:ext cx="969368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9EA08BE0-732D-F0C6-67A1-34DFA39E5E20}"/>
                  </a:ext>
                </a:extLst>
              </p:cNvPr>
              <p:cNvSpPr txBox="1"/>
              <p:nvPr/>
            </p:nvSpPr>
            <p:spPr>
              <a:xfrm>
                <a:off x="14940858" y="3370142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/>
                  <a:t>–</a:t>
                </a: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AE54A83E-3272-D49C-CFEE-D5C449230D40}"/>
                  </a:ext>
                </a:extLst>
              </p:cNvPr>
              <p:cNvSpPr txBox="1"/>
              <p:nvPr/>
            </p:nvSpPr>
            <p:spPr>
              <a:xfrm>
                <a:off x="14919217" y="3977918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+</a:t>
                </a:r>
              </a:p>
            </p:txBody>
          </p: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DCE6880B-3905-CD40-996D-A0DE2DB0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21356" y="4425071"/>
                <a:ext cx="0" cy="2632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CA30E013-3EFC-99EC-962F-C270BB4ACB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77040" y="5557499"/>
                <a:ext cx="2761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7934D18C-7839-75CB-8866-5D3063B51B1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81092" y="6060911"/>
                    <a:ext cx="6423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7934D18C-7839-75CB-8866-5D3063B51B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1092" y="6060911"/>
                    <a:ext cx="642355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5D9C0546-1F71-ADAB-2172-87AD343F2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680" y="5379075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79A727FD-E06C-9E00-ED68-B6CC89A8A6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680" y="5721121"/>
                <a:ext cx="64131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F5F7BBA-C387-7D4B-5409-01EF77E5B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7319" y="4688308"/>
                <a:ext cx="53035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7ECDE00B-0B4D-515E-0F64-4C1B6477E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58858" y="6371509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B0E1829C-6168-3640-54D3-80A2149BC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0427" y="4723427"/>
                    <a:ext cx="62953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B0E1829C-6168-3640-54D3-80A2149BC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0427" y="4723427"/>
                    <a:ext cx="629531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49" name="Graphic 348">
                <a:extLst>
                  <a:ext uri="{FF2B5EF4-FFF2-40B4-BE49-F238E27FC236}">
                    <a16:creationId xmlns:a16="http://schemas.microsoft.com/office/drawing/2014/main" id="{3CF851B3-E789-5C31-93BB-F5264891B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3822722" y="6773378"/>
                <a:ext cx="1595219" cy="584914"/>
              </a:xfrm>
              <a:prstGeom prst="rect">
                <a:avLst/>
              </a:prstGeom>
            </p:spPr>
          </p:pic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EB176C2-1CFC-9B2B-A8F3-3D76BA5004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4354224" y="7667953"/>
                <a:ext cx="5478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392EB3F-07CA-E6AD-E2AC-FCE8E7E913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4464394" y="7725103"/>
                <a:ext cx="327513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CB8B1CE-1903-5638-1FFD-E08998D7C06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4568314" y="7782253"/>
                <a:ext cx="119674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5" name="Content Placeholder 4">
              <a:extLst>
                <a:ext uri="{FF2B5EF4-FFF2-40B4-BE49-F238E27FC236}">
                  <a16:creationId xmlns:a16="http://schemas.microsoft.com/office/drawing/2014/main" id="{5259DD40-05B8-9DF3-631C-9D0C76B03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78113"/>
            <a:stretch/>
          </p:blipFill>
          <p:spPr>
            <a:xfrm>
              <a:off x="10627371" y="1659039"/>
              <a:ext cx="12322773" cy="5893878"/>
            </a:xfrm>
            <a:prstGeom prst="rect">
              <a:avLst/>
            </a:prstGeom>
          </p:spPr>
        </p:pic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C3D3B9C-80DB-0F83-241E-91FFC6590D28}"/>
                </a:ext>
              </a:extLst>
            </p:cNvPr>
            <p:cNvGrpSpPr/>
            <p:nvPr/>
          </p:nvGrpSpPr>
          <p:grpSpPr>
            <a:xfrm>
              <a:off x="13642388" y="8748186"/>
              <a:ext cx="6590956" cy="8399924"/>
              <a:chOff x="8920794" y="10283849"/>
              <a:chExt cx="6590956" cy="839992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F6108BD-FFD5-878E-209F-18BA49DD5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36616" y="10661386"/>
                <a:ext cx="1371600" cy="1371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E9299F0-8528-BA07-9145-203312538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21989" y="10398149"/>
                <a:ext cx="547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F772312A-0F52-7E09-F702-357E19013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32160" y="10340999"/>
                <a:ext cx="3275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493E469C-8297-4CA5-82F2-5D3D90421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36079" y="10283849"/>
                <a:ext cx="1196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B8423BB4-8C2C-8A91-4728-EEB6961C65F9}"/>
                  </a:ext>
                </a:extLst>
              </p:cNvPr>
              <p:cNvSpPr txBox="1"/>
              <p:nvPr/>
            </p:nvSpPr>
            <p:spPr>
              <a:xfrm>
                <a:off x="11910835" y="11388559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5EABD01D-953F-E051-38E3-92FF5F3286CC}"/>
                  </a:ext>
                </a:extLst>
              </p:cNvPr>
              <p:cNvSpPr txBox="1"/>
              <p:nvPr/>
            </p:nvSpPr>
            <p:spPr>
              <a:xfrm>
                <a:off x="11924210" y="10432981"/>
                <a:ext cx="3609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–</a:t>
                </a: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1AF653A-3533-08F0-23C9-0A5F36A07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95916" y="10398149"/>
                <a:ext cx="0" cy="263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7" name="Graphic 396">
                <a:extLst>
                  <a:ext uri="{FF2B5EF4-FFF2-40B4-BE49-F238E27FC236}">
                    <a16:creationId xmlns:a16="http://schemas.microsoft.com/office/drawing/2014/main" id="{E90D7217-897F-759E-161E-BC783C3B6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11047727" y="12456287"/>
                <a:ext cx="2187833" cy="80220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DD45F4-00FF-DC3A-6EFE-B120CD4295E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4689" y="12409905"/>
                    <a:ext cx="67589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DD45F4-00FF-DC3A-6EFE-B120CD4295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4689" y="12409905"/>
                    <a:ext cx="675890" cy="52322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45C8011C-B278-DECD-7815-02A178951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53581" y="12462765"/>
                <a:ext cx="0" cy="9005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C9720E8C-F695-5159-54FB-481D0C947E5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2500" y="12626709"/>
                    <a:ext cx="5680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C9720E8C-F695-5159-54FB-481D0C947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2500" y="12626709"/>
                    <a:ext cx="568040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118EE59E-A334-3E33-BFA0-7F8D27219F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72623" y="13831083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89B98BB1-6C56-C4F8-1FD0-8140268F5EF8}"/>
                      </a:ext>
                    </a:extLst>
                  </p:cNvPr>
                  <p:cNvSpPr txBox="1"/>
                  <p:nvPr/>
                </p:nvSpPr>
                <p:spPr>
                  <a:xfrm>
                    <a:off x="12104708" y="13347412"/>
                    <a:ext cx="5940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89B98BB1-6C56-C4F8-1FD0-8140268F5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04708" y="13347412"/>
                    <a:ext cx="594009" cy="52322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C1F3B3B-663F-CF71-E401-A715A967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68822" y="13900630"/>
                <a:ext cx="39213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9EA0CE46-8E55-00AB-30D0-B378226F7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8822" y="13881981"/>
                <a:ext cx="0" cy="64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67EDD132-84EF-D172-AAED-A8836DB39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1369" y="13649441"/>
                <a:ext cx="0" cy="10997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5719D511-9319-349D-856B-48F188433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9908" y="14760141"/>
                <a:ext cx="9203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20B70D1D-4B17-C1A0-05DC-DFE29ACD4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7738" y="14090060"/>
                    <a:ext cx="9142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leak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20B70D1D-4B17-C1A0-05DC-DFE29ACD4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7738" y="14090060"/>
                    <a:ext cx="914289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2C19DA0-175D-1FF0-B17B-ACDE28919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77888" y="14032359"/>
                <a:ext cx="0" cy="63892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D12D798A-02EB-DF55-A6B2-004A74B48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22416" y="14818204"/>
                <a:ext cx="27612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68E75E4-A1DF-71D2-7863-FC020D9CCE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61762" y="14818204"/>
                <a:ext cx="0" cy="4367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B0A79FB-613D-0D05-CAFE-F621D9E750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02163" y="14815029"/>
                <a:ext cx="0" cy="4658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F09B839-771A-D7F3-4B51-BC68367D2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64103" y="14818155"/>
                <a:ext cx="27612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A176237F-C37A-0EC8-E651-1055D3232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0222" y="14528068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CB048-5B49-58E9-BBA5-EB1D28E60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0222" y="14597826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95E027F-F5C5-D411-7C7D-B41C8FEDA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8822" y="14602053"/>
                <a:ext cx="0" cy="678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59A76A6B-FFEF-D6ED-AD95-47A2E2035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44573" y="14818155"/>
                <a:ext cx="27612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804C853D-1897-D669-B46A-C31789732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2633" y="14802370"/>
                <a:ext cx="0" cy="3823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Triangle 417">
                <a:extLst>
                  <a:ext uri="{FF2B5EF4-FFF2-40B4-BE49-F238E27FC236}">
                    <a16:creationId xmlns:a16="http://schemas.microsoft.com/office/drawing/2014/main" id="{DF69C929-C1E3-3E6C-753B-54949DFA9290}"/>
                  </a:ext>
                </a:extLst>
              </p:cNvPr>
              <p:cNvSpPr/>
              <p:nvPr/>
            </p:nvSpPr>
            <p:spPr>
              <a:xfrm flipV="1">
                <a:off x="12521375" y="14902937"/>
                <a:ext cx="121694" cy="287847"/>
              </a:xfrm>
              <a:prstGeom prst="triangl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151EFEC3-5047-D44D-1CDF-00254BFBD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68822" y="15265844"/>
                <a:ext cx="2712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82D50421-C715-15B9-7207-BDB7C2866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36775" y="14118982"/>
                <a:ext cx="0" cy="9005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4B55004B-206C-8884-BB82-B81594F7A532}"/>
                      </a:ext>
                    </a:extLst>
                  </p:cNvPr>
                  <p:cNvSpPr txBox="1"/>
                  <p:nvPr/>
                </p:nvSpPr>
                <p:spPr>
                  <a:xfrm>
                    <a:off x="8920794" y="14282926"/>
                    <a:ext cx="707117" cy="5602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4B55004B-206C-8884-BB82-B81594F7A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0794" y="14282926"/>
                    <a:ext cx="707117" cy="56021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234E9F4E-99F5-C206-E1C0-803D28C28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0132" y="13879263"/>
                <a:ext cx="0" cy="64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9E35F1C9-3854-8313-B510-C9B630293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1532" y="1452535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3C0578F-11CC-F0FA-4C2F-901DF32A1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1532" y="14595108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403A154-57BD-8335-93FE-9A9200F40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0132" y="14599335"/>
                <a:ext cx="0" cy="678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0852549E-0206-455A-97AC-3688B48C9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3925" y="13973142"/>
                <a:ext cx="0" cy="9005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A87D2E02-4882-9079-4F9D-3F2FFA7B59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15288" y="15265844"/>
                <a:ext cx="8879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B0E871E-A2A2-4733-9F9E-A81669229DF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598208" y="15543368"/>
                <a:ext cx="547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DB988CD-1BDE-2DE6-3BB7-20BBBC4D0B3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708378" y="15600518"/>
                <a:ext cx="3275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754F51C7-574C-141F-E159-55D0E8CB7D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812298" y="15657668"/>
                <a:ext cx="1196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8BA6FAC-D305-5B11-08F1-421BC175E4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72135" y="15280131"/>
                <a:ext cx="0" cy="263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81129C8-24ED-0615-F2EC-81B46C1067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3109717" y="16934636"/>
                <a:ext cx="1371600" cy="1371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CFE1807D-2BB5-FDA7-8F55-BA9D83A863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548090" y="18569473"/>
                <a:ext cx="5478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D230F8D-D75D-1FFE-B42B-BA98712FDD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658260" y="18626623"/>
                <a:ext cx="3275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9095582E-AA09-6E67-2FE4-F04C2ADF25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3762180" y="18683773"/>
                <a:ext cx="1196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FE5921F1-58F4-343A-2912-BF4AE36E905A}"/>
                  </a:ext>
                </a:extLst>
              </p:cNvPr>
              <p:cNvSpPr txBox="1"/>
              <p:nvPr/>
            </p:nvSpPr>
            <p:spPr>
              <a:xfrm rot="10800000">
                <a:off x="13548318" y="16871177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740CDFEE-9C64-B2F5-2878-1A0EEADD24FB}"/>
                  </a:ext>
                </a:extLst>
              </p:cNvPr>
              <p:cNvSpPr txBox="1"/>
              <p:nvPr/>
            </p:nvSpPr>
            <p:spPr>
              <a:xfrm rot="10800000">
                <a:off x="13632727" y="17826755"/>
                <a:ext cx="3609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–</a:t>
                </a:r>
              </a:p>
            </p:txBody>
          </p: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0E0D435-D673-D65D-5987-BE3CD7A316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822017" y="18306236"/>
                <a:ext cx="0" cy="263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9" name="Graphic 438">
                <a:extLst>
                  <a:ext uri="{FF2B5EF4-FFF2-40B4-BE49-F238E27FC236}">
                    <a16:creationId xmlns:a16="http://schemas.microsoft.com/office/drawing/2014/main" id="{A1D0C230-467D-2482-5889-0ABEBE737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16200000">
                <a:off x="12695625" y="15702149"/>
                <a:ext cx="2187833" cy="80220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1E6C8D81-A564-D809-EB4E-54EC45E4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3131166" y="15833779"/>
                    <a:ext cx="49814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1E6C8D81-A564-D809-EB4E-54EC45E4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31166" y="15833779"/>
                    <a:ext cx="498149" cy="52322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D5EDE67-FCFD-E4C4-34A8-2A0B1BBC4F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4080592" y="15754445"/>
                <a:ext cx="0" cy="9005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FB792FC8-8C12-38F9-D7D4-828698CF9806}"/>
                      </a:ext>
                    </a:extLst>
                  </p:cNvPr>
                  <p:cNvSpPr txBox="1"/>
                  <p:nvPr/>
                </p:nvSpPr>
                <p:spPr>
                  <a:xfrm>
                    <a:off x="14065713" y="15967819"/>
                    <a:ext cx="5808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FB792FC8-8C12-38F9-D7D4-828698CF9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65713" y="15967819"/>
                    <a:ext cx="580865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96C0AE45-8393-394E-751B-25D4185D2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4125698" y="14148181"/>
                    <a:ext cx="707117" cy="5602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96C0AE45-8393-394E-751B-25D4185D2B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25698" y="14148181"/>
                    <a:ext cx="707117" cy="56021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97EEF28-6468-F372-E66B-B37A60144A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9317" y="15197264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0E350977-2FEA-3923-41D6-9DB61AB59F4F}"/>
                      </a:ext>
                    </a:extLst>
                  </p:cNvPr>
                  <p:cNvSpPr txBox="1"/>
                  <p:nvPr/>
                </p:nvSpPr>
                <p:spPr>
                  <a:xfrm>
                    <a:off x="14542382" y="17358826"/>
                    <a:ext cx="96936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0E350977-2FEA-3923-41D6-9DB61AB59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2382" y="17358826"/>
                    <a:ext cx="969368" cy="52322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FC6DBD81-ED9C-28CB-E4D1-B94608277E9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4660" y="14307038"/>
                    <a:ext cx="6465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FC6DBD81-ED9C-28CB-E4D1-B94608277E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4660" y="14307038"/>
                    <a:ext cx="646587" cy="52322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8067ED29-D80E-EC4A-F8A9-6C84A71781AE}"/>
                      </a:ext>
                    </a:extLst>
                  </p:cNvPr>
                  <p:cNvSpPr txBox="1"/>
                  <p:nvPr/>
                </p:nvSpPr>
                <p:spPr>
                  <a:xfrm>
                    <a:off x="12973793" y="14153199"/>
                    <a:ext cx="6465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8067ED29-D80E-EC4A-F8A9-6C84A7178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73793" y="14153199"/>
                    <a:ext cx="646587" cy="52322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D40C5FAF-F480-26E0-1B94-05F53CE8F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42416" y="15446580"/>
                <a:ext cx="91367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FB28B36B-C522-A041-57E2-776A2816882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07288" y="15399476"/>
                    <a:ext cx="68345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FB28B36B-C522-A041-57E2-776A281688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07288" y="15399476"/>
                    <a:ext cx="683457" cy="52322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769A0FF0-9C55-9F6C-F3DD-E3ADE68067F8}"/>
                      </a:ext>
                    </a:extLst>
                  </p:cNvPr>
                  <p:cNvSpPr txBox="1"/>
                  <p:nvPr/>
                </p:nvSpPr>
                <p:spPr>
                  <a:xfrm>
                    <a:off x="13813224" y="15027704"/>
                    <a:ext cx="6423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769A0FF0-9C55-9F6C-F3DD-E3ADE68067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13224" y="15027704"/>
                    <a:ext cx="642355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3F719B1-3617-2220-A3FD-07273D6308BA}"/>
                </a:ext>
              </a:extLst>
            </p:cNvPr>
            <p:cNvSpPr txBox="1"/>
            <p:nvPr/>
          </p:nvSpPr>
          <p:spPr>
            <a:xfrm>
              <a:off x="11027942" y="8919184"/>
              <a:ext cx="776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b)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2568A38-5D5F-09E3-D0B2-4EC161AAE955}"/>
                </a:ext>
              </a:extLst>
            </p:cNvPr>
            <p:cNvSpPr txBox="1"/>
            <p:nvPr/>
          </p:nvSpPr>
          <p:spPr>
            <a:xfrm>
              <a:off x="11022919" y="17630130"/>
              <a:ext cx="7521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29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18D-B8E5-CEA3-5FE7-4EC6FC37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995B2-07E9-0CB6-FAD7-F29D876EB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0211" y="2681821"/>
            <a:ext cx="6997147" cy="16594152"/>
          </a:xfrm>
        </p:spPr>
      </p:pic>
    </p:spTree>
    <p:extLst>
      <p:ext uri="{BB962C8B-B14F-4D97-AF65-F5344CB8AC3E}">
        <p14:creationId xmlns:p14="http://schemas.microsoft.com/office/powerpoint/2010/main" val="317865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69</Words>
  <Application>Microsoft Macintosh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Landry</dc:creator>
  <cp:lastModifiedBy>nwlandry</cp:lastModifiedBy>
  <cp:revision>48</cp:revision>
  <dcterms:created xsi:type="dcterms:W3CDTF">2024-08-16T14:32:01Z</dcterms:created>
  <dcterms:modified xsi:type="dcterms:W3CDTF">2024-08-17T14:28:05Z</dcterms:modified>
</cp:coreProperties>
</file>