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" y="5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881A-E8F5-42E9-BD56-079821537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0312E-8B91-42B5-B43A-978125D2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E8A03-8775-4F67-98BF-EAC81D58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2682B-8989-4FAC-9A81-2D86A063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F0264-8DDA-47A9-88A8-D39AD7C3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09EC-1492-439C-AF99-7028F89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07689-C058-4BA2-B790-879CE89DE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89B92-C1DB-423F-88FC-2CCF2CD2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E99B7-BD59-44B9-A1B4-A7B745D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B4FF-ED0E-4C06-9BEB-8EE3EC26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B36D7D-9DCA-4D3B-8DAA-C463DC958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9F9B6-4863-43DD-91DF-06774317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C6725-8D23-4FD2-8573-AE1BD40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E8E49-B813-4162-9831-A58A0199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B68A0-F0D9-445B-BBEC-A93393C5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A77F-5112-467A-B4D4-CCFF19A6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46899-4BE3-4AF7-8D0B-443DF22B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BE049-8C14-4D16-816F-276D976A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225B0-33B8-418E-8381-0ACFD729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5C92B-938E-4FEA-B80D-DEAE1099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F80F0-2170-4044-87C1-E94895CD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5108-44AD-409E-937A-2D3AB6CC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DEDDF-8426-42D7-A0DC-2582F8D6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D5E31-4F0F-4388-BBAD-A75ADED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71827-C4ED-4A40-AF47-2998CD1E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0FAD3-7A96-4E05-A1AE-E0AFA2B8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856B8-F5AD-46C4-90C7-A32F81668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BADD9-E177-461F-8F35-FA2531766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1C8ED-14F0-45C4-972F-64CE8535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4407E-DDD1-45D5-8C7F-3B0153D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9E40B-98D6-472C-9EDC-F9E6D1BB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160CE-CF66-441C-80AA-41CBF687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6F4E6-A298-47CF-BF17-A47B9375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96AB9-7C3F-475E-9C0B-30926BC1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BBB444-70A6-4FDD-9E2E-CE7D39CE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A59E3-A303-4EA4-863F-62B4D6827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CCBA0-4979-4015-A805-3A1D7A74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ED6E7B-0C69-4BF6-9C8E-F2EEC86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E63BA-56CC-4EA7-97D0-4BF46A36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74C55-0FC7-4673-9267-DC841870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C5784-521A-4135-93F1-1B6B0869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9561FD-F544-45EE-BA72-6B8C0C2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3C894-70AC-41B0-8894-54E90313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C0306-7FEA-457D-BFB2-7B36AA98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02DD89-2A15-477B-AAFD-B4E0320D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76D1E-27E0-49DA-9A21-961EE27E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81AD-2163-49B7-AEA5-DDA795DA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46AA8-ED70-4EF3-80B1-DD81CF5D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FB1EB-68EE-4830-A2C5-6A66833D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93EDA-6467-4A48-A892-6D3E0CCE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99F47-F689-4560-8C9D-E70FDFC9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B7D42-D2E0-49D5-A734-3496C46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D00FF-8265-4A80-8116-0D61E490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2F330-5A8D-4193-B25D-73D0143B5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9B820-97BB-4785-88C7-A7231B486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1B16F-15B3-4D90-8BF0-A99656A0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9FFCB-9331-4A1D-B60B-CA80FAB6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0FD1A-3E13-4C85-B935-00EFA1E4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E2773-065D-4A02-8D44-01F8085C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FC231-0A32-4806-A673-A7CAC066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F62C8-587F-4DCF-B169-D8CEE7277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0C4C-06D0-44AF-BB43-87AE84940558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1F11E-CE24-4638-A693-791C63DAE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FA51D-1833-4575-ACC8-E3CEA399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00FA-E3CE-4E9B-9177-4CBE1E7C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EA82DC7-FC21-4A16-A30B-B279B62CE2BF}"/>
              </a:ext>
            </a:extLst>
          </p:cNvPr>
          <p:cNvGrpSpPr/>
          <p:nvPr/>
        </p:nvGrpSpPr>
        <p:grpSpPr>
          <a:xfrm>
            <a:off x="1908399" y="1350376"/>
            <a:ext cx="8375203" cy="4157249"/>
            <a:chOff x="3303633" y="1337315"/>
            <a:chExt cx="8375203" cy="415724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F409866-252B-4D1E-A347-1B36BED88697}"/>
                </a:ext>
              </a:extLst>
            </p:cNvPr>
            <p:cNvGrpSpPr/>
            <p:nvPr/>
          </p:nvGrpSpPr>
          <p:grpSpPr>
            <a:xfrm>
              <a:off x="3303633" y="1807777"/>
              <a:ext cx="3588380" cy="3216324"/>
              <a:chOff x="4303491" y="1848882"/>
              <a:chExt cx="3588380" cy="32163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9BDE5E6-076F-4322-8668-218C396798B5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491" y="1860759"/>
                    <a:ext cx="1080000" cy="4789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lim>
                          </m:limUp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9BDE5E6-076F-4322-8668-218C39679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491" y="1860759"/>
                    <a:ext cx="1080000" cy="4789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7A50C7A-5DCE-4838-9CF6-26E6CADC397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1871" y="1860759"/>
                    <a:ext cx="1080000" cy="4789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lim>
                          </m:limUp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7A50C7A-5DCE-4838-9CF6-26E6CADC39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1871" y="1860759"/>
                    <a:ext cx="1080000" cy="4789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72984A6-A4CA-441F-8C3D-EBAEE29CB787}"/>
                      </a:ext>
                    </a:extLst>
                  </p:cNvPr>
                  <p:cNvSpPr txBox="1"/>
                  <p:nvPr/>
                </p:nvSpPr>
                <p:spPr>
                  <a:xfrm>
                    <a:off x="5557681" y="3159701"/>
                    <a:ext cx="1080000" cy="5400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lim>
                          </m:limUp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72984A6-A4CA-441F-8C3D-EBAEE29CB7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7681" y="3159701"/>
                    <a:ext cx="1080000" cy="540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D8AC8988-6554-4A01-9F01-2CF85FE3D395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491" y="4458643"/>
                    <a:ext cx="1080000" cy="5400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lim>
                          </m:limUp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D8AC8988-6554-4A01-9F01-2CF85FE3D3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491" y="4458643"/>
                    <a:ext cx="1080000" cy="54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3DBB142-2573-46F9-A95B-78497B16F424}"/>
                      </a:ext>
                    </a:extLst>
                  </p:cNvPr>
                  <p:cNvSpPr txBox="1"/>
                  <p:nvPr/>
                </p:nvSpPr>
                <p:spPr>
                  <a:xfrm>
                    <a:off x="6811871" y="4513488"/>
                    <a:ext cx="1080000" cy="43031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lim>
                          </m:limUp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3DBB142-2573-46F9-A95B-78497B16F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1871" y="4513488"/>
                    <a:ext cx="1080000" cy="4303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5DE0381F-563E-4795-AB06-F15FA7F7D4B5}"/>
                  </a:ext>
                </a:extLst>
              </p:cNvPr>
              <p:cNvCxnSpPr>
                <a:stCxn id="12" idx="3"/>
                <a:endCxn id="14" idx="1"/>
              </p:cNvCxnSpPr>
              <p:nvPr/>
            </p:nvCxnSpPr>
            <p:spPr>
              <a:xfrm>
                <a:off x="5383491" y="2100248"/>
                <a:ext cx="14283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FB4CAFA5-B85B-4350-AD0F-E3FB40372723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>
                <a:off x="6096000" y="2130759"/>
                <a:ext cx="1681" cy="1028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BA02B738-1F7C-4CC6-BDA0-8A6F5724C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7853" y="3404063"/>
                <a:ext cx="714190" cy="1028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3DE8D90D-466A-4085-ACCD-55FAC669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3491" y="4685913"/>
                <a:ext cx="1428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BE43AB40-4F64-4FF1-ABAC-A551267A8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3319" y="3404063"/>
                <a:ext cx="714190" cy="1083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2CA6E345-FF74-4E8C-B1F1-0E457828DC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9129" y="3455339"/>
                <a:ext cx="714190" cy="1028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59617DC8-4A31-4ADB-900D-F96E72354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12043" y="3455339"/>
                <a:ext cx="714190" cy="1083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D4488FD1-AAA7-40CC-B58C-7C323F07F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3491" y="4771373"/>
                <a:ext cx="1428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36EDAB9-C0F0-4FCD-9BB9-A9DDD883CCA9}"/>
                  </a:ext>
                </a:extLst>
              </p:cNvPr>
              <p:cNvSpPr txBox="1"/>
              <p:nvPr/>
            </p:nvSpPr>
            <p:spPr>
              <a:xfrm>
                <a:off x="5933317" y="184888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①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F8FEE10-49A4-452E-A9AD-DE8A951E0A87}"/>
                  </a:ext>
                </a:extLst>
              </p:cNvPr>
              <p:cNvSpPr txBox="1"/>
              <p:nvPr/>
            </p:nvSpPr>
            <p:spPr>
              <a:xfrm>
                <a:off x="6079123" y="250686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②</a:t>
                </a: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26DEE1F-301B-41FE-804F-B758380629A1}"/>
                  </a:ext>
                </a:extLst>
              </p:cNvPr>
              <p:cNvSpPr txBox="1"/>
              <p:nvPr/>
            </p:nvSpPr>
            <p:spPr>
              <a:xfrm>
                <a:off x="4892913" y="366728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③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305462D-CA3C-4149-BFED-BA5843040389}"/>
                  </a:ext>
                </a:extLst>
              </p:cNvPr>
              <p:cNvSpPr txBox="1"/>
              <p:nvPr/>
            </p:nvSpPr>
            <p:spPr>
              <a:xfrm>
                <a:off x="5176038" y="386402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④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493C600-84D3-4688-A055-DE3585915B8C}"/>
                  </a:ext>
                </a:extLst>
              </p:cNvPr>
              <p:cNvSpPr txBox="1"/>
              <p:nvPr/>
            </p:nvSpPr>
            <p:spPr>
              <a:xfrm>
                <a:off x="6681860" y="386402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⑤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75620FE-7F2F-498B-B9F7-843BCC86F0A5}"/>
                  </a:ext>
                </a:extLst>
              </p:cNvPr>
              <p:cNvSpPr txBox="1"/>
              <p:nvPr/>
            </p:nvSpPr>
            <p:spPr>
              <a:xfrm>
                <a:off x="6964679" y="364153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⑥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88FA566-B4D3-4206-95F8-4286034248A3}"/>
                  </a:ext>
                </a:extLst>
              </p:cNvPr>
              <p:cNvSpPr txBox="1"/>
              <p:nvPr/>
            </p:nvSpPr>
            <p:spPr>
              <a:xfrm>
                <a:off x="5918176" y="440403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⑦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810CE35-E12F-4BB2-8CB2-E357E24EDA15}"/>
                  </a:ext>
                </a:extLst>
              </p:cNvPr>
              <p:cNvSpPr txBox="1"/>
              <p:nvPr/>
            </p:nvSpPr>
            <p:spPr>
              <a:xfrm>
                <a:off x="5918176" y="47882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⑧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13B1FDA8-F41B-4D72-8AC6-6B5A5F8A4D85}"/>
                </a:ext>
              </a:extLst>
            </p:cNvPr>
            <p:cNvGrpSpPr/>
            <p:nvPr/>
          </p:nvGrpSpPr>
          <p:grpSpPr>
            <a:xfrm>
              <a:off x="7174832" y="1337315"/>
              <a:ext cx="4504004" cy="4157249"/>
              <a:chOff x="7786057" y="1388591"/>
              <a:chExt cx="4504004" cy="4157249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813417D-C0B4-4D6B-8F9B-1CC50D20861F}"/>
                  </a:ext>
                </a:extLst>
              </p:cNvPr>
              <p:cNvGrpSpPr/>
              <p:nvPr/>
            </p:nvGrpSpPr>
            <p:grpSpPr>
              <a:xfrm>
                <a:off x="8006061" y="1388591"/>
                <a:ext cx="4284000" cy="4157249"/>
                <a:chOff x="7980698" y="1388591"/>
                <a:chExt cx="4284000" cy="415724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3CF622FD-3939-4F27-96F9-B3F04FEF5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1905341"/>
                      <a:ext cx="2128981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8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3CF622FD-3939-4F27-96F9-B3F04FEF52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1905341"/>
                      <a:ext cx="2128981" cy="54000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文本框 89">
                      <a:extLst>
                        <a:ext uri="{FF2B5EF4-FFF2-40B4-BE49-F238E27FC236}">
                          <a16:creationId xmlns:a16="http://schemas.microsoft.com/office/drawing/2014/main" id="{904C1776-5EF6-4F5A-84FF-FC0FC1B8E2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1388591"/>
                      <a:ext cx="3495633" cy="4789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lim>
                            </m:limUp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⟶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lim>
                            </m:limUp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0" name="文本框 89">
                      <a:extLst>
                        <a:ext uri="{FF2B5EF4-FFF2-40B4-BE49-F238E27FC236}">
                          <a16:creationId xmlns:a16="http://schemas.microsoft.com/office/drawing/2014/main" id="{904C1776-5EF6-4F5A-84FF-FC0FC1B8E2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1388591"/>
                      <a:ext cx="3495633" cy="4789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文本框 90">
                      <a:extLst>
                        <a:ext uri="{FF2B5EF4-FFF2-40B4-BE49-F238E27FC236}">
                          <a16:creationId xmlns:a16="http://schemas.microsoft.com/office/drawing/2014/main" id="{D6F7DC61-1EE4-47F3-9F42-378D2807B8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2422091"/>
                      <a:ext cx="2128981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8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1" name="文本框 90">
                      <a:extLst>
                        <a:ext uri="{FF2B5EF4-FFF2-40B4-BE49-F238E27FC236}">
                          <a16:creationId xmlns:a16="http://schemas.microsoft.com/office/drawing/2014/main" id="{D6F7DC61-1EE4-47F3-9F42-378D2807B8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2422091"/>
                      <a:ext cx="2128981" cy="540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C71C57F7-BA4C-47B0-AD79-56A6FB0A1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2938841"/>
                      <a:ext cx="3043141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C71C57F7-BA4C-47B0-AD79-56A6FB0A1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2938841"/>
                      <a:ext cx="3043141" cy="54000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文本框 92">
                      <a:extLst>
                        <a:ext uri="{FF2B5EF4-FFF2-40B4-BE49-F238E27FC236}">
                          <a16:creationId xmlns:a16="http://schemas.microsoft.com/office/drawing/2014/main" id="{F6BC0619-FD1F-4220-8407-EDF7CFAD6E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3455591"/>
                      <a:ext cx="2128981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8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3" name="文本框 92">
                      <a:extLst>
                        <a:ext uri="{FF2B5EF4-FFF2-40B4-BE49-F238E27FC236}">
                          <a16:creationId xmlns:a16="http://schemas.microsoft.com/office/drawing/2014/main" id="{F6BC0619-FD1F-4220-8407-EDF7CFAD6E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3455591"/>
                      <a:ext cx="2128981" cy="540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文本框 93">
                      <a:extLst>
                        <a:ext uri="{FF2B5EF4-FFF2-40B4-BE49-F238E27FC236}">
                          <a16:creationId xmlns:a16="http://schemas.microsoft.com/office/drawing/2014/main" id="{9A3BB5BE-2167-4F7D-9290-BB6A219156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3972341"/>
                      <a:ext cx="2601225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8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4" name="文本框 93">
                      <a:extLst>
                        <a:ext uri="{FF2B5EF4-FFF2-40B4-BE49-F238E27FC236}">
                          <a16:creationId xmlns:a16="http://schemas.microsoft.com/office/drawing/2014/main" id="{9A3BB5BE-2167-4F7D-9290-BB6A219156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3972341"/>
                      <a:ext cx="2601225" cy="54000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03FA8277-FD0F-4E8D-A8F3-4E2EF1F114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5005840"/>
                      <a:ext cx="2128981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8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lim>
                            </m:limUp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03FA8277-FD0F-4E8D-A8F3-4E2EF1F114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5005840"/>
                      <a:ext cx="2128981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D8B1B3C-0909-4414-B469-89BA0CE44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0698" y="4489091"/>
                      <a:ext cx="4284000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⟶</m:t>
                                </m:r>
                              </m:e>
                              <m:lim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lim>
                            </m:limUp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r>
                              <a:rPr lang="zh-CN" altLang="en-US" smtClean="0">
                                <a:latin typeface="Cambria Math" panose="02040503050406030204" pitchFamily="18" charset="0"/>
                              </a:rPr>
                              <m:t>∃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lim>
                            </m:limUpp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limUpp>
                              <m:limUp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lim>
                            </m:limUp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lim>
                            </m:limUp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zh-CN" altLang="zh-CN" kern="100" dirty="0">
                        <a:latin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/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D8B1B3C-0909-4414-B469-89BA0CE44B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698" y="4489091"/>
                      <a:ext cx="4284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8A1F1397-2CAA-4FFB-92A4-EC42624BBF1C}"/>
                  </a:ext>
                </a:extLst>
              </p:cNvPr>
              <p:cNvGrpSpPr/>
              <p:nvPr/>
            </p:nvGrpSpPr>
            <p:grpSpPr>
              <a:xfrm>
                <a:off x="7786057" y="1520091"/>
                <a:ext cx="338554" cy="3894248"/>
                <a:chOff x="7786057" y="1520092"/>
                <a:chExt cx="338554" cy="3894248"/>
              </a:xfrm>
            </p:grpSpPr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68E11464-1FF9-49A4-B874-00420864DE55}"/>
                    </a:ext>
                  </a:extLst>
                </p:cNvPr>
                <p:cNvSpPr txBox="1"/>
                <p:nvPr/>
              </p:nvSpPr>
              <p:spPr>
                <a:xfrm>
                  <a:off x="7786057" y="152009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①</a:t>
                  </a: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7C461F9-E3E1-4172-A63B-05B9F37D74DE}"/>
                    </a:ext>
                  </a:extLst>
                </p:cNvPr>
                <p:cNvSpPr txBox="1"/>
                <p:nvPr/>
              </p:nvSpPr>
              <p:spPr>
                <a:xfrm>
                  <a:off x="7786057" y="203684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②</a:t>
                  </a: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64489919-8FB1-4DB2-99DB-2B4227D2E37A}"/>
                    </a:ext>
                  </a:extLst>
                </p:cNvPr>
                <p:cNvSpPr txBox="1"/>
                <p:nvPr/>
              </p:nvSpPr>
              <p:spPr>
                <a:xfrm>
                  <a:off x="7786057" y="255359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③</a:t>
                  </a: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6F5820-CE9F-43EC-A682-C25E80B8A2C5}"/>
                    </a:ext>
                  </a:extLst>
                </p:cNvPr>
                <p:cNvSpPr txBox="1"/>
                <p:nvPr/>
              </p:nvSpPr>
              <p:spPr>
                <a:xfrm>
                  <a:off x="7786057" y="307034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④</a:t>
                  </a:r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03CFA0ED-B4CD-4FBD-A61D-CCA3E83CE6C2}"/>
                    </a:ext>
                  </a:extLst>
                </p:cNvPr>
                <p:cNvSpPr txBox="1"/>
                <p:nvPr/>
              </p:nvSpPr>
              <p:spPr>
                <a:xfrm>
                  <a:off x="7786057" y="358709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⑤</a:t>
                  </a: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546C4C4-4C51-4026-B49B-43A6C1522176}"/>
                    </a:ext>
                  </a:extLst>
                </p:cNvPr>
                <p:cNvSpPr txBox="1"/>
                <p:nvPr/>
              </p:nvSpPr>
              <p:spPr>
                <a:xfrm>
                  <a:off x="7786057" y="410384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⑥</a:t>
                  </a:r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2C0CDE3-C6ED-48C4-BEEB-1E450D35A7C9}"/>
                    </a:ext>
                  </a:extLst>
                </p:cNvPr>
                <p:cNvSpPr txBox="1"/>
                <p:nvPr/>
              </p:nvSpPr>
              <p:spPr>
                <a:xfrm>
                  <a:off x="7786057" y="513734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⑧</a:t>
                  </a: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58F3FCA6-E43B-45B0-8614-1DD0B0325B42}"/>
                    </a:ext>
                  </a:extLst>
                </p:cNvPr>
                <p:cNvSpPr txBox="1"/>
                <p:nvPr/>
              </p:nvSpPr>
              <p:spPr>
                <a:xfrm>
                  <a:off x="7786057" y="462059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43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118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Ziyang</dc:creator>
  <cp:lastModifiedBy>Gong Ziyang</cp:lastModifiedBy>
  <cp:revision>7</cp:revision>
  <dcterms:created xsi:type="dcterms:W3CDTF">2021-01-08T06:11:16Z</dcterms:created>
  <dcterms:modified xsi:type="dcterms:W3CDTF">2021-01-08T07:13:29Z</dcterms:modified>
</cp:coreProperties>
</file>