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2" r:id="rId3"/>
    <p:sldId id="274" r:id="rId4"/>
    <p:sldId id="263" r:id="rId5"/>
    <p:sldId id="261" r:id="rId6"/>
    <p:sldId id="264" r:id="rId7"/>
    <p:sldId id="265" r:id="rId8"/>
    <p:sldId id="258" r:id="rId9"/>
    <p:sldId id="259" r:id="rId10"/>
    <p:sldId id="260" r:id="rId11"/>
    <p:sldId id="269" r:id="rId12"/>
    <p:sldId id="270" r:id="rId13"/>
    <p:sldId id="275" r:id="rId14"/>
    <p:sldId id="277" r:id="rId15"/>
    <p:sldId id="271" r:id="rId16"/>
    <p:sldId id="276" r:id="rId17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49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5A18876-79CC-4927-9C9E-1EA7399184D7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B2EFECA-C775-4377-B2B0-63340780C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8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세계 수돗물 맛 </a:t>
            </a:r>
            <a:r>
              <a:rPr lang="en-US" altLang="ko-KR" dirty="0" smtClean="0"/>
              <a:t>7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r>
              <a:rPr lang="ko-KR" altLang="en-US" dirty="0" smtClean="0"/>
              <a:t>서울시가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년부터 꾸준히 해온 블라인드 결과 시판 생수와 별 차이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FECA-C775-4377-B2B0-63340780C1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음용</a:t>
            </a:r>
            <a:r>
              <a:rPr lang="ko-KR" altLang="en-US" baseline="0" dirty="0" smtClean="0"/>
              <a:t> 하는 사람 중에서도 거의 대부분은 끓여먹고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영양소의 파괴를 가져온다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FECA-C775-4377-B2B0-63340780C1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3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과연 이걸 마셔도 </a:t>
            </a:r>
            <a:r>
              <a:rPr lang="ko-KR" altLang="en-US" dirty="0" err="1" smtClean="0"/>
              <a:t>되는건가</a:t>
            </a:r>
            <a:r>
              <a:rPr lang="ko-KR" altLang="en-US" dirty="0" smtClean="0"/>
              <a:t> 하는 생각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이에 대한 제대로 된 답변을 줄 수 없다면 수돗물의 </a:t>
            </a:r>
            <a:r>
              <a:rPr lang="ko-KR" altLang="en-US" baseline="0" dirty="0" err="1" smtClean="0"/>
              <a:t>음용량은</a:t>
            </a:r>
            <a:r>
              <a:rPr lang="ko-KR" altLang="en-US" baseline="0" dirty="0" smtClean="0"/>
              <a:t> 크게 변하지 않을 것이다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EFECA-C775-4377-B2B0-63340780C1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6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6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2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2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:\Coding\sw-hackathon\RealLogoBlack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41"/>
          <a:stretch/>
        </p:blipFill>
        <p:spPr bwMode="auto">
          <a:xfrm>
            <a:off x="11282019" y="5571574"/>
            <a:ext cx="600762" cy="9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3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5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D:\Coding\sw-hackathon\RealLogoBlack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41"/>
          <a:stretch/>
        </p:blipFill>
        <p:spPr bwMode="auto">
          <a:xfrm>
            <a:off x="11282019" y="5571574"/>
            <a:ext cx="600762" cy="9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56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:\Coding\sw-hackathon\RealLogoBlack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41"/>
          <a:stretch/>
        </p:blipFill>
        <p:spPr bwMode="auto">
          <a:xfrm>
            <a:off x="11282019" y="5571574"/>
            <a:ext cx="600762" cy="9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54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5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8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5068-21B5-4B28-B4E5-F3E748E1E7A7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BFB1-3E52-48E7-BA9B-AAE550D4D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8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Coding\sw-hackathon\RealLogo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09" y="1751705"/>
            <a:ext cx="6707782" cy="335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25988" y="5486400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Stay</a:t>
            </a:r>
            <a:r>
              <a:rPr lang="en-US" altLang="ko-KR" sz="3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altLang="ko-KR" sz="3200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Thirstsy</a:t>
            </a:r>
            <a:r>
              <a:rPr lang="en-US" altLang="ko-KR" sz="3200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Use </a:t>
            </a:r>
            <a:r>
              <a:rPr lang="en-US" altLang="ko-KR" sz="3200" dirty="0" err="1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</a:t>
            </a:r>
            <a:r>
              <a:rPr lang="en-US" altLang="ko-KR" sz="3200" dirty="0" err="1" smtClean="0">
                <a:latin typeface="Roboto Condensed Light" panose="02000000000000000000" pitchFamily="2" charset="0"/>
                <a:cs typeface="Roboto Condensed Light" panose="02000000000000000000" pitchFamily="2" charset="0"/>
              </a:rPr>
              <a:t>udonmul</a:t>
            </a:r>
            <a:endParaRPr lang="ko-KR" altLang="en-US" sz="3200" dirty="0">
              <a:latin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90" y="6071175"/>
            <a:ext cx="556210" cy="638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44517" y="6205614"/>
            <a:ext cx="12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시공조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5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활용방안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09" y="1825625"/>
            <a:ext cx="6542981" cy="4351338"/>
          </a:xfrm>
        </p:spPr>
      </p:pic>
      <p:sp>
        <p:nvSpPr>
          <p:cNvPr id="7" name="타원 6"/>
          <p:cNvSpPr/>
          <p:nvPr/>
        </p:nvSpPr>
        <p:spPr>
          <a:xfrm>
            <a:off x="2621819" y="2864580"/>
            <a:ext cx="1650775" cy="1650775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정책수립 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수도관 노후 지점 수리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6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Business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상수도 청소하는 업체와 연계</a:t>
            </a:r>
            <a:r>
              <a:rPr lang="en-US" altLang="ko-KR" dirty="0" smtClean="0"/>
              <a:t>,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7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Business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광고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7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글로벌 시장 진출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2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예상하는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수돗물 사용으로 인해 일반 가정 돈 절약</a:t>
            </a:r>
            <a:endParaRPr lang="en-US" altLang="ko-KR" dirty="0" smtClean="0"/>
          </a:p>
          <a:p>
            <a:r>
              <a:rPr lang="ko-KR" altLang="en-US" dirty="0" smtClean="0"/>
              <a:t>수돗물 홍보를 통해 정부의 경제 성장 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7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그런데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전국에도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대구도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정수장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제공함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전국의 모든 </a:t>
            </a:r>
            <a:r>
              <a:rPr lang="ko-KR" altLang="en-US" dirty="0" err="1" smtClean="0"/>
              <a:t>정수장</a:t>
            </a:r>
            <a:r>
              <a:rPr lang="ko-KR" altLang="en-US" dirty="0" smtClean="0"/>
              <a:t> 정보 요청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더 많은 수질 및 성분 제공해달라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1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Roboto Condensed Light" panose="02000000000000000000" pitchFamily="2" charset="0"/>
              </a:rPr>
              <a:t>Tap Water</a:t>
            </a:r>
            <a:endParaRPr lang="ko-KR" altLang="en-US" dirty="0">
              <a:cs typeface="Roboto Condensed Light" panose="02000000000000000000" pitchFamily="2" charset="0"/>
            </a:endParaRPr>
          </a:p>
        </p:txBody>
      </p:sp>
      <p:pic>
        <p:nvPicPr>
          <p:cNvPr id="3074" name="Picture 2" descr="기사 대표 이미지:먹는 물 블라인드 테스트…서울시민의 선택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30" y="2015067"/>
            <a:ext cx="7062140" cy="397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2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용수 공급 및 개발에 쓰인 예산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81</a:t>
            </a:r>
            <a:r>
              <a:rPr lang="ko-KR" altLang="en-US" dirty="0" err="1" smtClean="0"/>
              <a:t>억원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104</a:t>
            </a:r>
            <a:r>
              <a:rPr lang="ko-KR" altLang="en-US" dirty="0" err="1" smtClean="0"/>
              <a:t>억원</a:t>
            </a:r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45</a:t>
            </a:r>
            <a:r>
              <a:rPr lang="ko-KR" altLang="en-US" dirty="0" err="1" smtClean="0"/>
              <a:t>억원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2866231"/>
            <a:ext cx="60769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낮은 </a:t>
            </a:r>
            <a:r>
              <a:rPr lang="ko-KR" altLang="en-US" dirty="0" err="1" smtClean="0"/>
              <a:t>음용률</a:t>
            </a:r>
            <a:endParaRPr lang="ko-KR" altLang="en-US" dirty="0"/>
          </a:p>
        </p:txBody>
      </p:sp>
      <p:pic>
        <p:nvPicPr>
          <p:cNvPr id="5" name="Picture 2" descr="http://www.ecomedia.co.kr/news/data/20151110/p1065601932435812_4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" y="2361142"/>
            <a:ext cx="51720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7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인식개선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http://cfile4.uf.tistory.com/image/2479774C53702D3D22E6C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952" y="2029865"/>
            <a:ext cx="4638095" cy="39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그간의 노력</a:t>
            </a:r>
            <a:endParaRPr lang="ko-KR" altLang="en-US" dirty="0"/>
          </a:p>
        </p:txBody>
      </p:sp>
      <p:pic>
        <p:nvPicPr>
          <p:cNvPr id="5122" name="Picture 2" descr="http://www.ecotiger.co.kr/news/photo/201704/20141_17636_3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4"/>
          <a:stretch/>
        </p:blipFill>
        <p:spPr bwMode="auto">
          <a:xfrm>
            <a:off x="3178175" y="2134394"/>
            <a:ext cx="5400675" cy="350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19063"/>
            <a:ext cx="5410200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53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중요한 건 불안감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3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 후에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취수하는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검사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3" y="3223155"/>
            <a:ext cx="9515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57" y="-35190"/>
            <a:ext cx="3446596" cy="6893190"/>
          </a:xfrm>
        </p:spPr>
      </p:pic>
      <p:pic>
        <p:nvPicPr>
          <p:cNvPr id="8" name="Picture 2" descr="D:\Coding\sw-hackathon\RealLogo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59727"/>
            <a:ext cx="5875868" cy="29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96533" y="49784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*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유저간의 현재 위치의 수도 평가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altLang="ko-KR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위치기반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실시간의 </a:t>
            </a:r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정수장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조회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altLang="ko-KR" dirty="0" smtClean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* 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수돗물의 경제적 이점 부각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활용방안</a:t>
            </a:r>
            <a:endParaRPr lang="ko-KR" altLang="en-US" dirty="0"/>
          </a:p>
        </p:txBody>
      </p:sp>
      <p:pic>
        <p:nvPicPr>
          <p:cNvPr id="4" name="Picture 4" descr="식수대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52" y="2102991"/>
            <a:ext cx="58138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파일:qrcode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61178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189</Words>
  <Application>Microsoft Office PowerPoint</Application>
  <PresentationFormat>와이드스크린</PresentationFormat>
  <Paragraphs>38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KoPub돋움체 Light</vt:lpstr>
      <vt:lpstr>나눔스퀘어 Light</vt:lpstr>
      <vt:lpstr>맑은 고딕</vt:lpstr>
      <vt:lpstr>Arial</vt:lpstr>
      <vt:lpstr>Roboto Condensed Light</vt:lpstr>
      <vt:lpstr>Office 테마</vt:lpstr>
      <vt:lpstr>PowerPoint 프레젠테이션</vt:lpstr>
      <vt:lpstr>Tap Water</vt:lpstr>
      <vt:lpstr>용수 공급 및 개발에 쓰인 예산</vt:lpstr>
      <vt:lpstr>낮은 음용률</vt:lpstr>
      <vt:lpstr>인식개선</vt:lpstr>
      <vt:lpstr>그간의 노력</vt:lpstr>
      <vt:lpstr>중요한 건 불안감</vt:lpstr>
      <vt:lpstr>PowerPoint 프레젠테이션</vt:lpstr>
      <vt:lpstr>활용방안</vt:lpstr>
      <vt:lpstr>활용방안</vt:lpstr>
      <vt:lpstr>활용방안</vt:lpstr>
      <vt:lpstr>Business Models</vt:lpstr>
      <vt:lpstr>Business Models</vt:lpstr>
      <vt:lpstr>글로벌 시장 진출!</vt:lpstr>
      <vt:lpstr>예상하는 효과</vt:lpstr>
      <vt:lpstr>그런데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Khinenw</dc:creator>
  <cp:lastModifiedBy>Khinenw</cp:lastModifiedBy>
  <cp:revision>27</cp:revision>
  <cp:lastPrinted>2017-09-01T20:03:23Z</cp:lastPrinted>
  <dcterms:created xsi:type="dcterms:W3CDTF">2017-09-01T14:30:56Z</dcterms:created>
  <dcterms:modified xsi:type="dcterms:W3CDTF">2017-09-01T20:10:22Z</dcterms:modified>
</cp:coreProperties>
</file>