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59" r:id="rId5"/>
    <p:sldId id="278" r:id="rId6"/>
    <p:sldId id="280" r:id="rId7"/>
    <p:sldId id="264" r:id="rId8"/>
    <p:sldId id="279" r:id="rId9"/>
    <p:sldId id="263" r:id="rId10"/>
    <p:sldId id="262" r:id="rId11"/>
    <p:sldId id="261" r:id="rId12"/>
    <p:sldId id="265" r:id="rId13"/>
    <p:sldId id="268" r:id="rId14"/>
    <p:sldId id="266" r:id="rId15"/>
    <p:sldId id="269" r:id="rId16"/>
    <p:sldId id="277" r:id="rId17"/>
    <p:sldId id="270" r:id="rId18"/>
    <p:sldId id="272" r:id="rId19"/>
    <p:sldId id="271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165440"/>
        <c:axId val="241166976"/>
      </c:lineChart>
      <c:catAx>
        <c:axId val="24116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1166976"/>
        <c:crosses val="autoZero"/>
        <c:auto val="1"/>
        <c:lblAlgn val="ctr"/>
        <c:lblOffset val="100"/>
        <c:noMultiLvlLbl val="0"/>
      </c:catAx>
      <c:valAx>
        <c:axId val="24116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116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BC0B-39D0-41B6-B5F8-BA88F9B0E6D0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D3041-8B72-49CF-9F8F-7828A74F0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7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체육시간이 끝나면 식수대로 달려가던 아이들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6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수돗물은 음용수로 사용해도 지장이 없지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D3041-8B72-49CF-9F8F-7828A74F07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0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EECA-33F8-461D-B3FE-810184E07D4B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6DD-2178-4DB4-8B7D-433A0604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9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1" descr="보노보노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4048" y="558924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시공조</a:t>
            </a:r>
            <a:endParaRPr lang="ko-KR" altLang="en-US"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D:\Coding\sw-hackathon\Real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09" y="1751705"/>
            <a:ext cx="6707782" cy="33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5953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5238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314575"/>
            <a:ext cx="6210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6" t="66894" r="19676" b="22463"/>
          <a:stretch/>
        </p:blipFill>
        <p:spPr bwMode="auto">
          <a:xfrm>
            <a:off x="179512" y="3284984"/>
            <a:ext cx="7942577" cy="51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6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Coding\sw-hackathon\Real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1924"/>
            <a:ext cx="7621587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altLang="ko-KR" sz="2800" dirty="0"/>
              <a:t>1. </a:t>
            </a:r>
            <a:r>
              <a:rPr lang="ko-KR" altLang="en-US" sz="2800" u="sng" dirty="0"/>
              <a:t>현재 위치</a:t>
            </a:r>
            <a:r>
              <a:rPr lang="ko-KR" altLang="en-US" sz="2800" dirty="0"/>
              <a:t>의 </a:t>
            </a:r>
            <a:r>
              <a:rPr lang="ko-KR" altLang="en-US" sz="2800" u="sng" dirty="0"/>
              <a:t>수돗물 실시간 수질정보</a:t>
            </a:r>
            <a:r>
              <a:rPr lang="ko-KR" altLang="en-US" sz="2800" dirty="0"/>
              <a:t>를 얻을 수 있음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GPS</a:t>
            </a:r>
            <a:r>
              <a:rPr lang="ko-KR" altLang="en-US" dirty="0" smtClean="0"/>
              <a:t>로 사용자의 위치를 불러옴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79348" cy="637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수돗물 실시간 </a:t>
            </a:r>
            <a:r>
              <a:rPr lang="ko-KR" altLang="en-US" dirty="0" smtClean="0"/>
              <a:t>수질정보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수도 수질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위치에서 제일 가까운 정수장의 수질정보를 받아옴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그래프로 시각화함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51760"/>
              </p:ext>
            </p:extLst>
          </p:nvPr>
        </p:nvGraphicFramePr>
        <p:xfrm>
          <a:off x="395536" y="119675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9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사용자가 </a:t>
            </a:r>
            <a:r>
              <a:rPr lang="ko-KR" altLang="en-US" sz="2400" u="sng" dirty="0"/>
              <a:t>수돗물에 대해 평가</a:t>
            </a:r>
            <a:r>
              <a:rPr lang="ko-KR" altLang="en-US" sz="2400" dirty="0"/>
              <a:t>를 매겨 </a:t>
            </a:r>
            <a:r>
              <a:rPr lang="ko-KR" altLang="en-US" sz="2400" u="sng" dirty="0"/>
              <a:t>순위를 지정</a:t>
            </a:r>
            <a:r>
              <a:rPr lang="ko-KR" altLang="en-US" sz="2400" dirty="0"/>
              <a:t>할 수 있음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098" name="Picture 2" descr="D:\Coding\sw-hackathon\수돗물 평가하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13569"/>
            <a:ext cx="8493348" cy="19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사용자가 </a:t>
            </a:r>
            <a:r>
              <a:rPr lang="ko-KR" altLang="en-US" sz="2400" u="sng" dirty="0"/>
              <a:t>수돗물에 대해 평가</a:t>
            </a:r>
            <a:r>
              <a:rPr lang="ko-KR" altLang="en-US" sz="2400" dirty="0"/>
              <a:t>를 매겨 </a:t>
            </a:r>
            <a:r>
              <a:rPr lang="ko-KR" altLang="en-US" sz="2400" u="sng" dirty="0"/>
              <a:t>순위를 지정</a:t>
            </a:r>
            <a:r>
              <a:rPr lang="ko-KR" altLang="en-US" sz="2400" dirty="0"/>
              <a:t>할 수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순위는 건물 단위로 나뉘어 순위가 정해짐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추후 순위가 낮은 곳은 후속 조치가 필요하다고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altLang="ko-KR" sz="1800" dirty="0" smtClean="0"/>
              <a:t>3. </a:t>
            </a:r>
            <a:r>
              <a:rPr lang="ko-KR" altLang="en-US" sz="1800" dirty="0" smtClean="0"/>
              <a:t>사용자의 </a:t>
            </a:r>
            <a:r>
              <a:rPr lang="ko-KR" altLang="en-US" sz="1800" dirty="0"/>
              <a:t>평가로 수돗물의 맛</a:t>
            </a:r>
            <a:r>
              <a:rPr lang="en-US" altLang="ko-KR" sz="1800" dirty="0"/>
              <a:t>, </a:t>
            </a:r>
            <a:r>
              <a:rPr lang="ko-KR" altLang="en-US" sz="1800" dirty="0"/>
              <a:t>냄새 및 </a:t>
            </a:r>
            <a:r>
              <a:rPr lang="ko-KR" altLang="en-US" sz="1800" u="sng" dirty="0"/>
              <a:t>측정하기 어려운 정보를 파악</a:t>
            </a:r>
            <a:r>
              <a:rPr lang="ko-KR" altLang="en-US" sz="1800" dirty="0"/>
              <a:t>할 수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D:\Coding\sw-hackathon\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4" y="2204864"/>
            <a:ext cx="8551571" cy="40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 식수대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QR </a:t>
            </a:r>
            <a:r>
              <a:rPr lang="ko-KR" altLang="en-US" dirty="0" smtClean="0"/>
              <a:t>코드를 부착하여 웹 페이지로 옮겨짐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7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홍보에 절약과 더 큰 이익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정부가 사용한 비용 </a:t>
            </a:r>
            <a:r>
              <a:rPr lang="en-US" altLang="ko-KR" sz="2800" dirty="0" smtClean="0"/>
              <a:t>: 5</a:t>
            </a:r>
            <a:r>
              <a:rPr lang="ko-KR" altLang="en-US" sz="2800" dirty="0" smtClean="0"/>
              <a:t>년간 </a:t>
            </a:r>
            <a:r>
              <a:rPr lang="en-US" altLang="ko-KR" sz="2800" dirty="0" smtClean="0"/>
              <a:t>110</a:t>
            </a:r>
            <a:r>
              <a:rPr lang="ko-KR" altLang="en-US" sz="2800" dirty="0" smtClean="0"/>
              <a:t>억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err="1" smtClean="0"/>
              <a:t>수돈물을</a:t>
            </a:r>
            <a:r>
              <a:rPr lang="ko-KR" altLang="en-US" sz="2800" dirty="0" smtClean="0"/>
              <a:t> 사용하는데 사용하는 비용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최대 </a:t>
            </a:r>
            <a:r>
              <a:rPr lang="ko-KR" altLang="en-US" sz="2800" dirty="0"/>
              <a:t>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20</a:t>
            </a:r>
            <a:r>
              <a:rPr lang="ko-KR" altLang="en-US" sz="2800" dirty="0" smtClean="0"/>
              <a:t>만원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						=5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1200</a:t>
            </a:r>
            <a:r>
              <a:rPr lang="ko-KR" altLang="en-US" sz="2800" dirty="0" smtClean="0"/>
              <a:t>만원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1310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관광산업 공략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생수를 구매할 필요 없이 홈페이지에 들어가서 수돗물을 마시게 된다면 생수비용을 절약할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더불어 홈페이지도 유명해지게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식수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식수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집 수돗물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403" y="0"/>
            <a:ext cx="102939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51" y="980728"/>
            <a:ext cx="3448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200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2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500313"/>
            <a:ext cx="7419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864047"/>
            <a:ext cx="59626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24" y="3861048"/>
            <a:ext cx="691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9063"/>
            <a:ext cx="54102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4" t="2397" r="44552" b="93850"/>
          <a:stretch/>
        </p:blipFill>
        <p:spPr bwMode="auto">
          <a:xfrm>
            <a:off x="1475656" y="1484784"/>
            <a:ext cx="6048672" cy="268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154</Words>
  <Application>Microsoft Office PowerPoint</Application>
  <PresentationFormat>화면 슬라이드 쇼(4:3)</PresentationFormat>
  <Paragraphs>31</Paragraphs>
  <Slides>21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현재 위치의 수돗물 실시간 수질정보를 얻을 수 있음.</vt:lpstr>
      <vt:lpstr>수돗물 실시간 수질정보</vt:lpstr>
      <vt:lpstr>2. 사용자가 수돗물에 대해 평가를 매겨 순위를 지정할 수 있음.</vt:lpstr>
      <vt:lpstr>2. 사용자가 수돗물에 대해 평가를 매겨 순위를 지정할 수 있음.</vt:lpstr>
      <vt:lpstr>3. 사용자의 평가로 수돗물의 맛, 냄새 및 측정하기 어려운 정보를 파악할 수 있음.</vt:lpstr>
      <vt:lpstr>공용 식수대</vt:lpstr>
      <vt:lpstr>기대효과</vt:lpstr>
      <vt:lpstr>홍보에 절약과 더 큰 이익</vt:lpstr>
      <vt:lpstr>관광산업 공략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 jin park</dc:creator>
  <cp:lastModifiedBy>pyoung jin park</cp:lastModifiedBy>
  <cp:revision>24</cp:revision>
  <dcterms:created xsi:type="dcterms:W3CDTF">2017-08-31T18:28:34Z</dcterms:created>
  <dcterms:modified xsi:type="dcterms:W3CDTF">2017-09-01T08:04:19Z</dcterms:modified>
</cp:coreProperties>
</file>