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exend ExtraBold"/>
      <p:bold r:id="rId7"/>
    </p:embeddedFon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exendExtraBold-bold.fntdata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10600" y="1400650"/>
            <a:ext cx="2515500" cy="1644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Crucial dataset for insurance claim assessment and machine learning.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Mitigated data imbalance using techniques like SMOTE.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47175" y="1400650"/>
            <a:ext cx="2515500" cy="1644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Recommendations for enhanced claim resolution.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Critical: Addressing data imbalance with advanced techniques.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Emphasis on continuous model training for evolving fraud detection.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183750" y="1400650"/>
            <a:ext cx="2515500" cy="16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Leveraging AI and ML for precise claim assessment.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Addresses human error, inconsistencies, and biases.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technology integration and continuous model training.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4050" y="65575"/>
            <a:ext cx="4448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PROJECT LANDSCAPE</a:t>
            </a:r>
            <a:endParaRPr sz="2200">
              <a:solidFill>
                <a:schemeClr val="dk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0675" y="866625"/>
            <a:ext cx="2515500" cy="39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</a:t>
            </a:r>
            <a:r>
              <a:rPr b="1" lang="en">
                <a:solidFill>
                  <a:schemeClr val="dk1"/>
                </a:solidFill>
              </a:rPr>
              <a:t>	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47213" y="866625"/>
            <a:ext cx="2515500" cy="393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INFORMATION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183750" y="866625"/>
            <a:ext cx="2515500" cy="393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KNOWLEDGE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863" y="3185375"/>
            <a:ext cx="2394219" cy="1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875" y="3253575"/>
            <a:ext cx="2771262" cy="1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050" y="3185375"/>
            <a:ext cx="2849275" cy="1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