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4"/>
  </p:sldMasterIdLst>
  <p:notesMasterIdLst>
    <p:notesMasterId r:id="rId25"/>
  </p:notesMasterIdLst>
  <p:handoutMasterIdLst>
    <p:handoutMasterId r:id="rId26"/>
  </p:handoutMasterIdLst>
  <p:sldIdLst>
    <p:sldId id="412" r:id="rId5"/>
    <p:sldId id="842" r:id="rId6"/>
    <p:sldId id="859" r:id="rId7"/>
    <p:sldId id="863" r:id="rId8"/>
    <p:sldId id="864" r:id="rId9"/>
    <p:sldId id="869" r:id="rId10"/>
    <p:sldId id="850" r:id="rId11"/>
    <p:sldId id="868" r:id="rId12"/>
    <p:sldId id="865" r:id="rId13"/>
    <p:sldId id="866" r:id="rId14"/>
    <p:sldId id="870" r:id="rId15"/>
    <p:sldId id="871" r:id="rId16"/>
    <p:sldId id="872" r:id="rId17"/>
    <p:sldId id="857" r:id="rId18"/>
    <p:sldId id="867" r:id="rId19"/>
    <p:sldId id="860" r:id="rId20"/>
    <p:sldId id="858" r:id="rId21"/>
    <p:sldId id="844" r:id="rId22"/>
    <p:sldId id="861" r:id="rId23"/>
    <p:sldId id="841" r:id="rId24"/>
  </p:sldIdLst>
  <p:sldSz cx="12188825" cy="6858000"/>
  <p:notesSz cx="7010400" cy="9296400"/>
  <p:defaultTextStyle>
    <a:defPPr>
      <a:defRPr lang="en-US"/>
    </a:defPPr>
    <a:lvl1pPr marL="0" algn="l" defTabSz="1218887" rtl="0" eaLnBrk="1" latinLnBrk="0" hangingPunct="1">
      <a:defRPr sz="2400" kern="1200">
        <a:solidFill>
          <a:schemeClr val="tx1"/>
        </a:solidFill>
        <a:latin typeface="+mn-lt"/>
        <a:ea typeface="+mn-ea"/>
        <a:cs typeface="+mn-cs"/>
      </a:defRPr>
    </a:lvl1pPr>
    <a:lvl2pPr marL="609444" algn="l" defTabSz="1218887" rtl="0" eaLnBrk="1" latinLnBrk="0" hangingPunct="1">
      <a:defRPr sz="2400" kern="1200">
        <a:solidFill>
          <a:schemeClr val="tx1"/>
        </a:solidFill>
        <a:latin typeface="+mn-lt"/>
        <a:ea typeface="+mn-ea"/>
        <a:cs typeface="+mn-cs"/>
      </a:defRPr>
    </a:lvl2pPr>
    <a:lvl3pPr marL="1218887" algn="l" defTabSz="1218887" rtl="0" eaLnBrk="1" latinLnBrk="0" hangingPunct="1">
      <a:defRPr sz="2400" kern="1200">
        <a:solidFill>
          <a:schemeClr val="tx1"/>
        </a:solidFill>
        <a:latin typeface="+mn-lt"/>
        <a:ea typeface="+mn-ea"/>
        <a:cs typeface="+mn-cs"/>
      </a:defRPr>
    </a:lvl3pPr>
    <a:lvl4pPr marL="1828331" algn="l" defTabSz="1218887" rtl="0" eaLnBrk="1" latinLnBrk="0" hangingPunct="1">
      <a:defRPr sz="2400" kern="1200">
        <a:solidFill>
          <a:schemeClr val="tx1"/>
        </a:solidFill>
        <a:latin typeface="+mn-lt"/>
        <a:ea typeface="+mn-ea"/>
        <a:cs typeface="+mn-cs"/>
      </a:defRPr>
    </a:lvl4pPr>
    <a:lvl5pPr marL="2437775" algn="l" defTabSz="1218887" rtl="0" eaLnBrk="1" latinLnBrk="0" hangingPunct="1">
      <a:defRPr sz="2400" kern="1200">
        <a:solidFill>
          <a:schemeClr val="tx1"/>
        </a:solidFill>
        <a:latin typeface="+mn-lt"/>
        <a:ea typeface="+mn-ea"/>
        <a:cs typeface="+mn-cs"/>
      </a:defRPr>
    </a:lvl5pPr>
    <a:lvl6pPr marL="3047217" algn="l" defTabSz="1218887" rtl="0" eaLnBrk="1" latinLnBrk="0" hangingPunct="1">
      <a:defRPr sz="2400" kern="1200">
        <a:solidFill>
          <a:schemeClr val="tx1"/>
        </a:solidFill>
        <a:latin typeface="+mn-lt"/>
        <a:ea typeface="+mn-ea"/>
        <a:cs typeface="+mn-cs"/>
      </a:defRPr>
    </a:lvl6pPr>
    <a:lvl7pPr marL="3656660" algn="l" defTabSz="1218887" rtl="0" eaLnBrk="1" latinLnBrk="0" hangingPunct="1">
      <a:defRPr sz="2400" kern="1200">
        <a:solidFill>
          <a:schemeClr val="tx1"/>
        </a:solidFill>
        <a:latin typeface="+mn-lt"/>
        <a:ea typeface="+mn-ea"/>
        <a:cs typeface="+mn-cs"/>
      </a:defRPr>
    </a:lvl7pPr>
    <a:lvl8pPr marL="4266105" algn="l" defTabSz="1218887" rtl="0" eaLnBrk="1" latinLnBrk="0" hangingPunct="1">
      <a:defRPr sz="2400" kern="1200">
        <a:solidFill>
          <a:schemeClr val="tx1"/>
        </a:solidFill>
        <a:latin typeface="+mn-lt"/>
        <a:ea typeface="+mn-ea"/>
        <a:cs typeface="+mn-cs"/>
      </a:defRPr>
    </a:lvl8pPr>
    <a:lvl9pPr marL="4875549" algn="l" defTabSz="12188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7CDF89-32EC-422E-A526-123CD8BA8009}">
          <p14:sldIdLst>
            <p14:sldId id="412"/>
            <p14:sldId id="842"/>
            <p14:sldId id="859"/>
            <p14:sldId id="863"/>
            <p14:sldId id="864"/>
            <p14:sldId id="869"/>
            <p14:sldId id="850"/>
            <p14:sldId id="868"/>
            <p14:sldId id="865"/>
            <p14:sldId id="866"/>
            <p14:sldId id="870"/>
            <p14:sldId id="871"/>
            <p14:sldId id="872"/>
            <p14:sldId id="857"/>
            <p14:sldId id="867"/>
            <p14:sldId id="860"/>
            <p14:sldId id="858"/>
            <p14:sldId id="844"/>
            <p14:sldId id="861"/>
            <p14:sldId id="841"/>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2880">
          <p15:clr>
            <a:srgbClr val="A4A3A4"/>
          </p15:clr>
        </p15:guide>
        <p15:guide id="8" pos="245">
          <p15:clr>
            <a:srgbClr val="A4A3A4"/>
          </p15:clr>
        </p15:guide>
        <p15:guide id="9" pos="893">
          <p15:clr>
            <a:srgbClr val="A4A3A4"/>
          </p15:clr>
        </p15:guide>
        <p15:guide id="10" pos="5509">
          <p15:clr>
            <a:srgbClr val="A4A3A4"/>
          </p15:clr>
        </p15:guide>
        <p15:guide id="11" pos="5299">
          <p15:clr>
            <a:srgbClr val="A4A3A4"/>
          </p15:clr>
        </p15:guide>
        <p15:guide id="12" pos="458">
          <p15:clr>
            <a:srgbClr val="A4A3A4"/>
          </p15:clr>
        </p15:guide>
        <p15:guide id="13" orient="horz" pos="1540">
          <p15:clr>
            <a:srgbClr val="A4A3A4"/>
          </p15:clr>
        </p15:guide>
        <p15:guide id="14" orient="horz" pos="3068">
          <p15:clr>
            <a:srgbClr val="A4A3A4"/>
          </p15:clr>
        </p15:guide>
        <p15:guide id="15" orient="horz" pos="3836">
          <p15:clr>
            <a:srgbClr val="A4A3A4"/>
          </p15:clr>
        </p15:guide>
        <p15:guide id="16" orient="horz" pos="2313">
          <p15:clr>
            <a:srgbClr val="A4A3A4"/>
          </p15:clr>
        </p15:guide>
        <p15:guide id="17" orient="horz" pos="765">
          <p15:clr>
            <a:srgbClr val="A4A3A4"/>
          </p15:clr>
        </p15:guide>
        <p15:guide id="18" orient="horz" pos="624">
          <p15:clr>
            <a:srgbClr val="A4A3A4"/>
          </p15:clr>
        </p15:guide>
        <p15:guide id="19" pos="3839">
          <p15:clr>
            <a:srgbClr val="A4A3A4"/>
          </p15:clr>
        </p15:guide>
        <p15:guide id="20" pos="2307">
          <p15:clr>
            <a:srgbClr val="A4A3A4"/>
          </p15:clr>
        </p15:guide>
        <p15:guide id="21" pos="1538">
          <p15:clr>
            <a:srgbClr val="A4A3A4"/>
          </p15:clr>
        </p15:guide>
        <p15:guide id="22" pos="4604">
          <p15:clr>
            <a:srgbClr val="A4A3A4"/>
          </p15:clr>
        </p15:guide>
        <p15:guide id="23" pos="3071">
          <p15:clr>
            <a:srgbClr val="A4A3A4"/>
          </p15:clr>
        </p15:guide>
        <p15:guide id="24" pos="780">
          <p15:clr>
            <a:srgbClr val="A4A3A4"/>
          </p15:clr>
        </p15:guide>
        <p15:guide id="25" pos="5372">
          <p15:clr>
            <a:srgbClr val="A4A3A4"/>
          </p15:clr>
        </p15:guide>
        <p15:guide id="26" pos="6140">
          <p15:clr>
            <a:srgbClr val="A4A3A4"/>
          </p15:clr>
        </p15:guide>
        <p15:guide id="27" pos="692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Horn" initials="CH" lastIdx="9" clrIdx="0"/>
  <p:cmAuthor id="1" name="richard.sturman" initials="r" lastIdx="1" clrIdx="1"/>
  <p:cmAuthor id="2" name="andrea.bench" initials="a" lastIdx="1" clrIdx="2"/>
  <p:cmAuthor id="3" name="Mayank.Bhanawat" initials="M" lastIdx="3" clrIdx="3"/>
  <p:cmAuthor id="4" name="Douglas Steen" initials="dhs" lastIdx="1" clrIdx="4"/>
  <p:cmAuthor id="5" name="Artur Dudnik" initials="AD" lastIdx="3" clrIdx="5">
    <p:extLst>
      <p:ext uri="{19B8F6BF-5375-455C-9EA6-DF929625EA0E}">
        <p15:presenceInfo xmlns:p15="http://schemas.microsoft.com/office/powerpoint/2012/main" userId="S-1-5-21-1721254763-462695806-1538882281-32297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4"/>
    <a:srgbClr val="5591CD"/>
    <a:srgbClr val="5191CD"/>
    <a:srgbClr val="00A600"/>
    <a:srgbClr val="74BE95"/>
    <a:srgbClr val="113681"/>
    <a:srgbClr val="7AA53A"/>
    <a:srgbClr val="000000"/>
    <a:srgbClr val="7AA23A"/>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27" autoAdjust="0"/>
    <p:restoredTop sz="84014" autoAdjust="0"/>
  </p:normalViewPr>
  <p:slideViewPr>
    <p:cSldViewPr snapToGrid="0" snapToObjects="1">
      <p:cViewPr varScale="1">
        <p:scale>
          <a:sx n="116" d="100"/>
          <a:sy n="116" d="100"/>
        </p:scale>
        <p:origin x="738" y="96"/>
      </p:cViewPr>
      <p:guideLst>
        <p:guide orient="horz" pos="144"/>
        <p:guide orient="horz" pos="1200"/>
        <p:guide orient="horz" pos="2736"/>
        <p:guide orient="horz" pos="4176"/>
        <p:guide orient="horz" pos="1488"/>
        <p:guide orient="horz" pos="912"/>
        <p:guide pos="2880"/>
        <p:guide pos="245"/>
        <p:guide pos="893"/>
        <p:guide pos="5509"/>
        <p:guide pos="5299"/>
        <p:guide pos="458"/>
        <p:guide orient="horz" pos="1540"/>
        <p:guide orient="horz" pos="3068"/>
        <p:guide orient="horz" pos="3836"/>
        <p:guide orient="horz" pos="2313"/>
        <p:guide orient="horz" pos="765"/>
        <p:guide orient="horz" pos="624"/>
        <p:guide pos="3839"/>
        <p:guide pos="2307"/>
        <p:guide pos="1538"/>
        <p:guide pos="4604"/>
        <p:guide pos="3071"/>
        <p:guide pos="780"/>
        <p:guide pos="5372"/>
        <p:guide pos="6140"/>
        <p:guide pos="6924"/>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78" d="100"/>
          <a:sy n="78" d="100"/>
        </p:scale>
        <p:origin x="-198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r>
              <a:rPr lang="en-US" dirty="0">
                <a:latin typeface="Segoe" pitchFamily="34" charset="0"/>
              </a:rPr>
              <a:t>WPC2010_Breakout</a:t>
            </a:r>
          </a:p>
          <a:p>
            <a:endParaRPr lang="en-US" dirty="0">
              <a:latin typeface="Segoe" pitchFamily="34" charset="0"/>
            </a:endParaRPr>
          </a:p>
        </p:txBody>
      </p:sp>
      <p:sp>
        <p:nvSpPr>
          <p:cNvPr id="3" name="Date Placeholder 2"/>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1C3F5198-D814-4F07-A84F-942E63C84983}" type="datetimeFigureOut">
              <a:rPr lang="en-US" smtClean="0">
                <a:latin typeface="Segoe UI" pitchFamily="34" charset="0"/>
              </a:rPr>
              <a:pPr/>
              <a:t>3/19/2014</a:t>
            </a:fld>
            <a:endParaRPr lang="en-US" dirty="0">
              <a:latin typeface="Segoe UI" pitchFamily="34" charset="0"/>
            </a:endParaRPr>
          </a:p>
        </p:txBody>
      </p:sp>
      <p:sp>
        <p:nvSpPr>
          <p:cNvPr id="4" name="Footer Placeholder 3"/>
          <p:cNvSpPr>
            <a:spLocks noGrp="1"/>
          </p:cNvSpPr>
          <p:nvPr>
            <p:ph type="ftr" sz="quarter" idx="2"/>
          </p:nvPr>
        </p:nvSpPr>
        <p:spPr>
          <a:xfrm>
            <a:off x="0" y="8829967"/>
            <a:ext cx="6387253" cy="464820"/>
          </a:xfrm>
          <a:prstGeom prst="rect">
            <a:avLst/>
          </a:prstGeom>
        </p:spPr>
        <p:txBody>
          <a:bodyPr vert="horz" lIns="93175" tIns="46587" rIns="93175" bIns="46587"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87253" y="8829967"/>
            <a:ext cx="621524" cy="464820"/>
          </a:xfrm>
          <a:prstGeom prst="rect">
            <a:avLst/>
          </a:prstGeom>
        </p:spPr>
        <p:txBody>
          <a:bodyPr vert="horz" lIns="93175" tIns="46587" rIns="93175" bIns="46587"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7" rIns="93175" bIns="46587" rtlCol="0"/>
          <a:lstStyle>
            <a:lvl1pPr marL="0" algn="l" defTabSz="931706" rtl="0" eaLnBrk="1" latinLnBrk="0" hangingPunct="1">
              <a:defRPr lang="en-US" sz="1200" kern="1200" smtClean="0">
                <a:solidFill>
                  <a:schemeClr val="tx1"/>
                </a:solidFill>
                <a:latin typeface="Segoe" pitchFamily="34" charset="0"/>
                <a:ea typeface="+mn-ea"/>
                <a:cs typeface="+mn-cs"/>
              </a:defRPr>
            </a:lvl1pPr>
          </a:lstStyle>
          <a:p>
            <a:r>
              <a:rPr lang="en-US" dirty="0" smtClean="0"/>
              <a:t>WPC2010_Breakout</a:t>
            </a:r>
          </a:p>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7C3FBCD4-166E-446F-AF18-7D4A0CF9AEF6}" type="datetimeFigureOut">
              <a:rPr lang="en-US" smtClean="0"/>
              <a:pPr/>
              <a:t>3/19/2014</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5" tIns="46587" rIns="93175" bIns="4658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309360" cy="464820"/>
          </a:xfrm>
          <a:prstGeom prst="rect">
            <a:avLst/>
          </a:prstGeom>
        </p:spPr>
        <p:txBody>
          <a:bodyPr vert="horz" lIns="93175" tIns="46587" rIns="93175" bIns="46587"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09359" y="8829967"/>
            <a:ext cx="699418" cy="464820"/>
          </a:xfrm>
          <a:prstGeom prst="rect">
            <a:avLst/>
          </a:prstGeom>
        </p:spPr>
        <p:txBody>
          <a:bodyPr vert="horz" lIns="93175" tIns="46587" rIns="93175" bIns="46587"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121888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13" indent="-141075" algn="l" defTabSz="121888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31" indent="-153420" algn="l" defTabSz="121888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55" indent="-195742" algn="l" defTabSz="121888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19998" indent="-153420" algn="l" defTabSz="121888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217" algn="l" defTabSz="1218887" rtl="0" eaLnBrk="1" latinLnBrk="0" hangingPunct="1">
      <a:defRPr sz="1600" kern="1200">
        <a:solidFill>
          <a:schemeClr val="tx1"/>
        </a:solidFill>
        <a:latin typeface="+mn-lt"/>
        <a:ea typeface="+mn-ea"/>
        <a:cs typeface="+mn-cs"/>
      </a:defRPr>
    </a:lvl6pPr>
    <a:lvl7pPr marL="3656660" algn="l" defTabSz="1218887" rtl="0" eaLnBrk="1" latinLnBrk="0" hangingPunct="1">
      <a:defRPr sz="1600" kern="1200">
        <a:solidFill>
          <a:schemeClr val="tx1"/>
        </a:solidFill>
        <a:latin typeface="+mn-lt"/>
        <a:ea typeface="+mn-ea"/>
        <a:cs typeface="+mn-cs"/>
      </a:defRPr>
    </a:lvl7pPr>
    <a:lvl8pPr marL="4266105" algn="l" defTabSz="1218887" rtl="0" eaLnBrk="1" latinLnBrk="0" hangingPunct="1">
      <a:defRPr sz="1600" kern="1200">
        <a:solidFill>
          <a:schemeClr val="tx1"/>
        </a:solidFill>
        <a:latin typeface="+mn-lt"/>
        <a:ea typeface="+mn-ea"/>
        <a:cs typeface="+mn-cs"/>
      </a:defRPr>
    </a:lvl8pPr>
    <a:lvl9pPr marL="4875549" algn="l" defTabSz="12188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library/windows/apps/windows.ui.notifications.tiletemplatetyp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windows/apps/hh975357.aspx#Step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msdn.microsoft.com/en-us/library/windows/apps/hh975356.aspx"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dirty="0" smtClean="0"/>
              <a:t>Добрый день! Я рад вас видеть на своём докладе, спасибо )</a:t>
            </a:r>
          </a:p>
          <a:p>
            <a:r>
              <a:rPr lang="ru-RU" dirty="0" smtClean="0"/>
              <a:t>Я Дудник Артур,</a:t>
            </a:r>
            <a:r>
              <a:rPr lang="ru-RU" baseline="0" dirty="0" smtClean="0"/>
              <a:t> Консультант </a:t>
            </a:r>
            <a:r>
              <a:rPr lang="en-US" baseline="0" dirty="0" smtClean="0"/>
              <a:t>Microsoft Consulting Service.</a:t>
            </a:r>
          </a:p>
          <a:p>
            <a:r>
              <a:rPr lang="ru-RU" baseline="0" dirty="0" smtClean="0"/>
              <a:t>Мой доклад, как и остальные на этом мероприятии посвящён разработке ПО под операционную систему </a:t>
            </a:r>
            <a:r>
              <a:rPr lang="en-US" baseline="0" dirty="0" smtClean="0"/>
              <a:t>Win 8.</a:t>
            </a:r>
          </a:p>
          <a:p>
            <a:r>
              <a:rPr lang="ru-RU" baseline="0" dirty="0" smtClean="0"/>
              <a:t>Если вы были на других сессиях, то возможно какие-то детали моего доклада уже были у других моих коллег.</a:t>
            </a:r>
          </a:p>
          <a:p>
            <a:r>
              <a:rPr lang="ru-RU" baseline="0" dirty="0" smtClean="0"/>
              <a:t>И тем не менее важным отличием от других докладов будет</a:t>
            </a:r>
            <a:r>
              <a:rPr lang="en-US" baseline="0" dirty="0" smtClean="0"/>
              <a:t> </a:t>
            </a:r>
            <a:r>
              <a:rPr lang="ru-RU" baseline="0" dirty="0" smtClean="0"/>
              <a:t>пример приложения использующий </a:t>
            </a:r>
            <a:r>
              <a:rPr lang="en-US" baseline="0" dirty="0" err="1" smtClean="0"/>
              <a:t>WinJS</a:t>
            </a:r>
            <a:r>
              <a:rPr lang="ru-RU" baseline="0" dirty="0" smtClean="0"/>
              <a:t>.</a:t>
            </a:r>
          </a:p>
          <a:p>
            <a:endParaRPr lang="ru-RU" baseline="0" dirty="0" smtClean="0"/>
          </a:p>
          <a:p>
            <a:r>
              <a:rPr lang="ru-RU" baseline="0" dirty="0" smtClean="0"/>
              <a:t>00:01</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30288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fontScale="92500" lnSpcReduction="10000"/>
          </a:bodyPr>
          <a:lstStyle/>
          <a:p>
            <a:r>
              <a:rPr lang="en-US" dirty="0" smtClean="0"/>
              <a:t>POC.Win8.1\hub.html:33</a:t>
            </a:r>
          </a:p>
          <a:p>
            <a:endParaRPr lang="en-US" dirty="0" smtClean="0"/>
          </a:p>
          <a:p>
            <a:pPr fontAlgn="base"/>
            <a:r>
              <a:rPr lang="ru-RU" dirty="0" smtClean="0"/>
              <a:t>Пример реализации: </a:t>
            </a:r>
          </a:p>
          <a:p>
            <a:pPr marL="457200" indent="-457200" fontAlgn="base">
              <a:buAutoNum type="arabicPeriod"/>
            </a:pPr>
            <a:r>
              <a:rPr lang="en-US" dirty="0" smtClean="0"/>
              <a:t>client-search-item-template</a:t>
            </a:r>
            <a:r>
              <a:rPr lang="ru-RU" dirty="0" smtClean="0"/>
              <a:t> для отображения результатов поиска</a:t>
            </a:r>
          </a:p>
          <a:p>
            <a:pPr marL="457200" indent="-457200" fontAlgn="base">
              <a:buAutoNum type="arabicPeriod"/>
            </a:pPr>
            <a:r>
              <a:rPr lang="ru-RU" dirty="0" smtClean="0"/>
              <a:t>Конвертер</a:t>
            </a:r>
            <a:r>
              <a:rPr lang="en-US" dirty="0" smtClean="0"/>
              <a:t> </a:t>
            </a:r>
            <a:r>
              <a:rPr lang="ru-RU" dirty="0" smtClean="0"/>
              <a:t>для отображения фото</a:t>
            </a:r>
          </a:p>
          <a:p>
            <a:pPr marL="0" indent="0" fontAlgn="base">
              <a:buNone/>
            </a:pPr>
            <a:endParaRPr lang="ru-RU" dirty="0" smtClean="0"/>
          </a:p>
          <a:p>
            <a:pPr marL="0" indent="0" fontAlgn="base">
              <a:buNone/>
            </a:pPr>
            <a:r>
              <a:rPr lang="ru-RU" sz="1200" b="0" i="0" kern="1200" dirty="0" smtClean="0">
                <a:solidFill>
                  <a:schemeClr val="tx1"/>
                </a:solidFill>
                <a:effectLst/>
                <a:latin typeface="Segoe UI" pitchFamily="34" charset="0"/>
                <a:ea typeface="+mn-ea"/>
                <a:cs typeface="+mn-cs"/>
              </a:rPr>
              <a:t>Это разметка для отображения пользователя в списке. Специальным атрибутом (</a:t>
            </a:r>
            <a:r>
              <a:rPr lang="en-US" sz="1200" b="0" i="0" kern="1200" dirty="0" smtClean="0">
                <a:solidFill>
                  <a:schemeClr val="tx1"/>
                </a:solidFill>
                <a:effectLst/>
                <a:latin typeface="Segoe UI" pitchFamily="34" charset="0"/>
                <a:ea typeface="+mn-ea"/>
                <a:cs typeface="+mn-cs"/>
              </a:rPr>
              <a:t>data-win-bind) </a:t>
            </a:r>
            <a:r>
              <a:rPr lang="ru-RU" sz="1200" b="0" i="0" kern="1200" dirty="0" smtClean="0">
                <a:solidFill>
                  <a:schemeClr val="tx1"/>
                </a:solidFill>
                <a:effectLst/>
                <a:latin typeface="Segoe UI" pitchFamily="34" charset="0"/>
                <a:ea typeface="+mn-ea"/>
                <a:cs typeface="+mn-cs"/>
              </a:rPr>
              <a:t>указываются привязка к тому или иному свойству элемента, а также выражение для доступа к данным.</a:t>
            </a:r>
            <a:r>
              <a:rPr lang="ru-RU" dirty="0" smtClean="0"/>
              <a:t/>
            </a:r>
            <a:br>
              <a:rPr lang="ru-RU" dirty="0" smtClean="0"/>
            </a:br>
            <a:r>
              <a:rPr lang="ru-RU" sz="1200" b="0" i="0" kern="1200" dirty="0" smtClean="0">
                <a:solidFill>
                  <a:schemeClr val="tx1"/>
                </a:solidFill>
                <a:effectLst/>
                <a:latin typeface="Segoe UI" pitchFamily="34" charset="0"/>
                <a:ea typeface="+mn-ea"/>
                <a:cs typeface="+mn-cs"/>
              </a:rPr>
              <a:t>А для того чтоб произвести некоторые преобразования, например, для того, чтоб показать фотографию клиента можно указать конвертер:</a:t>
            </a:r>
            <a:r>
              <a:rPr lang="ru-RU" dirty="0" smtClean="0"/>
              <a:t/>
            </a:r>
            <a:br>
              <a:rPr lang="ru-RU" dirty="0" smtClean="0"/>
            </a:br>
            <a:r>
              <a:rPr lang="en-US" sz="1200" b="0" i="0" kern="1200" dirty="0" err="1" smtClean="0">
                <a:solidFill>
                  <a:schemeClr val="tx1"/>
                </a:solidFill>
                <a:effectLst/>
                <a:latin typeface="Segoe UI" pitchFamily="34" charset="0"/>
                <a:ea typeface="+mn-ea"/>
                <a:cs typeface="+mn-cs"/>
              </a:rPr>
              <a:t>src</a:t>
            </a:r>
            <a:r>
              <a:rPr lang="en-US" sz="1200" b="0" i="0" kern="1200" dirty="0" smtClean="0">
                <a:solidFill>
                  <a:schemeClr val="tx1"/>
                </a:solidFill>
                <a:effectLst/>
                <a:latin typeface="Segoe UI" pitchFamily="34" charset="0"/>
                <a:ea typeface="+mn-ea"/>
                <a:cs typeface="+mn-cs"/>
              </a:rPr>
              <a:t>: this </a:t>
            </a:r>
            <a:r>
              <a:rPr lang="en-US" sz="1200" b="0" i="0" kern="1200" dirty="0" err="1" smtClean="0">
                <a:solidFill>
                  <a:schemeClr val="tx1"/>
                </a:solidFill>
                <a:effectLst/>
                <a:latin typeface="Segoe UI" pitchFamily="34" charset="0"/>
                <a:ea typeface="+mn-ea"/>
                <a:cs typeface="+mn-cs"/>
              </a:rPr>
              <a:t>HabraWin.Converters.clientPhoto</a:t>
            </a:r>
            <a:r>
              <a:rPr lang="en-US" dirty="0" smtClean="0"/>
              <a:t/>
            </a:r>
            <a:br>
              <a:rPr lang="en-US" dirty="0" smtClean="0"/>
            </a:br>
            <a:endParaRPr lang="ru-RU" dirty="0" smtClean="0"/>
          </a:p>
          <a:p>
            <a:pPr marL="0" indent="0" fontAlgn="base">
              <a:buNone/>
            </a:pPr>
            <a:r>
              <a:rPr lang="ru-RU" sz="1200" b="0" i="0" kern="1200" dirty="0" smtClean="0">
                <a:solidFill>
                  <a:schemeClr val="tx1"/>
                </a:solidFill>
                <a:effectLst/>
                <a:latin typeface="Segoe UI" pitchFamily="34" charset="0"/>
                <a:ea typeface="+mn-ea"/>
                <a:cs typeface="+mn-cs"/>
              </a:rPr>
              <a:t>Для того чтоб применить к </a:t>
            </a:r>
            <a:r>
              <a:rPr lang="ru-RU" sz="1200" b="0" i="0" kern="1200" dirty="0" err="1" smtClean="0">
                <a:solidFill>
                  <a:schemeClr val="tx1"/>
                </a:solidFill>
                <a:effectLst/>
                <a:latin typeface="Segoe UI" pitchFamily="34" charset="0"/>
                <a:ea typeface="+mn-ea"/>
                <a:cs typeface="+mn-cs"/>
              </a:rPr>
              <a:t>темплейту</a:t>
            </a:r>
            <a:r>
              <a:rPr lang="ru-RU" sz="1200" b="0" i="0" kern="1200" dirty="0" smtClean="0">
                <a:solidFill>
                  <a:schemeClr val="tx1"/>
                </a:solidFill>
                <a:effectLst/>
                <a:latin typeface="Segoe UI" pitchFamily="34" charset="0"/>
                <a:ea typeface="+mn-ea"/>
                <a:cs typeface="+mn-cs"/>
              </a:rPr>
              <a:t> данные достаточно:</a:t>
            </a:r>
            <a:r>
              <a:rPr lang="ru-RU" dirty="0" smtClean="0"/>
              <a:t/>
            </a:r>
            <a:br>
              <a:rPr lang="ru-RU" dirty="0" smtClean="0"/>
            </a:br>
            <a:r>
              <a:rPr lang="en-US" dirty="0" err="1" smtClean="0"/>
              <a:t>WinJS.Binding.processAll</a:t>
            </a:r>
            <a:r>
              <a:rPr lang="en-US" dirty="0" smtClean="0"/>
              <a:t>(element, data);</a:t>
            </a:r>
            <a:endParaRPr lang="ru-RU" dirty="0" smtClean="0"/>
          </a:p>
          <a:p>
            <a:pPr marL="0" indent="0" fontAlgn="base">
              <a:buNone/>
            </a:pPr>
            <a:endParaRPr lang="ru-RU" dirty="0" smtClean="0"/>
          </a:p>
          <a:p>
            <a:pPr marL="0" indent="0" fontAlgn="base">
              <a:buNone/>
            </a:pPr>
            <a:r>
              <a:rPr lang="ru-RU" dirty="0" smtClean="0"/>
              <a:t>00:22</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919218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Пример с </a:t>
            </a:r>
            <a:r>
              <a:rPr lang="en-US" dirty="0" err="1" smtClean="0"/>
              <a:t>ClientSearchForm</a:t>
            </a:r>
            <a:endParaRPr lang="ru-RU" dirty="0" smtClean="0"/>
          </a:p>
          <a:p>
            <a:endParaRPr lang="ru-RU" dirty="0" smtClean="0"/>
          </a:p>
          <a:p>
            <a:r>
              <a:rPr lang="en-US" dirty="0" smtClean="0"/>
              <a:t>POC.Win8.1\clientSearchForm.js</a:t>
            </a:r>
            <a:endParaRPr lang="ru-RU" dirty="0" smtClean="0"/>
          </a:p>
          <a:p>
            <a:endParaRPr lang="ru-RU" dirty="0" smtClean="0"/>
          </a:p>
          <a:p>
            <a:r>
              <a:rPr lang="ru-RU" dirty="0" smtClean="0"/>
              <a:t>00:25</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08359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sz="1200" b="0" i="0" kern="1200" dirty="0" smtClean="0">
                <a:solidFill>
                  <a:schemeClr val="tx1"/>
                </a:solidFill>
                <a:effectLst/>
                <a:latin typeface="Segoe UI" pitchFamily="34" charset="0"/>
                <a:ea typeface="+mn-ea"/>
                <a:cs typeface="+mn-cs"/>
              </a:rPr>
              <a:t>Если вы пользовались </a:t>
            </a:r>
            <a:r>
              <a:rPr lang="ru-RU" sz="1200" b="0" i="0" kern="1200" dirty="0" err="1" smtClean="0">
                <a:solidFill>
                  <a:schemeClr val="tx1"/>
                </a:solidFill>
                <a:effectLst/>
                <a:latin typeface="Segoe UI" pitchFamily="34" charset="0"/>
                <a:ea typeface="+mn-ea"/>
                <a:cs typeface="+mn-cs"/>
              </a:rPr>
              <a:t>api</a:t>
            </a:r>
            <a:r>
              <a:rPr lang="ru-RU" sz="1200" b="0" i="0" kern="1200" dirty="0" smtClean="0">
                <a:solidFill>
                  <a:schemeClr val="tx1"/>
                </a:solidFill>
                <a:effectLst/>
                <a:latin typeface="Segoe UI" pitchFamily="34" charset="0"/>
                <a:ea typeface="+mn-ea"/>
                <a:cs typeface="+mn-cs"/>
              </a:rPr>
              <a:t> для асинхронных вызовов, например, </a:t>
            </a:r>
            <a:r>
              <a:rPr lang="ru-RU" sz="1200" b="0" i="0" kern="1200" dirty="0" err="1" smtClean="0">
                <a:solidFill>
                  <a:schemeClr val="tx1"/>
                </a:solidFill>
                <a:effectLst/>
                <a:latin typeface="Segoe UI" pitchFamily="34" charset="0"/>
                <a:ea typeface="+mn-ea"/>
                <a:cs typeface="+mn-cs"/>
              </a:rPr>
              <a:t>XmlHttpRequest</a:t>
            </a:r>
            <a:r>
              <a:rPr lang="ru-RU" sz="1200" b="0" i="0" kern="1200" dirty="0" smtClean="0">
                <a:solidFill>
                  <a:schemeClr val="tx1"/>
                </a:solidFill>
                <a:effectLst/>
                <a:latin typeface="Segoe UI" pitchFamily="34" charset="0"/>
                <a:ea typeface="+mn-ea"/>
                <a:cs typeface="+mn-cs"/>
              </a:rPr>
              <a:t> и вам надо было выполнить цепочку зависимых друг от друга вызовов, то вы обращали внимание на то что такую цепочку вызовов сложно поддерживать, т.е. читать и изменять в первую очередь из-за вложенности. Я знаю два паттерна, которые могут избавить от вложенности: события или </a:t>
            </a:r>
            <a:r>
              <a:rPr lang="ru-RU" sz="1200" b="0" i="0" kern="1200" dirty="0" err="1" smtClean="0">
                <a:solidFill>
                  <a:schemeClr val="tx1"/>
                </a:solidFill>
                <a:effectLst/>
                <a:latin typeface="Segoe UI" pitchFamily="34" charset="0"/>
                <a:ea typeface="+mn-ea"/>
                <a:cs typeface="+mn-cs"/>
              </a:rPr>
              <a:t>promise</a:t>
            </a:r>
            <a:r>
              <a:rPr lang="ru-RU" sz="1200" b="0" i="0" kern="1200" dirty="0" smtClean="0">
                <a:solidFill>
                  <a:schemeClr val="tx1"/>
                </a:solidFill>
                <a:effectLst/>
                <a:latin typeface="Segoe UI" pitchFamily="34" charset="0"/>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Segoe UI" pitchFamily="34" charset="0"/>
                <a:ea typeface="+mn-ea"/>
                <a:cs typeface="+mn-cs"/>
              </a:rPr>
              <a:t>Например, объединение последовательных вызовов:</a:t>
            </a:r>
            <a:endParaRPr lang="en-US" sz="1200" b="0" i="0" kern="1200" dirty="0" smtClean="0">
              <a:solidFill>
                <a:schemeClr val="tx1"/>
              </a:solidFill>
              <a:effectLst/>
              <a:latin typeface="Segoe UI" pitchFamily="34" charset="0"/>
              <a:ea typeface="+mn-ea"/>
              <a:cs typeface="+mn-cs"/>
            </a:endParaRPr>
          </a:p>
          <a:p>
            <a:endParaRPr lang="en-US" dirty="0" smtClean="0"/>
          </a:p>
          <a:p>
            <a:r>
              <a:rPr lang="en-US" dirty="0" err="1" smtClean="0"/>
              <a:t>MCS.Catalog</a:t>
            </a:r>
            <a:r>
              <a:rPr lang="ru-RU" dirty="0" smtClean="0"/>
              <a:t>\</a:t>
            </a:r>
            <a:r>
              <a:rPr lang="en-US" dirty="0" smtClean="0"/>
              <a:t>offering.js:116</a:t>
            </a:r>
            <a:endParaRPr lang="ru-RU" dirty="0" smtClean="0"/>
          </a:p>
          <a:p>
            <a:endParaRPr lang="en-US"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Пример из </a:t>
            </a:r>
            <a:r>
              <a:rPr lang="en-US" dirty="0" err="1" smtClean="0"/>
              <a:t>MCS.Catalog</a:t>
            </a:r>
            <a:r>
              <a:rPr lang="en-US" dirty="0" smtClean="0"/>
              <a:t> </a:t>
            </a:r>
            <a:r>
              <a:rPr lang="ru-RU" dirty="0" smtClean="0"/>
              <a:t>на примере отправки файлов почтой</a:t>
            </a:r>
          </a:p>
          <a:p>
            <a:endParaRPr lang="en-US" dirty="0" smtClean="0"/>
          </a:p>
          <a:p>
            <a:endParaRPr lang="ru-RU" dirty="0" smtClean="0"/>
          </a:p>
          <a:p>
            <a:r>
              <a:rPr lang="ru-RU" dirty="0" smtClean="0"/>
              <a:t>00:28</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26412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dirty="0" smtClean="0"/>
              <a:t>Показать</a:t>
            </a:r>
            <a:r>
              <a:rPr lang="ru-RU" baseline="0" dirty="0" smtClean="0"/>
              <a:t> </a:t>
            </a:r>
            <a:r>
              <a:rPr lang="en-US" baseline="0" dirty="0" smtClean="0"/>
              <a:t>POC.Win8.1</a:t>
            </a:r>
            <a:r>
              <a:rPr lang="ru-RU" baseline="0" dirty="0" smtClean="0"/>
              <a:t>\</a:t>
            </a:r>
            <a:r>
              <a:rPr lang="en-US" baseline="0" dirty="0" smtClean="0"/>
              <a:t>clientSearchDataSource.js</a:t>
            </a:r>
            <a:endParaRPr lang="ru-RU" baseline="0" dirty="0" smtClean="0"/>
          </a:p>
          <a:p>
            <a:endParaRPr lang="ru-RU" baseline="0"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Для визуализации данных можно использовать </a:t>
            </a:r>
            <a:r>
              <a:rPr lang="ru-RU" dirty="0" err="1" smtClean="0"/>
              <a:t>WinJs.UI.ListView</a:t>
            </a:r>
            <a:r>
              <a:rPr lang="ru-RU" dirty="0" smtClean="0"/>
              <a:t>. Например, этот замечательный контрол умеет загружать данные не все сразу, а по мере необходимости отображать. Что бережет ресурсы при отображении более сотни записей. Но для этого необходимо реализовать свой </a:t>
            </a:r>
            <a:r>
              <a:rPr lang="ru-RU" dirty="0" err="1" smtClean="0"/>
              <a:t>DataSource</a:t>
            </a:r>
            <a:r>
              <a:rPr lang="ru-RU" dirty="0" smtClean="0"/>
              <a:t> с поддержкой загрузки данных постранично.</a:t>
            </a:r>
          </a:p>
          <a:p>
            <a:endParaRPr lang="ru-RU" dirty="0" smtClean="0"/>
          </a:p>
          <a:p>
            <a:r>
              <a:rPr lang="ru-RU" dirty="0" smtClean="0"/>
              <a:t>00:30</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648260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dirty="0" smtClean="0"/>
              <a:t>Показать </a:t>
            </a:r>
            <a:r>
              <a:rPr lang="en-US" dirty="0" smtClean="0"/>
              <a:t>POC.Win8.1</a:t>
            </a:r>
            <a:r>
              <a:rPr lang="ru-RU" dirty="0" smtClean="0"/>
              <a:t>\</a:t>
            </a:r>
            <a:r>
              <a:rPr lang="en-US" dirty="0" smtClean="0"/>
              <a:t>tile.js</a:t>
            </a:r>
            <a:endParaRPr lang="ru-RU" dirty="0" smtClean="0"/>
          </a:p>
          <a:p>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В Win8 есть замечательная возможность для приложений, которые пользователь добавил себе на стартовую панель, показывать наиболее ценную информацию в тот или иной момент.</a:t>
            </a:r>
            <a:br>
              <a:rPr lang="ru-RU" dirty="0" smtClean="0"/>
            </a:br>
            <a:r>
              <a:rPr lang="ru-RU" dirty="0" smtClean="0"/>
              <a:t>В примере ниже я использую </a:t>
            </a:r>
            <a:r>
              <a:rPr lang="ru-RU" dirty="0" err="1" smtClean="0"/>
              <a:t>темплейт</a:t>
            </a:r>
            <a:r>
              <a:rPr lang="ru-RU" dirty="0" smtClean="0"/>
              <a:t> TileWideSmallImageAndText03, </a:t>
            </a:r>
            <a:r>
              <a:rPr lang="ru-RU" dirty="0" smtClean="0">
                <a:hlinkClick r:id="rId3"/>
              </a:rPr>
              <a:t>все возможные варианты </a:t>
            </a:r>
            <a:r>
              <a:rPr lang="ru-RU" dirty="0" err="1" smtClean="0">
                <a:hlinkClick r:id="rId3"/>
              </a:rPr>
              <a:t>темплейтов</a:t>
            </a:r>
            <a:r>
              <a:rPr lang="ru-RU" dirty="0" smtClean="0">
                <a:hlinkClick r:id="rId3"/>
              </a:rPr>
              <a:t> можно увидеть на </a:t>
            </a:r>
            <a:r>
              <a:rPr lang="ru-RU" dirty="0" err="1" smtClean="0">
                <a:hlinkClick r:id="rId3"/>
              </a:rPr>
              <a:t>msdn</a:t>
            </a:r>
            <a:endParaRPr lang="ru-RU" dirty="0" smtClean="0"/>
          </a:p>
          <a:p>
            <a:endParaRPr lang="ru-RU" dirty="0" smtClean="0"/>
          </a:p>
          <a:p>
            <a:r>
              <a:rPr lang="ru-RU" dirty="0" smtClean="0"/>
              <a:t>00:34</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57885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marL="228600" indent="-228600">
              <a:buAutoNum type="arabicPeriod"/>
            </a:pPr>
            <a:r>
              <a:rPr lang="ru-RU" sz="1200" b="0" i="0" kern="1200" dirty="0" smtClean="0">
                <a:solidFill>
                  <a:schemeClr val="tx1"/>
                </a:solidFill>
                <a:effectLst/>
                <a:latin typeface="Segoe UI" pitchFamily="34" charset="0"/>
                <a:ea typeface="+mn-ea"/>
                <a:cs typeface="+mn-cs"/>
              </a:rPr>
              <a:t>это </a:t>
            </a:r>
            <a:r>
              <a:rPr lang="ru-RU" sz="1200" b="0" i="0" kern="1200" dirty="0" err="1" smtClean="0">
                <a:solidFill>
                  <a:schemeClr val="tx1"/>
                </a:solidFill>
                <a:effectLst/>
                <a:latin typeface="Segoe UI" pitchFamily="34" charset="0"/>
                <a:ea typeface="+mn-ea"/>
                <a:cs typeface="+mn-cs"/>
              </a:rPr>
              <a:t>store</a:t>
            </a:r>
            <a:r>
              <a:rPr lang="ru-RU" dirty="0" smtClean="0"/>
              <a:t/>
            </a:r>
            <a:br>
              <a:rPr lang="ru-RU" dirty="0" smtClean="0"/>
            </a:br>
            <a:r>
              <a:rPr lang="ru-RU" sz="1200" b="0" i="0" kern="1200" dirty="0" smtClean="0">
                <a:solidFill>
                  <a:schemeClr val="tx1"/>
                </a:solidFill>
                <a:effectLst/>
                <a:latin typeface="Segoe UI" pitchFamily="34" charset="0"/>
                <a:ea typeface="+mn-ea"/>
                <a:cs typeface="+mn-cs"/>
              </a:rPr>
              <a:t>2. это корпоративный </a:t>
            </a:r>
            <a:r>
              <a:rPr lang="ru-RU" sz="1200" b="0" i="0" kern="1200" dirty="0" err="1" smtClean="0">
                <a:solidFill>
                  <a:schemeClr val="tx1"/>
                </a:solidFill>
                <a:effectLst/>
                <a:latin typeface="Segoe UI" pitchFamily="34" charset="0"/>
                <a:ea typeface="+mn-ea"/>
                <a:cs typeface="+mn-cs"/>
              </a:rPr>
              <a:t>stor</a:t>
            </a:r>
            <a:r>
              <a:rPr lang="ru-RU" dirty="0" smtClean="0"/>
              <a:t/>
            </a:r>
            <a:br>
              <a:rPr lang="ru-RU" dirty="0" smtClean="0"/>
            </a:br>
            <a:r>
              <a:rPr lang="ru-RU" sz="1200" b="0" i="0" kern="1200" dirty="0" smtClean="0">
                <a:solidFill>
                  <a:schemeClr val="tx1"/>
                </a:solidFill>
                <a:effectLst/>
                <a:latin typeface="Segoe UI" pitchFamily="34" charset="0"/>
                <a:ea typeface="+mn-ea"/>
                <a:cs typeface="+mn-cs"/>
              </a:rPr>
              <a:t>3. при развёрнутом домене оно может быть установлено по политикам на win8 </a:t>
            </a:r>
            <a:r>
              <a:rPr lang="ru-RU" sz="1200" b="0" i="0" kern="1200" dirty="0" err="1" smtClean="0">
                <a:solidFill>
                  <a:schemeClr val="tx1"/>
                </a:solidFill>
                <a:effectLst/>
                <a:latin typeface="Segoe UI" pitchFamily="34" charset="0"/>
                <a:ea typeface="+mn-ea"/>
                <a:cs typeface="+mn-cs"/>
              </a:rPr>
              <a:t>pro</a:t>
            </a:r>
            <a:r>
              <a:rPr lang="ru-RU" dirty="0" smtClean="0"/>
              <a:t/>
            </a:r>
            <a:br>
              <a:rPr lang="ru-RU" dirty="0" smtClean="0"/>
            </a:br>
            <a:r>
              <a:rPr lang="ru-RU" sz="1200" b="0" i="0" kern="1200" dirty="0" smtClean="0">
                <a:solidFill>
                  <a:schemeClr val="tx1"/>
                </a:solidFill>
                <a:effectLst/>
                <a:latin typeface="Segoe UI" pitchFamily="34" charset="0"/>
                <a:ea typeface="+mn-ea"/>
                <a:cs typeface="+mn-cs"/>
              </a:rPr>
              <a:t>4. </a:t>
            </a:r>
            <a:r>
              <a:rPr lang="ru-RU" sz="1200" b="0" i="0" kern="1200" dirty="0" smtClean="0">
                <a:solidFill>
                  <a:schemeClr val="tx1"/>
                </a:solidFill>
                <a:effectLst/>
                <a:latin typeface="Segoe UI" pitchFamily="34" charset="0"/>
                <a:ea typeface="+mn-ea"/>
                <a:cs typeface="+mn-cs"/>
                <a:hlinkClick r:id="rId3"/>
              </a:rPr>
              <a:t>можно делать пакеты в VS 2013, например</a:t>
            </a:r>
            <a:r>
              <a:rPr lang="ru-RU" sz="1200" b="0" i="0" kern="1200" dirty="0" smtClean="0">
                <a:solidFill>
                  <a:schemeClr val="tx1"/>
                </a:solidFill>
                <a:effectLst/>
                <a:latin typeface="Segoe UI" pitchFamily="34" charset="0"/>
                <a:ea typeface="+mn-ea"/>
                <a:cs typeface="+mn-cs"/>
              </a:rPr>
              <a:t>, тогда </a:t>
            </a:r>
            <a:r>
              <a:rPr lang="ru-RU" sz="1200" b="0" i="0" kern="1200" dirty="0" smtClean="0">
                <a:solidFill>
                  <a:schemeClr val="tx1"/>
                </a:solidFill>
                <a:effectLst/>
                <a:latin typeface="Segoe UI" pitchFamily="34" charset="0"/>
                <a:ea typeface="+mn-ea"/>
                <a:cs typeface="+mn-cs"/>
                <a:hlinkClick r:id="rId4"/>
              </a:rPr>
              <a:t>установка будет выглядеть, как запуск </a:t>
            </a:r>
            <a:r>
              <a:rPr lang="ru-RU" sz="1200" b="0" i="0" kern="1200" dirty="0" err="1" smtClean="0">
                <a:solidFill>
                  <a:schemeClr val="tx1"/>
                </a:solidFill>
                <a:effectLst/>
                <a:latin typeface="Segoe UI" pitchFamily="34" charset="0"/>
                <a:ea typeface="+mn-ea"/>
                <a:cs typeface="+mn-cs"/>
                <a:hlinkClick r:id="rId4"/>
              </a:rPr>
              <a:t>PowerShell</a:t>
            </a:r>
            <a:r>
              <a:rPr lang="ru-RU" sz="1200" b="0" i="0" kern="1200" dirty="0" smtClean="0">
                <a:solidFill>
                  <a:schemeClr val="tx1"/>
                </a:solidFill>
                <a:effectLst/>
                <a:latin typeface="Segoe UI" pitchFamily="34" charset="0"/>
                <a:ea typeface="+mn-ea"/>
                <a:cs typeface="+mn-cs"/>
                <a:hlinkClick r:id="rId4"/>
              </a:rPr>
              <a:t> скрипта</a:t>
            </a:r>
            <a:endParaRPr lang="ru-RU" sz="1200" b="0" i="0" kern="1200" dirty="0" smtClean="0">
              <a:solidFill>
                <a:schemeClr val="tx1"/>
              </a:solidFill>
              <a:effectLst/>
              <a:latin typeface="Segoe UI" pitchFamily="34" charset="0"/>
              <a:ea typeface="+mn-ea"/>
              <a:cs typeface="+mn-cs"/>
            </a:endParaRPr>
          </a:p>
          <a:p>
            <a:pPr marL="228600" indent="-228600">
              <a:buAutoNum type="arabicPeriod"/>
            </a:pPr>
            <a:endParaRPr lang="ru-RU" sz="1200" b="0" i="0" kern="1200" dirty="0" smtClean="0">
              <a:solidFill>
                <a:schemeClr val="tx1"/>
              </a:solidFill>
              <a:effectLst/>
              <a:latin typeface="Segoe UI" pitchFamily="34" charset="0"/>
              <a:ea typeface="+mn-ea"/>
              <a:cs typeface="+mn-cs"/>
            </a:endParaRPr>
          </a:p>
          <a:p>
            <a:pPr marL="0" indent="0">
              <a:buNone/>
            </a:pPr>
            <a:r>
              <a:rPr lang="ru-RU" dirty="0" smtClean="0"/>
              <a:t>00:35</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067464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dirty="0" smtClean="0"/>
              <a:t>00:39</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67136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dirty="0" smtClean="0"/>
              <a:t>00:40</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47669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dirty="0" smtClean="0"/>
              <a:t>00:41</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17774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Спасибо за внимание</a:t>
            </a:r>
            <a:r>
              <a:rPr lang="en-US" dirty="0" smtClean="0"/>
              <a:t>!</a:t>
            </a:r>
          </a:p>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00:42</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88947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marL="228600" indent="-228600">
              <a:buAutoNum type="arabicPeriod"/>
            </a:pPr>
            <a:r>
              <a:rPr lang="ru-RU" dirty="0" smtClean="0"/>
              <a:t>Необходимо рассказать отличия от классического приложения</a:t>
            </a:r>
          </a:p>
          <a:p>
            <a:pPr marL="228600" indent="-228600">
              <a:buAutoNum type="arabicPeriod"/>
            </a:pPr>
            <a:r>
              <a:rPr lang="ru-RU" dirty="0" smtClean="0"/>
              <a:t>Необходимо рассказать зачем новая среда</a:t>
            </a:r>
          </a:p>
          <a:p>
            <a:pPr marL="228600" indent="-228600">
              <a:buAutoNum type="arabicPeriod"/>
            </a:pPr>
            <a:r>
              <a:rPr lang="ru-RU" dirty="0" smtClean="0"/>
              <a:t>Преимущества для </a:t>
            </a:r>
            <a:r>
              <a:rPr lang="en-US" dirty="0" smtClean="0"/>
              <a:t>enterprise</a:t>
            </a:r>
            <a:endParaRPr lang="ru-RU" dirty="0" smtClean="0"/>
          </a:p>
          <a:p>
            <a:pPr marL="228600" indent="-228600">
              <a:buAutoNum type="arabicPeriod"/>
            </a:pPr>
            <a:r>
              <a:rPr lang="ru-RU" dirty="0" smtClean="0"/>
              <a:t>Сценариях</a:t>
            </a:r>
            <a:r>
              <a:rPr lang="ru-RU" baseline="0" dirty="0" smtClean="0"/>
              <a:t> использования в </a:t>
            </a:r>
            <a:r>
              <a:rPr lang="ru-RU" baseline="0" dirty="0" smtClean="0"/>
              <a:t>банках, страховых компаниях, любых продажах </a:t>
            </a:r>
            <a:r>
              <a:rPr lang="ru-RU" baseline="0" dirty="0" smtClean="0"/>
              <a:t>в </a:t>
            </a:r>
            <a:r>
              <a:rPr lang="ru-RU" baseline="0" dirty="0" smtClean="0"/>
              <a:t>розницу</a:t>
            </a:r>
          </a:p>
          <a:p>
            <a:pPr marL="0" indent="0">
              <a:buNone/>
            </a:pPr>
            <a:r>
              <a:rPr lang="ru-RU" baseline="0" dirty="0" smtClean="0"/>
              <a:t>      Мобильное рабочее место, стационарное</a:t>
            </a:r>
          </a:p>
          <a:p>
            <a:pPr marL="0" indent="0">
              <a:buNone/>
            </a:pPr>
            <a:r>
              <a:rPr lang="ru-RU" baseline="0" dirty="0" smtClean="0"/>
              <a:t>      Подключение оборудование, принтеров</a:t>
            </a:r>
            <a:endParaRPr lang="ru-RU" baseline="0" dirty="0" smtClean="0"/>
          </a:p>
          <a:p>
            <a:pPr marL="228600" indent="-228600">
              <a:buAutoNum type="arabicPeriod"/>
            </a:pPr>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baseline="0" dirty="0" smtClean="0"/>
              <a:t>00:07</a:t>
            </a:r>
            <a:endParaRPr lang="en-US" dirty="0" smtClean="0"/>
          </a:p>
          <a:p>
            <a:pPr marL="0" indent="0">
              <a:buNone/>
            </a:pPr>
            <a:endParaRPr lang="ru-RU"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44052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r>
              <a:rPr lang="ru-RU" dirty="0" smtClean="0"/>
              <a:t>Показывать примеры</a:t>
            </a:r>
          </a:p>
          <a:p>
            <a:endParaRPr lang="ru-RU" dirty="0" smtClean="0"/>
          </a:p>
          <a:p>
            <a:r>
              <a:rPr lang="ru-RU" dirty="0" smtClean="0"/>
              <a:t>Дизайн и архитектура ориентированная на UI для планшетов</a:t>
            </a:r>
          </a:p>
          <a:p>
            <a:r>
              <a:rPr lang="ru-RU" dirty="0" err="1" smtClean="0"/>
              <a:t>Store</a:t>
            </a:r>
            <a:r>
              <a:rPr lang="ru-RU" dirty="0" smtClean="0"/>
              <a:t> – как площадка для распространения и обновления</a:t>
            </a:r>
          </a:p>
          <a:p>
            <a:r>
              <a:rPr lang="ru-RU" dirty="0" smtClean="0"/>
              <a:t>Набор инструментов для взаимодействия с пользователем:</a:t>
            </a:r>
          </a:p>
          <a:p>
            <a:r>
              <a:rPr lang="ru-RU" baseline="0" dirty="0" smtClean="0"/>
              <a:t>   </a:t>
            </a:r>
            <a:r>
              <a:rPr lang="ru-RU" dirty="0" err="1" smtClean="0"/>
              <a:t>Tile</a:t>
            </a:r>
            <a:r>
              <a:rPr lang="ru-RU" dirty="0" smtClean="0"/>
              <a:t>-ы</a:t>
            </a:r>
          </a:p>
          <a:p>
            <a:r>
              <a:rPr lang="ru-RU" dirty="0" smtClean="0"/>
              <a:t>   </a:t>
            </a:r>
            <a:r>
              <a:rPr lang="ru-RU" dirty="0" err="1" smtClean="0"/>
              <a:t>Share</a:t>
            </a:r>
            <a:endParaRPr lang="ru-RU" dirty="0" smtClean="0"/>
          </a:p>
          <a:p>
            <a:r>
              <a:rPr lang="ru-RU" dirty="0" smtClean="0"/>
              <a:t>   </a:t>
            </a:r>
            <a:r>
              <a:rPr lang="ru-RU" dirty="0" err="1" smtClean="0"/>
              <a:t>Notification</a:t>
            </a:r>
            <a:endParaRPr lang="ru-RU" dirty="0" smtClean="0"/>
          </a:p>
          <a:p>
            <a:r>
              <a:rPr lang="ru-RU" dirty="0" smtClean="0"/>
              <a:t>   …</a:t>
            </a:r>
          </a:p>
          <a:p>
            <a:r>
              <a:rPr lang="ru-RU" dirty="0" smtClean="0"/>
              <a:t>Набор </a:t>
            </a:r>
            <a:r>
              <a:rPr lang="ru-RU" dirty="0" err="1" smtClean="0"/>
              <a:t>контролов</a:t>
            </a:r>
            <a:r>
              <a:rPr lang="ru-RU" dirty="0" smtClean="0"/>
              <a:t> и библиотек для создания ПО</a:t>
            </a:r>
          </a:p>
          <a:p>
            <a:r>
              <a:rPr lang="ru-RU" dirty="0" smtClean="0"/>
              <a:t>  </a:t>
            </a:r>
            <a:r>
              <a:rPr lang="ru-RU" dirty="0" err="1" smtClean="0"/>
              <a:t>Hub</a:t>
            </a:r>
            <a:endParaRPr lang="ru-RU" dirty="0" smtClean="0"/>
          </a:p>
          <a:p>
            <a:r>
              <a:rPr lang="ru-RU" dirty="0" smtClean="0"/>
              <a:t>  </a:t>
            </a:r>
            <a:r>
              <a:rPr lang="ru-RU" dirty="0" err="1" smtClean="0"/>
              <a:t>ListView</a:t>
            </a:r>
            <a:endParaRPr lang="ru-RU" dirty="0" smtClean="0"/>
          </a:p>
          <a:p>
            <a:r>
              <a:rPr lang="ru-RU" dirty="0" smtClean="0"/>
              <a:t>  …</a:t>
            </a:r>
          </a:p>
          <a:p>
            <a:pPr marL="0" marR="0" indent="0" algn="l" defTabSz="1218887" rtl="0" eaLnBrk="1" fontAlgn="auto" latinLnBrk="0" hangingPunct="1">
              <a:lnSpc>
                <a:spcPct val="90000"/>
              </a:lnSpc>
              <a:spcBef>
                <a:spcPts val="0"/>
              </a:spcBef>
              <a:spcAft>
                <a:spcPts val="444"/>
              </a:spcAft>
              <a:buClrTx/>
              <a:buSzTx/>
              <a:buFontTx/>
              <a:buNone/>
              <a:tabLst/>
              <a:defRPr/>
            </a:pPr>
            <a:r>
              <a:rPr lang="ru-RU" baseline="0" dirty="0" smtClean="0"/>
              <a:t>00:10</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232165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Раскрыть</a:t>
            </a:r>
            <a:r>
              <a:rPr lang="ru-RU" baseline="0" dirty="0" smtClean="0"/>
              <a:t>, ч</a:t>
            </a:r>
            <a:r>
              <a:rPr lang="ru-RU" dirty="0" smtClean="0"/>
              <a:t>то я собираюсь рассказать,</a:t>
            </a:r>
          </a:p>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Почему</a:t>
            </a:r>
            <a:r>
              <a:rPr lang="en-US" dirty="0" smtClean="0"/>
              <a:t> </a:t>
            </a:r>
            <a:r>
              <a:rPr lang="ru-RU" dirty="0" smtClean="0"/>
              <a:t>я выбрал, </a:t>
            </a:r>
            <a:r>
              <a:rPr lang="en-US" dirty="0" err="1" smtClean="0"/>
              <a:t>WinJS</a:t>
            </a:r>
            <a:r>
              <a:rPr lang="ru-RU" dirty="0" smtClean="0"/>
              <a:t>, а не </a:t>
            </a:r>
            <a:r>
              <a:rPr lang="en-US" dirty="0" smtClean="0"/>
              <a:t>XAML </a:t>
            </a:r>
            <a:r>
              <a:rPr lang="ru-RU" dirty="0" smtClean="0"/>
              <a:t>и С</a:t>
            </a:r>
            <a:r>
              <a:rPr lang="en-US" dirty="0" smtClean="0"/>
              <a:t>#</a:t>
            </a:r>
            <a:endParaRPr lang="ru-RU" dirty="0" smtClean="0"/>
          </a:p>
          <a:p>
            <a:endParaRPr lang="en-US" dirty="0" smtClean="0"/>
          </a:p>
          <a:p>
            <a:pPr marL="457200" indent="-457200" fontAlgn="base">
              <a:buFont typeface="+mj-lt"/>
              <a:buAutoNum type="arabicPeriod"/>
            </a:pPr>
            <a:endParaRPr lang="en-US" dirty="0" smtClean="0"/>
          </a:p>
          <a:p>
            <a:pPr marL="457200" indent="-457200" fontAlgn="base">
              <a:buFont typeface="+mj-lt"/>
              <a:buAutoNum type="arabicPeriod"/>
            </a:pPr>
            <a:r>
              <a:rPr lang="ru-RU" dirty="0" smtClean="0"/>
              <a:t>Жизненный цикл работы приложения;</a:t>
            </a:r>
            <a:endParaRPr lang="en-US" dirty="0" smtClean="0"/>
          </a:p>
          <a:p>
            <a:pPr marL="457200" indent="-457200" fontAlgn="base">
              <a:buFont typeface="+mj-lt"/>
              <a:buAutoNum type="arabicPeriod"/>
            </a:pPr>
            <a:r>
              <a:rPr lang="ru-RU" dirty="0" smtClean="0"/>
              <a:t>Навигация;</a:t>
            </a:r>
          </a:p>
          <a:p>
            <a:pPr marL="457200" indent="-457200" fontAlgn="base">
              <a:buFont typeface="+mj-lt"/>
              <a:buAutoNum type="arabicPeriod"/>
            </a:pPr>
            <a:r>
              <a:rPr lang="ru-RU" dirty="0" smtClean="0"/>
              <a:t>Создание собственных </a:t>
            </a:r>
            <a:r>
              <a:rPr lang="ru-RU" dirty="0" err="1" smtClean="0"/>
              <a:t>контролов</a:t>
            </a:r>
            <a:r>
              <a:rPr lang="ru-RU" dirty="0" smtClean="0"/>
              <a:t>;</a:t>
            </a:r>
          </a:p>
          <a:p>
            <a:pPr marL="457200" indent="-457200" fontAlgn="base">
              <a:buFont typeface="+mj-lt"/>
              <a:buAutoNum type="arabicPeriod"/>
            </a:pPr>
            <a:r>
              <a:rPr lang="ru-RU" dirty="0" smtClean="0"/>
              <a:t>Работа с </a:t>
            </a:r>
            <a:r>
              <a:rPr lang="ru-RU" dirty="0" err="1" smtClean="0"/>
              <a:t>темплейтами</a:t>
            </a:r>
            <a:r>
              <a:rPr lang="ru-RU" dirty="0" smtClean="0"/>
              <a:t>;</a:t>
            </a:r>
          </a:p>
          <a:p>
            <a:pPr marL="457200" indent="-457200" fontAlgn="base">
              <a:buFont typeface="+mj-lt"/>
              <a:buAutoNum type="arabicPeriod"/>
            </a:pPr>
            <a:r>
              <a:rPr lang="ru-RU" dirty="0" smtClean="0"/>
              <a:t>Работа с </a:t>
            </a:r>
            <a:r>
              <a:rPr lang="ru-RU" dirty="0" err="1" smtClean="0"/>
              <a:t>DataSource</a:t>
            </a:r>
            <a:r>
              <a:rPr lang="ru-RU" dirty="0" smtClean="0"/>
              <a:t>;</a:t>
            </a:r>
          </a:p>
          <a:p>
            <a:pPr marL="457200" indent="-457200" fontAlgn="base">
              <a:buFont typeface="+mj-lt"/>
              <a:buAutoNum type="arabicPeriod"/>
            </a:pPr>
            <a:r>
              <a:rPr lang="ru-RU" dirty="0" err="1" smtClean="0"/>
              <a:t>Promise</a:t>
            </a:r>
            <a:r>
              <a:rPr lang="ru-RU" dirty="0" smtClean="0"/>
              <a:t>;</a:t>
            </a:r>
          </a:p>
          <a:p>
            <a:pPr marL="457200" indent="-457200" fontAlgn="base">
              <a:buFont typeface="+mj-lt"/>
              <a:buAutoNum type="arabicPeriod"/>
            </a:pPr>
            <a:r>
              <a:rPr lang="ru-RU" dirty="0" err="1" smtClean="0"/>
              <a:t>Tile</a:t>
            </a:r>
            <a:r>
              <a:rPr lang="ru-RU" dirty="0" smtClean="0"/>
              <a:t>-ы;</a:t>
            </a:r>
          </a:p>
          <a:p>
            <a:pPr marL="457200" indent="-457200" fontAlgn="base">
              <a:buFont typeface="+mj-lt"/>
              <a:buAutoNum type="arabicPeriod"/>
            </a:pPr>
            <a:r>
              <a:rPr lang="ru-RU" dirty="0" err="1" smtClean="0"/>
              <a:t>Share</a:t>
            </a:r>
            <a:r>
              <a:rPr lang="ru-RU" dirty="0" smtClean="0"/>
              <a:t>;</a:t>
            </a:r>
          </a:p>
          <a:p>
            <a:pPr marL="457200" indent="-457200" fontAlgn="base">
              <a:buFont typeface="+mj-lt"/>
              <a:buAutoNum type="arabicPeriod"/>
            </a:pPr>
            <a:endParaRPr lang="ru-RU" dirty="0" smtClean="0"/>
          </a:p>
          <a:p>
            <a:pPr marL="0" indent="0" fontAlgn="base">
              <a:buFont typeface="+mj-lt"/>
              <a:buNone/>
            </a:pPr>
            <a:r>
              <a:rPr lang="ru-RU" dirty="0" smtClean="0"/>
              <a:t>00:11</a:t>
            </a:r>
            <a:endParaRPr lang="ru-R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99270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fontAlgn="base"/>
            <a:r>
              <a:rPr lang="ru-RU" dirty="0" smtClean="0"/>
              <a:t>Разбираем код </a:t>
            </a:r>
            <a:r>
              <a:rPr lang="en-US" dirty="0" err="1" smtClean="0"/>
              <a:t>MessageBus</a:t>
            </a:r>
            <a:endParaRPr lang="ru-RU" dirty="0" smtClean="0"/>
          </a:p>
          <a:p>
            <a:pPr fontAlgn="base"/>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en-US" dirty="0" smtClean="0"/>
              <a:t>POC.Win8.1\messageBus.js</a:t>
            </a:r>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sz="1200" b="0" i="0" kern="1200" dirty="0" smtClean="0">
                <a:solidFill>
                  <a:schemeClr val="tx1"/>
                </a:solidFill>
                <a:effectLst/>
                <a:latin typeface="Segoe UI" pitchFamily="34" charset="0"/>
                <a:ea typeface="+mn-ea"/>
                <a:cs typeface="+mn-cs"/>
              </a:rPr>
              <a:t>В пространстве </a:t>
            </a:r>
            <a:r>
              <a:rPr lang="ru-RU" sz="1200" b="0" i="0" kern="1200" dirty="0" err="1" smtClean="0">
                <a:solidFill>
                  <a:schemeClr val="tx1"/>
                </a:solidFill>
                <a:effectLst/>
                <a:latin typeface="Segoe UI" pitchFamily="34" charset="0"/>
                <a:ea typeface="+mn-ea"/>
                <a:cs typeface="+mn-cs"/>
              </a:rPr>
              <a:t>WinJS</a:t>
            </a:r>
            <a:r>
              <a:rPr lang="ru-RU" sz="1200" b="0" i="0" kern="1200" dirty="0" smtClean="0">
                <a:solidFill>
                  <a:schemeClr val="tx1"/>
                </a:solidFill>
                <a:effectLst/>
                <a:latin typeface="Segoe UI" pitchFamily="34" charset="0"/>
                <a:ea typeface="+mn-ea"/>
                <a:cs typeface="+mn-cs"/>
              </a:rPr>
              <a:t> есть специальный набор способов создать класс, добавить ему методов, расширить и сделать доступным.</a:t>
            </a:r>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endParaRPr lang="ru-RU" dirty="0" smtClean="0"/>
          </a:p>
          <a:p>
            <a:r>
              <a:rPr lang="ru-RU" sz="1200" kern="1200" dirty="0" smtClean="0">
                <a:solidFill>
                  <a:schemeClr val="tx1"/>
                </a:solidFill>
                <a:latin typeface="Segoe UI" pitchFamily="34" charset="0"/>
                <a:ea typeface="+mn-ea"/>
                <a:cs typeface="+mn-cs"/>
              </a:rPr>
              <a:t>// делаем замыкание, так же для того чтоб описать зависимости</a:t>
            </a:r>
          </a:p>
          <a:p>
            <a:r>
              <a:rPr lang="ru-RU" sz="1200" kern="1200" dirty="0" smtClean="0">
                <a:solidFill>
                  <a:schemeClr val="tx1"/>
                </a:solidFill>
                <a:latin typeface="Segoe UI" pitchFamily="34" charset="0"/>
                <a:ea typeface="+mn-ea"/>
                <a:cs typeface="+mn-cs"/>
              </a:rPr>
              <a:t>// и иметь возможность подменить их, если когда-нибудь мы захотим использовать</a:t>
            </a:r>
          </a:p>
          <a:p>
            <a:r>
              <a:rPr lang="ru-RU" sz="1200" kern="1200" dirty="0" smtClean="0">
                <a:solidFill>
                  <a:schemeClr val="tx1"/>
                </a:solidFill>
                <a:latin typeface="Segoe UI" pitchFamily="34" charset="0"/>
                <a:ea typeface="+mn-ea"/>
                <a:cs typeface="+mn-cs"/>
              </a:rPr>
              <a:t>// этот код в другом приложении</a:t>
            </a:r>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00:12</a:t>
            </a:r>
          </a:p>
          <a:p>
            <a:pPr fontAlgn="base"/>
            <a:endParaRPr lang="ru-R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53832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marL="0" marR="0" indent="0" algn="l" defTabSz="1218887" rtl="0" eaLnBrk="1" fontAlgn="base" latinLnBrk="0" hangingPunct="1">
              <a:lnSpc>
                <a:spcPct val="90000"/>
              </a:lnSpc>
              <a:spcBef>
                <a:spcPts val="0"/>
              </a:spcBef>
              <a:spcAft>
                <a:spcPts val="444"/>
              </a:spcAft>
              <a:buClrTx/>
              <a:buSzTx/>
              <a:buFontTx/>
              <a:buNone/>
              <a:tabLst/>
              <a:defRPr/>
            </a:pPr>
            <a:r>
              <a:rPr lang="ru-RU" dirty="0" smtClean="0"/>
              <a:t>Демонстрация </a:t>
            </a:r>
            <a:r>
              <a:rPr lang="en-US" dirty="0" smtClean="0"/>
              <a:t>POC.Win8.1</a:t>
            </a:r>
            <a:r>
              <a:rPr lang="ru-RU" dirty="0" smtClean="0"/>
              <a:t>\</a:t>
            </a:r>
            <a:r>
              <a:rPr lang="en-US" dirty="0" smtClean="0"/>
              <a:t>app.js</a:t>
            </a:r>
            <a:endParaRPr lang="ru-RU" dirty="0" smtClean="0"/>
          </a:p>
          <a:p>
            <a:pPr marL="0" marR="0" indent="0" algn="l" defTabSz="1218887" rtl="0" eaLnBrk="1" fontAlgn="base" latinLnBrk="0" hangingPunct="1">
              <a:lnSpc>
                <a:spcPct val="90000"/>
              </a:lnSpc>
              <a:spcBef>
                <a:spcPts val="0"/>
              </a:spcBef>
              <a:spcAft>
                <a:spcPts val="444"/>
              </a:spcAft>
              <a:buClrTx/>
              <a:buSzTx/>
              <a:buFontTx/>
              <a:buNone/>
              <a:tabLst/>
              <a:defRPr/>
            </a:pPr>
            <a:r>
              <a:rPr lang="en-US" dirty="0" smtClean="0"/>
              <a:t>POC.Win8.1</a:t>
            </a:r>
            <a:r>
              <a:rPr lang="ru-RU" dirty="0" smtClean="0"/>
              <a:t>\</a:t>
            </a:r>
            <a:r>
              <a:rPr lang="en-US" dirty="0" smtClean="0"/>
              <a:t>default.js</a:t>
            </a:r>
            <a:endParaRPr lang="ru-RU" dirty="0" smtClean="0"/>
          </a:p>
          <a:p>
            <a:pPr marL="0" marR="0" indent="0" algn="l" defTabSz="1218887" rtl="0" eaLnBrk="1" fontAlgn="base" latinLnBrk="0" hangingPunct="1">
              <a:lnSpc>
                <a:spcPct val="90000"/>
              </a:lnSpc>
              <a:spcBef>
                <a:spcPts val="0"/>
              </a:spcBef>
              <a:spcAft>
                <a:spcPts val="444"/>
              </a:spcAft>
              <a:buClrTx/>
              <a:buSzTx/>
              <a:buFontTx/>
              <a:buNone/>
              <a:tabLst/>
              <a:defRPr/>
            </a:pPr>
            <a:endParaRPr lang="ru-RU" dirty="0" smtClean="0"/>
          </a:p>
          <a:p>
            <a:pPr marL="0" marR="0" indent="0" algn="l" defTabSz="1218887" rtl="0" eaLnBrk="1" fontAlgn="base" latinLnBrk="0" hangingPunct="1">
              <a:lnSpc>
                <a:spcPct val="90000"/>
              </a:lnSpc>
              <a:spcBef>
                <a:spcPts val="0"/>
              </a:spcBef>
              <a:spcAft>
                <a:spcPts val="444"/>
              </a:spcAft>
              <a:buClrTx/>
              <a:buSzTx/>
              <a:buFontTx/>
              <a:buNone/>
              <a:tabLst/>
              <a:defRPr/>
            </a:pPr>
            <a:r>
              <a:rPr lang="ru-RU" dirty="0" smtClean="0"/>
              <a:t>00:14</a:t>
            </a:r>
          </a:p>
          <a:p>
            <a:pPr fontAlgn="base"/>
            <a:endParaRPr lang="en-US" dirty="0" smtClean="0"/>
          </a:p>
          <a:p>
            <a:pPr fontAlgn="base"/>
            <a:r>
              <a:rPr lang="ru-RU" dirty="0" smtClean="0"/>
              <a:t>Фактически это </a:t>
            </a:r>
            <a:r>
              <a:rPr lang="ru-RU" dirty="0" err="1" smtClean="0"/>
              <a:t>web</a:t>
            </a:r>
            <a:r>
              <a:rPr lang="ru-RU" dirty="0" smtClean="0"/>
              <a:t> приложение у которого есть свой хостинг (WWAHost.exe). Свой </a:t>
            </a:r>
            <a:r>
              <a:rPr lang="ru-RU" dirty="0" err="1" smtClean="0"/>
              <a:t>framework</a:t>
            </a:r>
            <a:r>
              <a:rPr lang="ru-RU" dirty="0" smtClean="0"/>
              <a:t> для работы с ресурсами OS и приложения в пространстве имён </a:t>
            </a:r>
            <a:r>
              <a:rPr lang="ru-RU" dirty="0" err="1" smtClean="0"/>
              <a:t>WinJS</a:t>
            </a:r>
            <a:r>
              <a:rPr lang="ru-RU" dirty="0" smtClean="0"/>
              <a:t>, </a:t>
            </a:r>
            <a:r>
              <a:rPr lang="ru-RU" dirty="0" err="1" smtClean="0"/>
              <a:t>Application</a:t>
            </a:r>
            <a:r>
              <a:rPr lang="ru-RU" dirty="0" smtClean="0"/>
              <a:t>, Windows, … И набор </a:t>
            </a:r>
            <a:r>
              <a:rPr lang="ru-RU" dirty="0" err="1" smtClean="0"/>
              <a:t>контролов</a:t>
            </a:r>
            <a:r>
              <a:rPr lang="ru-RU" dirty="0" smtClean="0"/>
              <a:t> в </a:t>
            </a:r>
            <a:r>
              <a:rPr lang="ru-RU" dirty="0" err="1" smtClean="0"/>
              <a:t>WinJS.UI</a:t>
            </a:r>
            <a:r>
              <a:rPr lang="ru-RU" dirty="0" smtClean="0"/>
              <a:t>.</a:t>
            </a:r>
          </a:p>
          <a:p>
            <a:pPr fontAlgn="base"/>
            <a:r>
              <a:rPr lang="ru-RU" dirty="0" smtClean="0"/>
              <a:t/>
            </a:r>
            <a:br>
              <a:rPr lang="ru-RU" dirty="0" smtClean="0"/>
            </a:br>
            <a:r>
              <a:rPr lang="ru-RU" dirty="0" smtClean="0"/>
              <a:t>Я сделал «свой» класс для приложения, для того чтоб использовать его в других проектах. По мимо стандартного набора настроек этот класс создаёт события для обработки запуска (</a:t>
            </a:r>
            <a:r>
              <a:rPr lang="ru-RU" dirty="0" err="1" smtClean="0"/>
              <a:t>activated</a:t>
            </a:r>
            <a:r>
              <a:rPr lang="ru-RU" dirty="0" smtClean="0"/>
              <a:t> с информацией о запуске), прекращения работы и прочего (</a:t>
            </a:r>
            <a:r>
              <a:rPr lang="ru-RU" dirty="0" err="1" smtClean="0"/>
              <a:t>oncheckpoint</a:t>
            </a:r>
            <a:r>
              <a:rPr lang="ru-RU" dirty="0" smtClean="0"/>
              <a:t>, </a:t>
            </a:r>
            <a:r>
              <a:rPr lang="ru-RU" dirty="0" err="1" smtClean="0"/>
              <a:t>before-start</a:t>
            </a:r>
            <a:r>
              <a:rPr lang="ru-RU" dirty="0" smtClean="0"/>
              <a:t>, </a:t>
            </a:r>
            <a:r>
              <a:rPr lang="ru-RU" dirty="0" err="1" smtClean="0"/>
              <a:t>after-start</a:t>
            </a:r>
            <a:r>
              <a:rPr lang="ru-RU" dirty="0" smtClean="0"/>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097161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a:bodyPr>
          <a:lstStyle/>
          <a:p>
            <a:pPr fontAlgn="base"/>
            <a:r>
              <a:rPr lang="ru-RU" dirty="0" smtClean="0"/>
              <a:t>Разбираем код </a:t>
            </a:r>
            <a:r>
              <a:rPr lang="en-US" dirty="0" smtClean="0"/>
              <a:t>navigator.js</a:t>
            </a:r>
            <a:endParaRPr lang="ru-RU" dirty="0" smtClean="0"/>
          </a:p>
          <a:p>
            <a:pPr fontAlgn="base"/>
            <a:endParaRPr lang="ru-RU"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dirty="0" smtClean="0"/>
              <a:t>Я сторонник приложений на одной «странице».</a:t>
            </a:r>
            <a:endParaRPr lang="en-US" dirty="0" smtClean="0"/>
          </a:p>
          <a:p>
            <a:pPr marL="0" marR="0" indent="0" algn="l" defTabSz="1218887" rtl="0" eaLnBrk="1" fontAlgn="auto" latinLnBrk="0" hangingPunct="1">
              <a:lnSpc>
                <a:spcPct val="90000"/>
              </a:lnSpc>
              <a:spcBef>
                <a:spcPts val="0"/>
              </a:spcBef>
              <a:spcAft>
                <a:spcPts val="444"/>
              </a:spcAft>
              <a:buClrTx/>
              <a:buSzTx/>
              <a:buFontTx/>
              <a:buNone/>
              <a:tabLst/>
              <a:defRPr/>
            </a:pPr>
            <a:r>
              <a:rPr lang="ru-RU" dirty="0" err="1" smtClean="0"/>
              <a:t>WinJS</a:t>
            </a:r>
            <a:r>
              <a:rPr lang="ru-RU" dirty="0" smtClean="0"/>
              <a:t> предлагает богатый набор возможностей для реализации современных сценариев взаимодействия с пользователем.</a:t>
            </a:r>
            <a:br>
              <a:rPr lang="ru-RU" dirty="0" smtClean="0"/>
            </a:br>
            <a:r>
              <a:rPr lang="ru-RU" dirty="0" err="1" smtClean="0"/>
              <a:t>Web</a:t>
            </a:r>
            <a:r>
              <a:rPr lang="ru-RU" dirty="0" smtClean="0"/>
              <a:t> </a:t>
            </a:r>
            <a:r>
              <a:rPr lang="ru-RU" dirty="0" err="1" smtClean="0"/>
              <a:t>aka</a:t>
            </a:r>
            <a:r>
              <a:rPr lang="ru-RU" dirty="0" smtClean="0"/>
              <a:t> </a:t>
            </a:r>
            <a:r>
              <a:rPr lang="ru-RU" dirty="0" err="1" smtClean="0"/>
              <a:t>WinJS</a:t>
            </a:r>
            <a:r>
              <a:rPr lang="ru-RU" dirty="0" smtClean="0"/>
              <a:t> приложение нуждается в отдельном объекте для обслуживания истории переходов, по страницам, обслуживания жизненного цикла страницы.</a:t>
            </a:r>
            <a:br>
              <a:rPr lang="ru-RU" dirty="0" smtClean="0"/>
            </a:br>
            <a:r>
              <a:rPr lang="ru-RU" dirty="0" smtClean="0"/>
              <a:t>Т.е. каждую страницу при переходе на неё нам необходимо будет </a:t>
            </a:r>
            <a:r>
              <a:rPr lang="ru-RU" dirty="0" err="1" smtClean="0"/>
              <a:t>рендерить</a:t>
            </a:r>
            <a:r>
              <a:rPr lang="ru-RU" dirty="0" smtClean="0"/>
              <a:t> в её элемент, обязательно избавляясь от предыдущей, а именно убирая слушателей событий, открытые ресурсы и т.д.</a:t>
            </a:r>
          </a:p>
          <a:p>
            <a:endParaRPr lang="ru-RU" dirty="0" smtClean="0"/>
          </a:p>
          <a:p>
            <a:r>
              <a:rPr lang="ru-RU" dirty="0" smtClean="0"/>
              <a:t>00:18</a:t>
            </a:r>
            <a:endParaRPr lang="en-US" dirty="0" smtClean="0"/>
          </a:p>
          <a:p>
            <a:pPr fontAlgn="base"/>
            <a:endParaRPr lang="ru-R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34959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lnSpcReduction="10000"/>
          </a:bodyPr>
          <a:lstStyle/>
          <a:p>
            <a:pPr marL="0" indent="0" fontAlgn="base">
              <a:buFont typeface="Arial" panose="020B0604020202020204" pitchFamily="34" charset="0"/>
              <a:buNone/>
            </a:pPr>
            <a:r>
              <a:rPr lang="en-US" dirty="0" smtClean="0"/>
              <a:t>POC.Win8.1\hub.js</a:t>
            </a:r>
            <a:endParaRPr lang="ru-RU" dirty="0" smtClean="0"/>
          </a:p>
          <a:p>
            <a:pPr marL="0" indent="0" fontAlgn="base">
              <a:buFont typeface="Arial" panose="020B0604020202020204" pitchFamily="34" charset="0"/>
              <a:buNone/>
            </a:pPr>
            <a:endParaRPr lang="en-US" dirty="0" smtClean="0"/>
          </a:p>
          <a:p>
            <a:pPr marL="342900" indent="-342900" fontAlgn="base">
              <a:buFont typeface="Arial" panose="020B0604020202020204" pitchFamily="34" charset="0"/>
              <a:buChar char="•"/>
            </a:pPr>
            <a:r>
              <a:rPr lang="ru-RU" dirty="0" smtClean="0"/>
              <a:t>Как должен выглядеть жизненный цикл страницы:</a:t>
            </a:r>
            <a:br>
              <a:rPr lang="ru-RU" dirty="0" smtClean="0"/>
            </a:br>
            <a:r>
              <a:rPr lang="ru-RU" dirty="0" smtClean="0"/>
              <a:t>Применение ресурсов, </a:t>
            </a:r>
            <a:r>
              <a:rPr lang="ru-RU" dirty="0" err="1" smtClean="0"/>
              <a:t>байдингов</a:t>
            </a:r>
            <a:r>
              <a:rPr lang="ru-RU" dirty="0" smtClean="0"/>
              <a:t> (</a:t>
            </a:r>
            <a:r>
              <a:rPr lang="ru-RU" dirty="0" err="1" smtClean="0"/>
              <a:t>processed</a:t>
            </a:r>
            <a:r>
              <a:rPr lang="ru-RU" dirty="0" smtClean="0"/>
              <a:t>),</a:t>
            </a:r>
          </a:p>
          <a:p>
            <a:pPr marL="342900" indent="-342900" fontAlgn="base">
              <a:buFont typeface="Arial" panose="020B0604020202020204" pitchFamily="34" charset="0"/>
              <a:buChar char="•"/>
            </a:pPr>
            <a:r>
              <a:rPr lang="ru-RU" dirty="0" smtClean="0"/>
              <a:t>Инициализация (</a:t>
            </a:r>
            <a:r>
              <a:rPr lang="ru-RU" dirty="0" err="1" smtClean="0"/>
              <a:t>ready</a:t>
            </a:r>
            <a:r>
              <a:rPr lang="ru-RU" dirty="0" smtClean="0"/>
              <a:t>), срабатывает тогда, когда готовы все контролы на странице и применены ресурсы, здесь можно:</a:t>
            </a:r>
          </a:p>
          <a:p>
            <a:pPr marL="457200" lvl="3" indent="-457200" fontAlgn="base">
              <a:buFont typeface="+mj-lt"/>
              <a:buAutoNum type="arabicPeriod"/>
            </a:pPr>
            <a:r>
              <a:rPr lang="ru-RU" dirty="0" smtClean="0">
                <a:solidFill>
                  <a:schemeClr val="bg1"/>
                </a:solidFill>
              </a:rPr>
              <a:t>Подписаться на события </a:t>
            </a:r>
            <a:r>
              <a:rPr lang="ru-RU" dirty="0" err="1" smtClean="0">
                <a:solidFill>
                  <a:schemeClr val="bg1"/>
                </a:solidFill>
              </a:rPr>
              <a:t>контролов</a:t>
            </a:r>
            <a:r>
              <a:rPr lang="ru-RU" dirty="0" smtClean="0">
                <a:solidFill>
                  <a:schemeClr val="bg1"/>
                </a:solidFill>
              </a:rPr>
              <a:t> страницы, в том числе </a:t>
            </a:r>
            <a:r>
              <a:rPr lang="ru-RU" dirty="0" err="1" smtClean="0">
                <a:solidFill>
                  <a:schemeClr val="bg1"/>
                </a:solidFill>
              </a:rPr>
              <a:t>AppBar</a:t>
            </a:r>
            <a:r>
              <a:rPr lang="ru-RU" dirty="0" smtClean="0">
                <a:solidFill>
                  <a:schemeClr val="bg1"/>
                </a:solidFill>
              </a:rPr>
              <a:t>,</a:t>
            </a:r>
          </a:p>
          <a:p>
            <a:pPr marL="457200" lvl="3" indent="-457200" fontAlgn="base">
              <a:buFont typeface="+mj-lt"/>
              <a:buAutoNum type="arabicPeriod"/>
            </a:pPr>
            <a:r>
              <a:rPr lang="ru-RU" dirty="0" smtClean="0">
                <a:solidFill>
                  <a:schemeClr val="bg1"/>
                </a:solidFill>
              </a:rPr>
              <a:t>Сделать какую-то работу, например первый поиск,</a:t>
            </a:r>
          </a:p>
          <a:p>
            <a:pPr marL="342900" indent="-342900" fontAlgn="base">
              <a:buFont typeface="Arial" panose="020B0604020202020204" pitchFamily="34" charset="0"/>
              <a:buChar char="•"/>
            </a:pPr>
            <a:r>
              <a:rPr lang="ru-RU" dirty="0" smtClean="0"/>
              <a:t>Обработка обновления страницы, например, при изменении размеров,</a:t>
            </a:r>
          </a:p>
          <a:p>
            <a:pPr marL="342900" indent="-342900" fontAlgn="base">
              <a:buFont typeface="Arial" panose="020B0604020202020204" pitchFamily="34" charset="0"/>
              <a:buChar char="•"/>
            </a:pPr>
            <a:r>
              <a:rPr lang="ru-RU" dirty="0" smtClean="0"/>
              <a:t>Выгрузка страницы (</a:t>
            </a:r>
            <a:r>
              <a:rPr lang="ru-RU" dirty="0" err="1" smtClean="0"/>
              <a:t>unload</a:t>
            </a:r>
            <a:r>
              <a:rPr lang="ru-RU" dirty="0" smtClean="0"/>
              <a:t>) для очистки всех обработчиков событий, и прочих ресурсов.</a:t>
            </a:r>
          </a:p>
          <a:p>
            <a:endParaRPr lang="ru-RU" dirty="0" smtClean="0"/>
          </a:p>
          <a:p>
            <a:r>
              <a:rPr lang="ru-RU" sz="1200" b="0" i="0" kern="1200" dirty="0" smtClean="0">
                <a:solidFill>
                  <a:schemeClr val="tx1"/>
                </a:solidFill>
                <a:effectLst/>
                <a:latin typeface="Segoe UI" pitchFamily="34" charset="0"/>
                <a:ea typeface="+mn-ea"/>
                <a:cs typeface="+mn-cs"/>
              </a:rPr>
              <a:t>Я сторонник приложений на одной «странице». </a:t>
            </a:r>
            <a:r>
              <a:rPr lang="ru-RU" sz="1200" b="0" i="0" kern="1200" dirty="0" err="1" smtClean="0">
                <a:solidFill>
                  <a:schemeClr val="tx1"/>
                </a:solidFill>
                <a:effectLst/>
                <a:latin typeface="Segoe UI" pitchFamily="34" charset="0"/>
                <a:ea typeface="+mn-ea"/>
                <a:cs typeface="+mn-cs"/>
              </a:rPr>
              <a:t>WinJS</a:t>
            </a:r>
            <a:r>
              <a:rPr lang="ru-RU" sz="1200" b="0" i="0" kern="1200" dirty="0" smtClean="0">
                <a:solidFill>
                  <a:schemeClr val="tx1"/>
                </a:solidFill>
                <a:effectLst/>
                <a:latin typeface="Segoe UI" pitchFamily="34" charset="0"/>
                <a:ea typeface="+mn-ea"/>
                <a:cs typeface="+mn-cs"/>
              </a:rPr>
              <a:t> предлагает богатый набор возможностей для реализации современных сценариев взаимодействия с пользователем.</a:t>
            </a:r>
            <a:r>
              <a:rPr lang="ru-RU" dirty="0" smtClean="0"/>
              <a:t/>
            </a:r>
            <a:br>
              <a:rPr lang="ru-RU" dirty="0" smtClean="0"/>
            </a:br>
            <a:r>
              <a:rPr lang="ru-RU" sz="1200" b="0" i="0" kern="1200" dirty="0" err="1" smtClean="0">
                <a:solidFill>
                  <a:schemeClr val="tx1"/>
                </a:solidFill>
                <a:effectLst/>
                <a:latin typeface="Segoe UI" pitchFamily="34" charset="0"/>
                <a:ea typeface="+mn-ea"/>
                <a:cs typeface="+mn-cs"/>
              </a:rPr>
              <a:t>Web</a:t>
            </a:r>
            <a:r>
              <a:rPr lang="ru-RU" sz="1200" b="0" i="0" kern="1200" dirty="0" smtClean="0">
                <a:solidFill>
                  <a:schemeClr val="tx1"/>
                </a:solidFill>
                <a:effectLst/>
                <a:latin typeface="Segoe UI" pitchFamily="34" charset="0"/>
                <a:ea typeface="+mn-ea"/>
                <a:cs typeface="+mn-cs"/>
              </a:rPr>
              <a:t> </a:t>
            </a:r>
            <a:r>
              <a:rPr lang="ru-RU" sz="1200" b="0" i="0" kern="1200" dirty="0" err="1" smtClean="0">
                <a:solidFill>
                  <a:schemeClr val="tx1"/>
                </a:solidFill>
                <a:effectLst/>
                <a:latin typeface="Segoe UI" pitchFamily="34" charset="0"/>
                <a:ea typeface="+mn-ea"/>
                <a:cs typeface="+mn-cs"/>
              </a:rPr>
              <a:t>aka</a:t>
            </a:r>
            <a:r>
              <a:rPr lang="ru-RU" sz="1200" b="0" i="0" kern="1200" dirty="0" smtClean="0">
                <a:solidFill>
                  <a:schemeClr val="tx1"/>
                </a:solidFill>
                <a:effectLst/>
                <a:latin typeface="Segoe UI" pitchFamily="34" charset="0"/>
                <a:ea typeface="+mn-ea"/>
                <a:cs typeface="+mn-cs"/>
              </a:rPr>
              <a:t> </a:t>
            </a:r>
            <a:r>
              <a:rPr lang="ru-RU" sz="1200" b="0" i="0" kern="1200" dirty="0" err="1" smtClean="0">
                <a:solidFill>
                  <a:schemeClr val="tx1"/>
                </a:solidFill>
                <a:effectLst/>
                <a:latin typeface="Segoe UI" pitchFamily="34" charset="0"/>
                <a:ea typeface="+mn-ea"/>
                <a:cs typeface="+mn-cs"/>
              </a:rPr>
              <a:t>WinJS</a:t>
            </a:r>
            <a:r>
              <a:rPr lang="ru-RU" sz="1200" b="0" i="0" kern="1200" dirty="0" smtClean="0">
                <a:solidFill>
                  <a:schemeClr val="tx1"/>
                </a:solidFill>
                <a:effectLst/>
                <a:latin typeface="Segoe UI" pitchFamily="34" charset="0"/>
                <a:ea typeface="+mn-ea"/>
                <a:cs typeface="+mn-cs"/>
              </a:rPr>
              <a:t> приложение нуждается в отдельном объекте для обслуживания истории переходов, по страницам, обслуживания жизненного цикла страницы.</a:t>
            </a:r>
            <a:r>
              <a:rPr lang="ru-RU" dirty="0" smtClean="0"/>
              <a:t/>
            </a:r>
            <a:br>
              <a:rPr lang="ru-RU" dirty="0" smtClean="0"/>
            </a:br>
            <a:r>
              <a:rPr lang="ru-RU" sz="1200" b="0" i="0" kern="1200" dirty="0" smtClean="0">
                <a:solidFill>
                  <a:schemeClr val="tx1"/>
                </a:solidFill>
                <a:effectLst/>
                <a:latin typeface="Segoe UI" pitchFamily="34" charset="0"/>
                <a:ea typeface="+mn-ea"/>
                <a:cs typeface="+mn-cs"/>
              </a:rPr>
              <a:t>Т.е. каждую страницу при переходе на неё нам необходимо будет </a:t>
            </a:r>
            <a:r>
              <a:rPr lang="ru-RU" sz="1200" b="0" i="0" kern="1200" dirty="0" err="1" smtClean="0">
                <a:solidFill>
                  <a:schemeClr val="tx1"/>
                </a:solidFill>
                <a:effectLst/>
                <a:latin typeface="Segoe UI" pitchFamily="34" charset="0"/>
                <a:ea typeface="+mn-ea"/>
                <a:cs typeface="+mn-cs"/>
              </a:rPr>
              <a:t>рендерить</a:t>
            </a:r>
            <a:r>
              <a:rPr lang="ru-RU" sz="1200" b="0" i="0" kern="1200" dirty="0" smtClean="0">
                <a:solidFill>
                  <a:schemeClr val="tx1"/>
                </a:solidFill>
                <a:effectLst/>
                <a:latin typeface="Segoe UI" pitchFamily="34" charset="0"/>
                <a:ea typeface="+mn-ea"/>
                <a:cs typeface="+mn-cs"/>
              </a:rPr>
              <a:t> в её элемент, обязательно избавляясь от предыдущей, а именно убирая слушателей событий, открытые ресурсы и т.д.</a:t>
            </a:r>
            <a:endParaRPr lang="ru-RU" dirty="0" smtClean="0"/>
          </a:p>
          <a:p>
            <a:endParaRPr lang="ru-RU" dirty="0" smtClean="0"/>
          </a:p>
          <a:p>
            <a:r>
              <a:rPr lang="ru-RU" dirty="0" smtClean="0"/>
              <a:t>00:20</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74336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lnSpcReduction="10000"/>
          </a:bodyPr>
          <a:lstStyle/>
          <a:p>
            <a:r>
              <a:rPr lang="en-US" dirty="0" smtClean="0"/>
              <a:t>POC.Win8.1\</a:t>
            </a:r>
            <a:r>
              <a:rPr lang="en-US" dirty="0" err="1" smtClean="0"/>
              <a:t>resources.resjson</a:t>
            </a:r>
            <a:endParaRPr lang="en-US" dirty="0" smtClean="0"/>
          </a:p>
          <a:p>
            <a:r>
              <a:rPr lang="en-US" dirty="0" smtClean="0"/>
              <a:t>POC.Win8.1\hub.html</a:t>
            </a:r>
          </a:p>
          <a:p>
            <a:pPr marL="0" marR="0" indent="0" algn="l" defTabSz="1218887" rtl="0" eaLnBrk="1" fontAlgn="auto" latinLnBrk="0" hangingPunct="1">
              <a:lnSpc>
                <a:spcPct val="90000"/>
              </a:lnSpc>
              <a:spcBef>
                <a:spcPts val="0"/>
              </a:spcBef>
              <a:spcAft>
                <a:spcPts val="444"/>
              </a:spcAft>
              <a:buClrTx/>
              <a:buSzTx/>
              <a:buFontTx/>
              <a:buNone/>
              <a:tabLst/>
              <a:defRPr/>
            </a:pPr>
            <a:r>
              <a:rPr lang="en-US" dirty="0" smtClean="0"/>
              <a:t>POC.Win8.1\tile.js</a:t>
            </a:r>
          </a:p>
          <a:p>
            <a:endParaRPr lang="en-US" dirty="0" smtClean="0"/>
          </a:p>
          <a:p>
            <a:pPr fontAlgn="base"/>
            <a:r>
              <a:rPr lang="ru-RU" dirty="0" smtClean="0"/>
              <a:t>Если сделать файл </a:t>
            </a:r>
            <a:r>
              <a:rPr lang="en-US" dirty="0" smtClean="0"/>
              <a:t>strings\</a:t>
            </a:r>
            <a:r>
              <a:rPr lang="en-US" dirty="0" err="1" smtClean="0"/>
              <a:t>ru</a:t>
            </a:r>
            <a:r>
              <a:rPr lang="en-US" dirty="0" smtClean="0"/>
              <a:t>-RU\</a:t>
            </a:r>
            <a:r>
              <a:rPr lang="en-US" dirty="0" err="1" smtClean="0"/>
              <a:t>resources.resjson</a:t>
            </a:r>
            <a:endParaRPr lang="en-US" dirty="0" smtClean="0"/>
          </a:p>
          <a:p>
            <a:pPr fontAlgn="base"/>
            <a:r>
              <a:rPr lang="en-US" dirty="0" smtClean="0"/>
              <a:t>{</a:t>
            </a:r>
          </a:p>
          <a:p>
            <a:pPr fontAlgn="base"/>
            <a:r>
              <a:rPr lang="en-US" dirty="0" smtClean="0"/>
              <a:t>    "</a:t>
            </a:r>
            <a:r>
              <a:rPr lang="en-US" dirty="0" err="1" smtClean="0"/>
              <a:t>pageHeader</a:t>
            </a:r>
            <a:r>
              <a:rPr lang="en-US" dirty="0" smtClean="0"/>
              <a:t>": "Habra </a:t>
            </a:r>
            <a:r>
              <a:rPr lang="en-US" dirty="0" err="1" smtClean="0"/>
              <a:t>WinJS</a:t>
            </a:r>
            <a:r>
              <a:rPr lang="en-US" dirty="0" smtClean="0"/>
              <a:t> 8.1"</a:t>
            </a:r>
          </a:p>
          <a:p>
            <a:pPr fontAlgn="base"/>
            <a:r>
              <a:rPr lang="en-US" dirty="0" smtClean="0"/>
              <a:t>// …</a:t>
            </a:r>
          </a:p>
          <a:p>
            <a:pPr fontAlgn="base"/>
            <a:r>
              <a:rPr lang="en-US" dirty="0" smtClean="0"/>
              <a:t>}</a:t>
            </a:r>
          </a:p>
          <a:p>
            <a:pPr fontAlgn="base"/>
            <a:endParaRPr lang="en-US" dirty="0" smtClean="0"/>
          </a:p>
          <a:p>
            <a:pPr fontAlgn="base"/>
            <a:r>
              <a:rPr lang="ru-RU" dirty="0" smtClean="0"/>
              <a:t>то в коде пользоваться ссылками:</a:t>
            </a:r>
          </a:p>
          <a:p>
            <a:pPr fontAlgn="base"/>
            <a:r>
              <a:rPr lang="ru-RU" dirty="0" smtClean="0"/>
              <a:t>&lt;</a:t>
            </a:r>
            <a:r>
              <a:rPr lang="en-US" dirty="0" smtClean="0"/>
              <a:t>span class="</a:t>
            </a:r>
            <a:r>
              <a:rPr lang="en-US" dirty="0" err="1" smtClean="0"/>
              <a:t>pagetitle</a:t>
            </a:r>
            <a:r>
              <a:rPr lang="en-US" dirty="0" smtClean="0"/>
              <a:t>" data-win-res="{ </a:t>
            </a:r>
            <a:r>
              <a:rPr lang="en-US" dirty="0" err="1" smtClean="0"/>
              <a:t>textContent</a:t>
            </a:r>
            <a:r>
              <a:rPr lang="en-US" dirty="0" smtClean="0"/>
              <a:t>: '</a:t>
            </a:r>
            <a:r>
              <a:rPr lang="en-US" dirty="0" err="1" smtClean="0"/>
              <a:t>pageHeader</a:t>
            </a:r>
            <a:r>
              <a:rPr lang="en-US" dirty="0" smtClean="0"/>
              <a:t>' }"&gt;&lt;/span&gt;</a:t>
            </a:r>
            <a:endParaRPr lang="ru-RU" dirty="0" smtClean="0"/>
          </a:p>
          <a:p>
            <a:endParaRPr lang="ru-RU" dirty="0" smtClean="0"/>
          </a:p>
          <a:p>
            <a:endParaRPr lang="ru-RU" dirty="0" smtClean="0"/>
          </a:p>
          <a:p>
            <a:r>
              <a:rPr lang="ru-RU" sz="1200" b="0" i="0" kern="1200" dirty="0" smtClean="0">
                <a:solidFill>
                  <a:schemeClr val="tx1"/>
                </a:solidFill>
                <a:effectLst/>
                <a:latin typeface="Segoe UI" pitchFamily="34" charset="0"/>
                <a:ea typeface="+mn-ea"/>
                <a:cs typeface="+mn-cs"/>
              </a:rPr>
              <a:t>Так же интересно, что для ресурсов используется специальный тип контента в </a:t>
            </a:r>
            <a:r>
              <a:rPr lang="en-US" sz="1200" b="0" i="0" kern="1200" dirty="0" err="1" smtClean="0">
                <a:solidFill>
                  <a:schemeClr val="tx1"/>
                </a:solidFill>
                <a:effectLst/>
                <a:latin typeface="Segoe UI" pitchFamily="34" charset="0"/>
                <a:ea typeface="+mn-ea"/>
                <a:cs typeface="+mn-cs"/>
              </a:rPr>
              <a:t>jsproj</a:t>
            </a:r>
            <a:r>
              <a:rPr lang="en-US" dirty="0" smtClean="0"/>
              <a:t/>
            </a:r>
            <a:br>
              <a:rPr lang="en-US" dirty="0" smtClean="0"/>
            </a:br>
            <a:r>
              <a:rPr lang="en-US" sz="1200" i="0" kern="1200" dirty="0" smtClean="0">
                <a:solidFill>
                  <a:schemeClr val="tx1"/>
                </a:solidFill>
                <a:effectLst/>
                <a:latin typeface="Segoe UI" pitchFamily="34" charset="0"/>
                <a:ea typeface="+mn-ea"/>
                <a:cs typeface="+mn-cs"/>
              </a:rPr>
              <a:t>&lt;</a:t>
            </a:r>
            <a:r>
              <a:rPr lang="en-US" sz="1200" b="0" i="0" kern="1200" dirty="0" err="1" smtClean="0">
                <a:solidFill>
                  <a:schemeClr val="tx1"/>
                </a:solidFill>
                <a:effectLst/>
                <a:latin typeface="Segoe UI" pitchFamily="34" charset="0"/>
                <a:ea typeface="+mn-ea"/>
                <a:cs typeface="+mn-cs"/>
              </a:rPr>
              <a:t>PRIResource</a:t>
            </a:r>
            <a:r>
              <a:rPr lang="en-US" sz="1200" i="0" kern="1200" dirty="0" smtClean="0">
                <a:solidFill>
                  <a:schemeClr val="tx1"/>
                </a:solidFill>
                <a:effectLst/>
                <a:latin typeface="Segoe UI" pitchFamily="34" charset="0"/>
                <a:ea typeface="+mn-ea"/>
                <a:cs typeface="+mn-cs"/>
              </a:rPr>
              <a:t> Include="strings\</a:t>
            </a:r>
            <a:r>
              <a:rPr lang="en-US" sz="1200" i="0" kern="1200" dirty="0" err="1" smtClean="0">
                <a:solidFill>
                  <a:schemeClr val="tx1"/>
                </a:solidFill>
                <a:effectLst/>
                <a:latin typeface="Segoe UI" pitchFamily="34" charset="0"/>
                <a:ea typeface="+mn-ea"/>
                <a:cs typeface="+mn-cs"/>
              </a:rPr>
              <a:t>ru</a:t>
            </a:r>
            <a:r>
              <a:rPr lang="en-US" sz="1200" i="0" kern="1200" dirty="0" smtClean="0">
                <a:solidFill>
                  <a:schemeClr val="tx1"/>
                </a:solidFill>
                <a:effectLst/>
                <a:latin typeface="Segoe UI" pitchFamily="34" charset="0"/>
                <a:ea typeface="+mn-ea"/>
                <a:cs typeface="+mn-cs"/>
              </a:rPr>
              <a:t>-RU\</a:t>
            </a:r>
            <a:r>
              <a:rPr lang="en-US" sz="1200" i="0" kern="1200" dirty="0" err="1" smtClean="0">
                <a:solidFill>
                  <a:schemeClr val="tx1"/>
                </a:solidFill>
                <a:effectLst/>
                <a:latin typeface="Segoe UI" pitchFamily="34" charset="0"/>
                <a:ea typeface="+mn-ea"/>
                <a:cs typeface="+mn-cs"/>
              </a:rPr>
              <a:t>resources.resjson</a:t>
            </a:r>
            <a:r>
              <a:rPr lang="en-US" sz="1200" i="0" kern="1200" dirty="0" smtClean="0">
                <a:solidFill>
                  <a:schemeClr val="tx1"/>
                </a:solidFill>
                <a:effectLst/>
                <a:latin typeface="Segoe UI" pitchFamily="34" charset="0"/>
                <a:ea typeface="+mn-ea"/>
                <a:cs typeface="+mn-cs"/>
              </a:rPr>
              <a:t>" /&gt;</a:t>
            </a:r>
            <a:r>
              <a:rPr lang="en-US" dirty="0" smtClean="0"/>
              <a:t> </a:t>
            </a:r>
            <a:br>
              <a:rPr lang="en-US" dirty="0" smtClean="0"/>
            </a:br>
            <a:r>
              <a:rPr lang="ru-RU" sz="1200" b="0" i="0" kern="1200" dirty="0" smtClean="0">
                <a:solidFill>
                  <a:schemeClr val="tx1"/>
                </a:solidFill>
                <a:effectLst/>
                <a:latin typeface="Segoe UI" pitchFamily="34" charset="0"/>
                <a:ea typeface="+mn-ea"/>
                <a:cs typeface="+mn-cs"/>
              </a:rPr>
              <a:t>Т.е. необходимо создать ресурсный файл пользуясь интерфейсом </a:t>
            </a:r>
            <a:r>
              <a:rPr lang="en-US" sz="1200" b="0" i="0" kern="1200" dirty="0" smtClean="0">
                <a:solidFill>
                  <a:schemeClr val="tx1"/>
                </a:solidFill>
                <a:effectLst/>
                <a:latin typeface="Segoe UI" pitchFamily="34" charset="0"/>
                <a:ea typeface="+mn-ea"/>
                <a:cs typeface="+mn-cs"/>
              </a:rPr>
              <a:t>VS, </a:t>
            </a:r>
            <a:r>
              <a:rPr lang="ru-RU" sz="1200" b="0" i="0" kern="1200" dirty="0" smtClean="0">
                <a:solidFill>
                  <a:schemeClr val="tx1"/>
                </a:solidFill>
                <a:effectLst/>
                <a:latin typeface="Segoe UI" pitchFamily="34" charset="0"/>
                <a:ea typeface="+mn-ea"/>
                <a:cs typeface="+mn-cs"/>
              </a:rPr>
              <a:t>совсем нельзя переименовать существующий файл, </a:t>
            </a:r>
            <a:r>
              <a:rPr lang="ru-RU" sz="1200" b="0" i="0" kern="1200" dirty="0" err="1" smtClean="0">
                <a:solidFill>
                  <a:schemeClr val="tx1"/>
                </a:solidFill>
                <a:effectLst/>
                <a:latin typeface="Segoe UI" pitchFamily="34" charset="0"/>
                <a:ea typeface="+mn-ea"/>
                <a:cs typeface="+mn-cs"/>
              </a:rPr>
              <a:t>напрмиер</a:t>
            </a:r>
            <a:r>
              <a:rPr lang="ru-RU" sz="1200" b="0" i="0" kern="1200" dirty="0" smtClean="0">
                <a:solidFill>
                  <a:schemeClr val="tx1"/>
                </a:solidFill>
                <a:effectLst/>
                <a:latin typeface="Segoe UI" pitchFamily="34" charset="0"/>
                <a:ea typeface="+mn-ea"/>
                <a:cs typeface="+mn-cs"/>
              </a:rPr>
              <a:t>, </a:t>
            </a:r>
            <a:r>
              <a:rPr lang="en-US" sz="1200" b="0" i="0" kern="1200" dirty="0" smtClean="0">
                <a:solidFill>
                  <a:schemeClr val="tx1"/>
                </a:solidFill>
                <a:effectLst/>
                <a:latin typeface="Segoe UI" pitchFamily="34" charset="0"/>
                <a:ea typeface="+mn-ea"/>
                <a:cs typeface="+mn-cs"/>
              </a:rPr>
              <a:t>txt </a:t>
            </a:r>
            <a:r>
              <a:rPr lang="ru-RU" sz="1200" b="0" i="0" kern="1200" dirty="0" smtClean="0">
                <a:solidFill>
                  <a:schemeClr val="tx1"/>
                </a:solidFill>
                <a:effectLst/>
                <a:latin typeface="Segoe UI" pitchFamily="34" charset="0"/>
                <a:ea typeface="+mn-ea"/>
                <a:cs typeface="+mn-cs"/>
              </a:rPr>
              <a:t>в </a:t>
            </a:r>
            <a:r>
              <a:rPr lang="en-US" sz="1200" b="0" i="0" kern="1200" dirty="0" err="1" smtClean="0">
                <a:solidFill>
                  <a:schemeClr val="tx1"/>
                </a:solidFill>
                <a:effectLst/>
                <a:latin typeface="Segoe UI" pitchFamily="34" charset="0"/>
                <a:ea typeface="+mn-ea"/>
                <a:cs typeface="+mn-cs"/>
              </a:rPr>
              <a:t>resjson</a:t>
            </a:r>
            <a:r>
              <a:rPr lang="en-US" sz="1200" b="0" i="0" kern="1200" dirty="0" smtClean="0">
                <a:solidFill>
                  <a:schemeClr val="tx1"/>
                </a:solidFill>
                <a:effectLst/>
                <a:latin typeface="Segoe UI" pitchFamily="34" charset="0"/>
                <a:ea typeface="+mn-ea"/>
                <a:cs typeface="+mn-cs"/>
              </a:rPr>
              <a:t>, </a:t>
            </a:r>
            <a:r>
              <a:rPr lang="ru-RU" sz="1200" b="0" i="0" kern="1200" dirty="0" smtClean="0">
                <a:solidFill>
                  <a:schemeClr val="tx1"/>
                </a:solidFill>
                <a:effectLst/>
                <a:latin typeface="Segoe UI" pitchFamily="34" charset="0"/>
                <a:ea typeface="+mn-ea"/>
                <a:cs typeface="+mn-cs"/>
              </a:rPr>
              <a:t>он будет в </a:t>
            </a:r>
            <a:r>
              <a:rPr lang="en-US" sz="1200" b="0" i="0" kern="1200" dirty="0" err="1" smtClean="0">
                <a:solidFill>
                  <a:schemeClr val="tx1"/>
                </a:solidFill>
                <a:effectLst/>
                <a:latin typeface="Segoe UI" pitchFamily="34" charset="0"/>
                <a:ea typeface="+mn-ea"/>
                <a:cs typeface="+mn-cs"/>
              </a:rPr>
              <a:t>jsproj</a:t>
            </a:r>
            <a:r>
              <a:rPr lang="en-US" sz="1200" b="0" i="0" kern="1200" dirty="0" smtClean="0">
                <a:solidFill>
                  <a:schemeClr val="tx1"/>
                </a:solidFill>
                <a:effectLst/>
                <a:latin typeface="Segoe UI" pitchFamily="34" charset="0"/>
                <a:ea typeface="+mn-ea"/>
                <a:cs typeface="+mn-cs"/>
              </a:rPr>
              <a:t>:</a:t>
            </a:r>
            <a:r>
              <a:rPr lang="en-US" dirty="0" smtClean="0"/>
              <a:t/>
            </a:r>
            <a:br>
              <a:rPr lang="en-US" dirty="0" smtClean="0"/>
            </a:br>
            <a:r>
              <a:rPr lang="en-US" sz="1200" i="0" kern="1200" dirty="0" smtClean="0">
                <a:solidFill>
                  <a:schemeClr val="tx1"/>
                </a:solidFill>
                <a:effectLst/>
                <a:latin typeface="Segoe UI" pitchFamily="34" charset="0"/>
                <a:ea typeface="+mn-ea"/>
                <a:cs typeface="+mn-cs"/>
              </a:rPr>
              <a:t>&lt;</a:t>
            </a:r>
            <a:r>
              <a:rPr lang="en-US" sz="1200" b="0" i="0" kern="1200" dirty="0" smtClean="0">
                <a:solidFill>
                  <a:schemeClr val="tx1"/>
                </a:solidFill>
                <a:effectLst/>
                <a:latin typeface="Segoe UI" pitchFamily="34" charset="0"/>
                <a:ea typeface="+mn-ea"/>
                <a:cs typeface="+mn-cs"/>
              </a:rPr>
              <a:t>Content</a:t>
            </a:r>
            <a:r>
              <a:rPr lang="en-US" sz="1200" i="0" kern="1200" dirty="0" smtClean="0">
                <a:solidFill>
                  <a:schemeClr val="tx1"/>
                </a:solidFill>
                <a:effectLst/>
                <a:latin typeface="Segoe UI" pitchFamily="34" charset="0"/>
                <a:ea typeface="+mn-ea"/>
                <a:cs typeface="+mn-cs"/>
              </a:rPr>
              <a:t> Include=" strings\</a:t>
            </a:r>
            <a:r>
              <a:rPr lang="en-US" sz="1200" i="0" kern="1200" dirty="0" err="1" smtClean="0">
                <a:solidFill>
                  <a:schemeClr val="tx1"/>
                </a:solidFill>
                <a:effectLst/>
                <a:latin typeface="Segoe UI" pitchFamily="34" charset="0"/>
                <a:ea typeface="+mn-ea"/>
                <a:cs typeface="+mn-cs"/>
              </a:rPr>
              <a:t>ru</a:t>
            </a:r>
            <a:r>
              <a:rPr lang="en-US" sz="1200" i="0" kern="1200" dirty="0" smtClean="0">
                <a:solidFill>
                  <a:schemeClr val="tx1"/>
                </a:solidFill>
                <a:effectLst/>
                <a:latin typeface="Segoe UI" pitchFamily="34" charset="0"/>
                <a:ea typeface="+mn-ea"/>
                <a:cs typeface="+mn-cs"/>
              </a:rPr>
              <a:t>-RU\</a:t>
            </a:r>
            <a:r>
              <a:rPr lang="en-US" sz="1200" i="0" kern="1200" dirty="0" err="1" smtClean="0">
                <a:solidFill>
                  <a:schemeClr val="tx1"/>
                </a:solidFill>
                <a:effectLst/>
                <a:latin typeface="Segoe UI" pitchFamily="34" charset="0"/>
                <a:ea typeface="+mn-ea"/>
                <a:cs typeface="+mn-cs"/>
              </a:rPr>
              <a:t>resources.resjson</a:t>
            </a:r>
            <a:r>
              <a:rPr lang="en-US" sz="1200" i="0" kern="1200" dirty="0" smtClean="0">
                <a:solidFill>
                  <a:schemeClr val="tx1"/>
                </a:solidFill>
                <a:effectLst/>
                <a:latin typeface="Segoe UI" pitchFamily="34" charset="0"/>
                <a:ea typeface="+mn-ea"/>
                <a:cs typeface="+mn-cs"/>
              </a:rPr>
              <a:t>" /&gt;</a:t>
            </a:r>
            <a:endParaRPr lang="ru-RU" sz="1200" i="0" kern="1200" dirty="0" smtClean="0">
              <a:solidFill>
                <a:schemeClr val="tx1"/>
              </a:solidFill>
              <a:effectLst/>
              <a:latin typeface="Segoe UI" pitchFamily="34" charset="0"/>
              <a:ea typeface="+mn-ea"/>
              <a:cs typeface="+mn-cs"/>
            </a:endParaRPr>
          </a:p>
          <a:p>
            <a:r>
              <a:rPr lang="ru-RU" sz="1200" b="0" i="0" kern="1200" dirty="0" smtClean="0">
                <a:solidFill>
                  <a:schemeClr val="tx1"/>
                </a:solidFill>
                <a:effectLst/>
                <a:latin typeface="Segoe UI" pitchFamily="34" charset="0"/>
                <a:ea typeface="+mn-ea"/>
                <a:cs typeface="+mn-cs"/>
              </a:rPr>
              <a:t>что сделает невозможным использование т.к. он не будет подгружаться автоматически.</a:t>
            </a:r>
          </a:p>
          <a:p>
            <a:endParaRPr lang="ru-RU" dirty="0" smtClean="0"/>
          </a:p>
          <a:p>
            <a:r>
              <a:rPr lang="ru-RU" dirty="0" smtClean="0"/>
              <a:t>00:23</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300976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88825" cy="6858000"/>
          </a:xfrm>
          <a:prstGeom prst="rect">
            <a:avLst/>
          </a:prstGeom>
        </p:spPr>
        <p:txBody>
          <a:bodyPr vert="horz"/>
          <a:lstStyle>
            <a:lvl1pPr>
              <a:buFontTx/>
              <a:buNone/>
              <a:defRPr sz="1900">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0" y="1219200"/>
            <a:ext cx="4875530" cy="2438400"/>
          </a:xfrm>
          <a:prstGeom prst="rect">
            <a:avLst/>
          </a:prstGeom>
          <a:solidFill>
            <a:schemeClr val="accent1">
              <a:alpha val="94000"/>
            </a:schemeClr>
          </a:solidFill>
        </p:spPr>
        <p:txBody>
          <a:bodyPr vert="horz" lIns="243787" tIns="182840">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7765" cy="1219200"/>
          </a:xfrm>
          <a:prstGeom prst="rect">
            <a:avLst/>
          </a:prstGeom>
          <a:solidFill>
            <a:schemeClr val="bg2">
              <a:alpha val="89000"/>
            </a:schemeClr>
          </a:solidFill>
        </p:spPr>
        <p:txBody>
          <a:bodyPr vert="horz" lIns="243787" tIns="182840">
            <a:normAutofit/>
          </a:bodyPr>
          <a:lstStyle>
            <a:lvl1pPr marL="0" indent="0">
              <a:lnSpc>
                <a:spcPct val="100000"/>
              </a:lnSpc>
              <a:buFontTx/>
              <a:buNone/>
              <a:defRPr sz="1900" baseline="0">
                <a:solidFill>
                  <a:schemeClr val="tx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3" name="Picture Placeholder 2"/>
          <p:cNvSpPr>
            <a:spLocks noGrp="1"/>
          </p:cNvSpPr>
          <p:nvPr>
            <p:ph type="pic" sz="quarter" idx="17"/>
          </p:nvPr>
        </p:nvSpPr>
        <p:spPr>
          <a:xfrm>
            <a:off x="101575" y="24384"/>
            <a:ext cx="1523603" cy="559816"/>
          </a:xfrm>
        </p:spPr>
        <p:txBody>
          <a:bodyPr/>
          <a:lstStyle/>
          <a:p>
            <a:endParaRPr lang="en-US"/>
          </a:p>
        </p:txBody>
      </p:sp>
    </p:spTree>
    <p:extLst>
      <p:ext uri="{BB962C8B-B14F-4D97-AF65-F5344CB8AC3E}">
        <p14:creationId xmlns:p14="http://schemas.microsoft.com/office/powerpoint/2010/main" val="89041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content, large,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rIns="121893">
            <a:normAutofit/>
          </a:bodyPr>
          <a:lstStyle>
            <a:lvl1pPr>
              <a:defRPr sz="2700"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rgbClr val="3F3F3F"/>
                </a:solidFill>
                <a:latin typeface="+mn-lt"/>
              </a:defRPr>
            </a:lvl1pPr>
          </a:lstStyle>
          <a:p>
            <a:fld id="{02114048-32B6-E540-A599-DA4A5454CD83}" type="datetime1">
              <a:rPr lang="en-US" smtClean="0"/>
              <a:pPr/>
              <a:t>3/19/2014</a:t>
            </a:fld>
            <a:endParaRPr lang="en-US"/>
          </a:p>
        </p:txBody>
      </p:sp>
      <p:sp>
        <p:nvSpPr>
          <p:cNvPr id="4" name="Slide Number Placeholder 3"/>
          <p:cNvSpPr>
            <a:spLocks noGrp="1"/>
          </p:cNvSpPr>
          <p:nvPr>
            <p:ph type="sldNum" sz="quarter" idx="11"/>
          </p:nvPr>
        </p:nvSpPr>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656647" y="1219200"/>
            <a:ext cx="8227457" cy="4876800"/>
          </a:xfrm>
          <a:prstGeom prst="rect">
            <a:avLst/>
          </a:prstGeom>
        </p:spPr>
        <p:txBody>
          <a:bodyPr vert="horz" lIns="243787" tIns="182840">
            <a:normAutofit/>
          </a:bodyPr>
          <a:lstStyle>
            <a:lvl1pPr marL="0" indent="0">
              <a:spcBef>
                <a:spcPts val="400"/>
              </a:spcBef>
              <a:buFontTx/>
              <a:buNone/>
              <a:defRPr sz="4000" baseline="0">
                <a:solidFill>
                  <a:srgbClr val="3F3F3F"/>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2601921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rIns="121893">
            <a:normAutofit/>
          </a:bodyPr>
          <a:lstStyle>
            <a:lvl1pPr>
              <a:defRPr sz="2700"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C425F056-465B-9846-A958-8221F07CC566}" type="datetime1">
              <a:rPr lang="en-US" smtClean="0">
                <a:solidFill>
                  <a:srgbClr val="FFFFFF"/>
                </a:solidFill>
              </a:rPr>
              <a:pPr/>
              <a:t>3/19/2014</a:t>
            </a:fld>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hasCustomPrompt="1"/>
          </p:nvPr>
        </p:nvSpPr>
        <p:spPr>
          <a:xfrm>
            <a:off x="3656647" y="1219200"/>
            <a:ext cx="8227457" cy="5054600"/>
          </a:xfrm>
          <a:prstGeom prst="rect">
            <a:avLst/>
          </a:prstGeom>
        </p:spPr>
        <p:txBody>
          <a:bodyPr vert="horz" lIns="243787" tIns="182840">
            <a:normAutofit/>
          </a:bodyPr>
          <a:lstStyle>
            <a:lvl1pPr marL="0" indent="0">
              <a:spcBef>
                <a:spcPts val="400"/>
              </a:spcBef>
              <a:buFontTx/>
              <a:buNone/>
              <a:defRPr sz="1900" baseline="0">
                <a:solidFill>
                  <a:schemeClr val="tx1"/>
                </a:solidFill>
                <a:latin typeface="+mn-lt"/>
              </a:defRPr>
            </a:lvl1pPr>
          </a:lstStyle>
          <a:p>
            <a:pPr lvl="0"/>
            <a:r>
              <a:rPr lang="en-US" dirty="0" smtClean="0"/>
              <a:t>Click to </a:t>
            </a:r>
            <a:r>
              <a:rPr lang="en-US" dirty="0"/>
              <a:t>edit </a:t>
            </a:r>
            <a:r>
              <a:rPr lang="en-US" dirty="0" smtClean="0"/>
              <a:t>slide </a:t>
            </a:r>
            <a:r>
              <a:rPr lang="en-US" dirty="0"/>
              <a:t>content</a:t>
            </a:r>
          </a:p>
        </p:txBody>
      </p:sp>
    </p:spTree>
    <p:extLst>
      <p:ext uri="{BB962C8B-B14F-4D97-AF65-F5344CB8AC3E}">
        <p14:creationId xmlns:p14="http://schemas.microsoft.com/office/powerpoint/2010/main" val="9808519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rIns="121893">
            <a:normAutofit/>
          </a:bodyPr>
          <a:lstStyle>
            <a:lvl1pPr>
              <a:defRPr sz="2700"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A4125499-C7D7-6649-995B-1E9A12B0C51E}" type="datetime1">
              <a:rPr lang="en-US" smtClean="0">
                <a:solidFill>
                  <a:srgbClr val="000000">
                    <a:lumMod val="75000"/>
                    <a:lumOff val="25000"/>
                  </a:srgbClr>
                </a:solidFill>
              </a:rPr>
              <a:pPr/>
              <a:t>3/19/2014</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a:solidFill>
                <a:srgbClr val="000000">
                  <a:lumMod val="75000"/>
                  <a:lumOff val="25000"/>
                </a:srgbClr>
              </a:solidFill>
            </a:endParaRPr>
          </a:p>
        </p:txBody>
      </p:sp>
      <p:sp>
        <p:nvSpPr>
          <p:cNvPr id="14" name="Content Placeholder 13"/>
          <p:cNvSpPr>
            <a:spLocks noGrp="1"/>
          </p:cNvSpPr>
          <p:nvPr>
            <p:ph sz="quarter" idx="13" hasCustomPrompt="1"/>
          </p:nvPr>
        </p:nvSpPr>
        <p:spPr>
          <a:xfrm>
            <a:off x="3656647" y="1219200"/>
            <a:ext cx="8227457" cy="5054600"/>
          </a:xfrm>
          <a:prstGeom prst="rect">
            <a:avLst/>
          </a:prstGeom>
        </p:spPr>
        <p:txBody>
          <a:bodyPr vert="horz" lIns="243787" tIns="182840">
            <a:normAutofit/>
          </a:bodyPr>
          <a:lstStyle>
            <a:lvl1pPr marL="0" indent="0">
              <a:spcBef>
                <a:spcPts val="400"/>
              </a:spcBef>
              <a:buFontTx/>
              <a:buNone/>
              <a:defRPr sz="1900" baseline="0">
                <a:solidFill>
                  <a:schemeClr val="bg1">
                    <a:lumMod val="75000"/>
                    <a:lumOff val="25000"/>
                  </a:schemeClr>
                </a:solidFill>
                <a:latin typeface="+mn-lt"/>
              </a:defRPr>
            </a:lvl1pPr>
          </a:lstStyle>
          <a:p>
            <a:pPr lvl="0"/>
            <a:r>
              <a:rPr lang="en-US" dirty="0"/>
              <a:t>Click to edit slide content</a:t>
            </a:r>
          </a:p>
        </p:txBody>
      </p:sp>
    </p:spTree>
    <p:extLst>
      <p:ext uri="{BB962C8B-B14F-4D97-AF65-F5344CB8AC3E}">
        <p14:creationId xmlns:p14="http://schemas.microsoft.com/office/powerpoint/2010/main" val="6847233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88825" cy="6858000"/>
          </a:xfrm>
        </p:spPr>
        <p:txBody>
          <a:bodyPr/>
          <a:lstStyle>
            <a:lvl1pPr>
              <a:defRPr>
                <a:solidFill>
                  <a:srgbClr val="3F3F3F"/>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0" y="1219200"/>
            <a:ext cx="2437765" cy="2438400"/>
          </a:xfrm>
          <a:solidFill>
            <a:schemeClr val="accent1">
              <a:alpha val="92000"/>
            </a:schemeClr>
          </a:solidFill>
        </p:spPr>
        <p:txBody>
          <a:body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defRPr>
            </a:lvl1pPr>
          </a:lstStyle>
          <a:p>
            <a:fld id="{4DA9342A-7F1A-AF40-A643-2F752086ED57}" type="datetime1">
              <a:rPr lang="en-US" smtClean="0">
                <a:solidFill>
                  <a:srgbClr val="FFFFFF"/>
                </a:solidFill>
              </a:rPr>
              <a:pPr/>
              <a:t>3/19/2014</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rgbClr val="FFFFFF"/>
                </a:solidFill>
              </a:defRPr>
            </a:lvl1pPr>
          </a:lstStyle>
          <a:p>
            <a:fld id="{74A398B2-5A34-1A4A-811E-F4027282568C}" type="slidenum">
              <a:rPr lang="en-US" smtClean="0"/>
              <a:pPr/>
              <a:t>‹#›</a:t>
            </a:fld>
            <a:endParaRPr lang="en-US" dirty="0"/>
          </a:p>
        </p:txBody>
      </p:sp>
      <p:sp>
        <p:nvSpPr>
          <p:cNvPr id="11" name="Text Placeholder 14"/>
          <p:cNvSpPr>
            <a:spLocks noGrp="1"/>
          </p:cNvSpPr>
          <p:nvPr>
            <p:ph type="body" sz="quarter" idx="12" hasCustomPrompt="1"/>
          </p:nvPr>
        </p:nvSpPr>
        <p:spPr>
          <a:xfrm>
            <a:off x="0" y="3657600"/>
            <a:ext cx="2437765" cy="2438400"/>
          </a:xfrm>
          <a:solidFill>
            <a:schemeClr val="bg2">
              <a:alpha val="92000"/>
            </a:schemeClr>
          </a:solidFill>
        </p:spPr>
        <p:txBody>
          <a:bodyPr>
            <a:normAutofit/>
          </a:bodyPr>
          <a:lstStyle>
            <a:lvl1pPr>
              <a:defRPr sz="1900">
                <a:solidFill>
                  <a:schemeClr val="tx1"/>
                </a:solidFill>
                <a:latin typeface="+mn-lt"/>
              </a:defRPr>
            </a:lvl1pPr>
            <a:lvl2pPr>
              <a:defRPr sz="1900">
                <a:solidFill>
                  <a:schemeClr val="tx1"/>
                </a:solidFill>
                <a:latin typeface="+mn-lt"/>
              </a:defRPr>
            </a:lvl2pPr>
            <a:lvl3pPr>
              <a:defRPr sz="1900">
                <a:solidFill>
                  <a:schemeClr val="tx1"/>
                </a:solidFill>
                <a:latin typeface="+mn-lt"/>
              </a:defRPr>
            </a:lvl3pPr>
            <a:lvl4pPr>
              <a:defRPr sz="1900">
                <a:solidFill>
                  <a:schemeClr val="tx1"/>
                </a:solidFill>
                <a:latin typeface="+mn-lt"/>
              </a:defRPr>
            </a:lvl4pPr>
            <a:lvl5pPr>
              <a:defRPr sz="1900">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4"/>
          <p:cNvSpPr>
            <a:spLocks noGrp="1"/>
          </p:cNvSpPr>
          <p:nvPr>
            <p:ph type="body" sz="quarter" idx="13" hasCustomPrompt="1"/>
          </p:nvPr>
        </p:nvSpPr>
        <p:spPr>
          <a:xfrm>
            <a:off x="2437765" y="3657600"/>
            <a:ext cx="2437765" cy="2438400"/>
          </a:xfrm>
          <a:solidFill>
            <a:schemeClr val="accent3">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4"/>
          <p:cNvSpPr>
            <a:spLocks noGrp="1"/>
          </p:cNvSpPr>
          <p:nvPr>
            <p:ph type="body" sz="quarter" idx="14" hasCustomPrompt="1"/>
          </p:nvPr>
        </p:nvSpPr>
        <p:spPr>
          <a:xfrm>
            <a:off x="4875530" y="3657600"/>
            <a:ext cx="2437765" cy="2438400"/>
          </a:xfrm>
          <a:solidFill>
            <a:schemeClr val="accent4">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4"/>
          <p:cNvSpPr>
            <a:spLocks noGrp="1"/>
          </p:cNvSpPr>
          <p:nvPr>
            <p:ph type="body" sz="quarter" idx="16" hasCustomPrompt="1"/>
          </p:nvPr>
        </p:nvSpPr>
        <p:spPr>
          <a:xfrm>
            <a:off x="7313295" y="3657600"/>
            <a:ext cx="2437765" cy="2438400"/>
          </a:xfrm>
          <a:solidFill>
            <a:schemeClr val="accent5">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4"/>
          <p:cNvSpPr>
            <a:spLocks noGrp="1"/>
          </p:cNvSpPr>
          <p:nvPr>
            <p:ph type="body" sz="quarter" idx="17" hasCustomPrompt="1"/>
          </p:nvPr>
        </p:nvSpPr>
        <p:spPr>
          <a:xfrm>
            <a:off x="9751060" y="3657600"/>
            <a:ext cx="2437765" cy="2438400"/>
          </a:xfrm>
          <a:solidFill>
            <a:schemeClr val="accent6">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483542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ve-tiles text &amp; list/paragraph">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9E64305C-B617-154F-867D-D23F7A2456D3}" type="datetime1">
              <a:rPr lang="en-US" smtClean="0">
                <a:solidFill>
                  <a:srgbClr val="000000">
                    <a:lumMod val="75000"/>
                    <a:lumOff val="25000"/>
                  </a:srgbClr>
                </a:solidFill>
              </a:rPr>
              <a:pPr/>
              <a:t>3/19/2014</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a:solidFill>
                <a:srgbClr val="000000">
                  <a:lumMod val="75000"/>
                  <a:lumOff val="25000"/>
                </a:srgbClr>
              </a:solidFill>
            </a:endParaRPr>
          </a:p>
        </p:txBody>
      </p:sp>
      <p:sp>
        <p:nvSpPr>
          <p:cNvPr id="10" name="Text Placeholder 6"/>
          <p:cNvSpPr>
            <a:spLocks noGrp="1"/>
          </p:cNvSpPr>
          <p:nvPr>
            <p:ph type="body" sz="quarter" idx="17" hasCustomPrompt="1"/>
          </p:nvPr>
        </p:nvSpPr>
        <p:spPr>
          <a:xfrm>
            <a:off x="3656649" y="1219200"/>
            <a:ext cx="8125883" cy="2209800"/>
          </a:xfrm>
        </p:spPr>
        <p:txBody>
          <a:bodyPr>
            <a:noAutofit/>
          </a:bodyPr>
          <a:lstStyle>
            <a:lvl1pPr>
              <a:defRPr sz="2700" baseline="0">
                <a:solidFill>
                  <a:schemeClr val="bg1">
                    <a:lumMod val="75000"/>
                    <a:lumOff val="25000"/>
                  </a:schemeClr>
                </a:solidFill>
              </a:defRPr>
            </a:lvl1pPr>
            <a:lvl2pPr>
              <a:defRPr sz="2700">
                <a:solidFill>
                  <a:schemeClr val="bg1">
                    <a:lumMod val="75000"/>
                    <a:lumOff val="25000"/>
                  </a:schemeClr>
                </a:solidFill>
              </a:defRPr>
            </a:lvl2pPr>
            <a:lvl3pPr>
              <a:defRPr sz="2700">
                <a:solidFill>
                  <a:schemeClr val="bg1">
                    <a:lumMod val="75000"/>
                    <a:lumOff val="25000"/>
                  </a:schemeClr>
                </a:solidFill>
              </a:defRPr>
            </a:lvl3pPr>
            <a:lvl4pPr>
              <a:defRPr sz="2700">
                <a:solidFill>
                  <a:schemeClr val="bg1">
                    <a:lumMod val="75000"/>
                    <a:lumOff val="25000"/>
                  </a:schemeClr>
                </a:solidFill>
              </a:defRPr>
            </a:lvl4pPr>
            <a:lvl5pPr>
              <a:defRPr sz="2700">
                <a:solidFill>
                  <a:schemeClr val="bg1">
                    <a:lumMod val="75000"/>
                    <a:lumOff val="25000"/>
                  </a:schemeClr>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hasCustomPrompt="1"/>
          </p:nvPr>
        </p:nvSpPr>
        <p:spPr>
          <a:xfrm>
            <a:off x="0" y="1219200"/>
            <a:ext cx="2437765" cy="2438400"/>
          </a:xfrm>
          <a:solidFill>
            <a:schemeClr val="accent1"/>
          </a:solidFill>
        </p:spPr>
        <p:txBody>
          <a:bodyPr/>
          <a:lstStyle/>
          <a:p>
            <a:pPr lvl="0"/>
            <a:r>
              <a:rPr lang="en-US" dirty="0" smtClean="0"/>
              <a:t>Click to edit slide content</a:t>
            </a:r>
          </a:p>
        </p:txBody>
      </p:sp>
      <p:sp>
        <p:nvSpPr>
          <p:cNvPr id="25" name="Text Placeholder 14"/>
          <p:cNvSpPr>
            <a:spLocks noGrp="1"/>
          </p:cNvSpPr>
          <p:nvPr>
            <p:ph type="body" sz="quarter" idx="12" hasCustomPrompt="1"/>
          </p:nvPr>
        </p:nvSpPr>
        <p:spPr>
          <a:xfrm>
            <a:off x="0" y="3657600"/>
            <a:ext cx="2437765" cy="2438400"/>
          </a:xfrm>
          <a:solidFill>
            <a:schemeClr val="bg2"/>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3" hasCustomPrompt="1"/>
          </p:nvPr>
        </p:nvSpPr>
        <p:spPr>
          <a:xfrm>
            <a:off x="2437765" y="3657600"/>
            <a:ext cx="2437765"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4"/>
          <p:cNvSpPr>
            <a:spLocks noGrp="1"/>
          </p:cNvSpPr>
          <p:nvPr>
            <p:ph type="body" sz="quarter" idx="14" hasCustomPrompt="1"/>
          </p:nvPr>
        </p:nvSpPr>
        <p:spPr>
          <a:xfrm>
            <a:off x="4875530" y="3657600"/>
            <a:ext cx="2437765" cy="2438400"/>
          </a:xfrm>
          <a:solidFill>
            <a:schemeClr val="accent4"/>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4"/>
          <p:cNvSpPr>
            <a:spLocks noGrp="1"/>
          </p:cNvSpPr>
          <p:nvPr>
            <p:ph type="body" sz="quarter" idx="15" hasCustomPrompt="1"/>
          </p:nvPr>
        </p:nvSpPr>
        <p:spPr>
          <a:xfrm>
            <a:off x="7313295" y="3657600"/>
            <a:ext cx="2437765"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6" hasCustomPrompt="1"/>
          </p:nvPr>
        </p:nvSpPr>
        <p:spPr>
          <a:xfrm>
            <a:off x="9751060" y="3657600"/>
            <a:ext cx="2437765" cy="2438400"/>
          </a:xfrm>
          <a:solidFill>
            <a:schemeClr val="accent6"/>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06808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Five-tiles text &amp; list/paragraph">
    <p:bg>
      <p:bgPr>
        <a:solidFill>
          <a:schemeClr val="accent6"/>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latin typeface="+mn-lt"/>
              </a:defRPr>
            </a:lvl1pPr>
          </a:lstStyle>
          <a:p>
            <a:fld id="{9E64305C-B617-154F-867D-D23F7A2456D3}" type="datetime1">
              <a:rPr lang="en-US" smtClean="0">
                <a:solidFill>
                  <a:srgbClr val="FFFFFF"/>
                </a:solidFill>
              </a:rPr>
              <a:pPr/>
              <a:t>3/19/2014</a:t>
            </a:fld>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0" name="Text Placeholder 6"/>
          <p:cNvSpPr>
            <a:spLocks noGrp="1"/>
          </p:cNvSpPr>
          <p:nvPr>
            <p:ph type="body" sz="quarter" idx="17" hasCustomPrompt="1"/>
          </p:nvPr>
        </p:nvSpPr>
        <p:spPr>
          <a:xfrm>
            <a:off x="3656649" y="1219200"/>
            <a:ext cx="8125883" cy="2209800"/>
          </a:xfrm>
        </p:spPr>
        <p:txBody>
          <a:bodyPr>
            <a:noAutofit/>
          </a:bodyPr>
          <a:lstStyle>
            <a:lvl1pPr>
              <a:defRPr sz="2700" baseline="0">
                <a:solidFill>
                  <a:schemeClr val="tx1"/>
                </a:solidFill>
              </a:defRPr>
            </a:lvl1pPr>
            <a:lvl2pPr>
              <a:defRPr sz="2700">
                <a:solidFill>
                  <a:schemeClr val="tx1"/>
                </a:solidFill>
              </a:defRPr>
            </a:lvl2pPr>
            <a:lvl3pPr>
              <a:defRPr sz="2700">
                <a:solidFill>
                  <a:schemeClr val="tx1"/>
                </a:solidFill>
              </a:defRPr>
            </a:lvl3pPr>
            <a:lvl4pPr>
              <a:defRPr sz="2700">
                <a:solidFill>
                  <a:schemeClr val="tx1"/>
                </a:solidFill>
              </a:defRPr>
            </a:lvl4pPr>
            <a:lvl5pPr>
              <a:defRPr sz="27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hasCustomPrompt="1"/>
          </p:nvPr>
        </p:nvSpPr>
        <p:spPr>
          <a:xfrm>
            <a:off x="0" y="1219200"/>
            <a:ext cx="2437765" cy="2438400"/>
          </a:xfrm>
          <a:solidFill>
            <a:schemeClr val="accent1"/>
          </a:solidFill>
        </p:spPr>
        <p:txBody>
          <a:bodyPr/>
          <a:lstStyle/>
          <a:p>
            <a:pPr lvl="0"/>
            <a:r>
              <a:rPr lang="en-US" dirty="0" smtClean="0"/>
              <a:t>Click to edit slide content</a:t>
            </a:r>
          </a:p>
        </p:txBody>
      </p:sp>
      <p:sp>
        <p:nvSpPr>
          <p:cNvPr id="25" name="Text Placeholder 14"/>
          <p:cNvSpPr>
            <a:spLocks noGrp="1"/>
          </p:cNvSpPr>
          <p:nvPr>
            <p:ph type="body" sz="quarter" idx="12" hasCustomPrompt="1"/>
          </p:nvPr>
        </p:nvSpPr>
        <p:spPr>
          <a:xfrm>
            <a:off x="0" y="3657600"/>
            <a:ext cx="2437765" cy="2438400"/>
          </a:xfrm>
          <a:solidFill>
            <a:schemeClr val="accent5">
              <a:lumMod val="75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3" hasCustomPrompt="1"/>
          </p:nvPr>
        </p:nvSpPr>
        <p:spPr>
          <a:xfrm>
            <a:off x="2437765" y="3657600"/>
            <a:ext cx="2437765"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4"/>
          <p:cNvSpPr>
            <a:spLocks noGrp="1"/>
          </p:cNvSpPr>
          <p:nvPr>
            <p:ph type="body" sz="quarter" idx="14" hasCustomPrompt="1"/>
          </p:nvPr>
        </p:nvSpPr>
        <p:spPr>
          <a:xfrm>
            <a:off x="4875530" y="3657600"/>
            <a:ext cx="2437765" cy="2438400"/>
          </a:xfrm>
          <a:solidFill>
            <a:schemeClr val="accent4"/>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4"/>
          <p:cNvSpPr>
            <a:spLocks noGrp="1"/>
          </p:cNvSpPr>
          <p:nvPr>
            <p:ph type="body" sz="quarter" idx="15" hasCustomPrompt="1"/>
          </p:nvPr>
        </p:nvSpPr>
        <p:spPr>
          <a:xfrm>
            <a:off x="7313295" y="3657600"/>
            <a:ext cx="2437765"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6" hasCustomPrompt="1"/>
          </p:nvPr>
        </p:nvSpPr>
        <p:spPr>
          <a:xfrm>
            <a:off x="9751060" y="3657600"/>
            <a:ext cx="2437765" cy="2438400"/>
          </a:xfrm>
          <a:solidFill>
            <a:schemeClr val="accent5">
              <a:lumMod val="75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175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tiles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a:lstStyle>
            <a:lvl1pPr>
              <a:defRPr>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44641CE5-313F-464D-B311-4AE8EFC7A795}" type="datetime1">
              <a:rPr lang="en-US" smtClean="0">
                <a:solidFill>
                  <a:srgbClr val="000000">
                    <a:lumMod val="75000"/>
                    <a:lumOff val="25000"/>
                  </a:srgbClr>
                </a:solidFill>
              </a:rPr>
              <a:pPr/>
              <a:t>3/19/2014</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a:solidFill>
                <a:srgbClr val="000000">
                  <a:lumMod val="75000"/>
                  <a:lumOff val="25000"/>
                </a:srgbClr>
              </a:solidFill>
            </a:endParaRPr>
          </a:p>
        </p:txBody>
      </p:sp>
      <p:sp>
        <p:nvSpPr>
          <p:cNvPr id="10" name="Text Placeholder 14"/>
          <p:cNvSpPr>
            <a:spLocks noGrp="1"/>
          </p:cNvSpPr>
          <p:nvPr>
            <p:ph type="body" sz="quarter" idx="12" hasCustomPrompt="1"/>
          </p:nvPr>
        </p:nvSpPr>
        <p:spPr>
          <a:xfrm>
            <a:off x="0" y="3657600"/>
            <a:ext cx="2437765" cy="2438400"/>
          </a:xfrm>
          <a:solidFill>
            <a:schemeClr val="bg2"/>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4"/>
          <p:cNvSpPr>
            <a:spLocks noGrp="1"/>
          </p:cNvSpPr>
          <p:nvPr>
            <p:ph type="body" sz="quarter" idx="13" hasCustomPrompt="1"/>
          </p:nvPr>
        </p:nvSpPr>
        <p:spPr>
          <a:xfrm>
            <a:off x="2437765" y="3657600"/>
            <a:ext cx="2437765"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4"/>
          <p:cNvSpPr>
            <a:spLocks noGrp="1"/>
          </p:cNvSpPr>
          <p:nvPr>
            <p:ph type="body" sz="quarter" idx="14" hasCustomPrompt="1"/>
          </p:nvPr>
        </p:nvSpPr>
        <p:spPr>
          <a:xfrm>
            <a:off x="4875530" y="3657600"/>
            <a:ext cx="2437765" cy="2438400"/>
          </a:xfrm>
          <a:solidFill>
            <a:schemeClr val="accent4"/>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4"/>
          <p:cNvSpPr>
            <a:spLocks noGrp="1"/>
          </p:cNvSpPr>
          <p:nvPr>
            <p:ph type="body" sz="quarter" idx="15" hasCustomPrompt="1"/>
          </p:nvPr>
        </p:nvSpPr>
        <p:spPr>
          <a:xfrm>
            <a:off x="7313295" y="3657600"/>
            <a:ext cx="2437765"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4"/>
          <p:cNvSpPr>
            <a:spLocks noGrp="1"/>
          </p:cNvSpPr>
          <p:nvPr>
            <p:ph type="body" sz="quarter" idx="16" hasCustomPrompt="1"/>
          </p:nvPr>
        </p:nvSpPr>
        <p:spPr>
          <a:xfrm>
            <a:off x="9751060" y="3657600"/>
            <a:ext cx="2437765" cy="2438400"/>
          </a:xfrm>
          <a:solidFill>
            <a:schemeClr val="accent6"/>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022527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ive-tiles tex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a:lstStyle>
            <a:lvl1pPr>
              <a:defRPr>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44641CE5-313F-464D-B311-4AE8EFC7A795}" type="datetime1">
              <a:rPr lang="en-US" smtClean="0">
                <a:solidFill>
                  <a:srgbClr val="FFFFFF"/>
                </a:solidFill>
              </a:rPr>
              <a:pPr/>
              <a:t>3/19/2014</a:t>
            </a:fld>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0" name="Text Placeholder 14"/>
          <p:cNvSpPr>
            <a:spLocks noGrp="1"/>
          </p:cNvSpPr>
          <p:nvPr>
            <p:ph type="body" sz="quarter" idx="12" hasCustomPrompt="1"/>
          </p:nvPr>
        </p:nvSpPr>
        <p:spPr>
          <a:xfrm>
            <a:off x="0" y="3657600"/>
            <a:ext cx="2437765" cy="2438400"/>
          </a:xfrm>
          <a:solidFill>
            <a:schemeClr val="accent5">
              <a:lumMod val="75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4"/>
          <p:cNvSpPr>
            <a:spLocks noGrp="1"/>
          </p:cNvSpPr>
          <p:nvPr>
            <p:ph type="body" sz="quarter" idx="13" hasCustomPrompt="1"/>
          </p:nvPr>
        </p:nvSpPr>
        <p:spPr>
          <a:xfrm>
            <a:off x="2437765" y="3657600"/>
            <a:ext cx="2437765"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4"/>
          <p:cNvSpPr>
            <a:spLocks noGrp="1"/>
          </p:cNvSpPr>
          <p:nvPr>
            <p:ph type="body" sz="quarter" idx="14" hasCustomPrompt="1"/>
          </p:nvPr>
        </p:nvSpPr>
        <p:spPr>
          <a:xfrm>
            <a:off x="4875530" y="3657600"/>
            <a:ext cx="2437765" cy="2438400"/>
          </a:xfrm>
          <a:solidFill>
            <a:schemeClr val="accent4"/>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4"/>
          <p:cNvSpPr>
            <a:spLocks noGrp="1"/>
          </p:cNvSpPr>
          <p:nvPr>
            <p:ph type="body" sz="quarter" idx="15" hasCustomPrompt="1"/>
          </p:nvPr>
        </p:nvSpPr>
        <p:spPr>
          <a:xfrm>
            <a:off x="7313295" y="3657600"/>
            <a:ext cx="2437765"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4"/>
          <p:cNvSpPr>
            <a:spLocks noGrp="1"/>
          </p:cNvSpPr>
          <p:nvPr>
            <p:ph type="body" sz="quarter" idx="16" hasCustomPrompt="1"/>
          </p:nvPr>
        </p:nvSpPr>
        <p:spPr>
          <a:xfrm>
            <a:off x="9751060" y="3657600"/>
            <a:ext cx="2437765" cy="2438400"/>
          </a:xfrm>
          <a:solidFill>
            <a:schemeClr val="accent5">
              <a:lumMod val="75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93706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88825" cy="6858000"/>
          </a:xfrm>
        </p:spPr>
        <p:txBody>
          <a:bodyPr/>
          <a:lstStyle>
            <a:lvl1pPr>
              <a:defRPr>
                <a:solidFill>
                  <a:srgbClr val="3F3F3F"/>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0" y="1219200"/>
            <a:ext cx="2437765" cy="2438400"/>
          </a:xfrm>
          <a:solidFill>
            <a:schemeClr val="accent1">
              <a:alpha val="92000"/>
            </a:schemeClr>
          </a:solidFill>
        </p:spPr>
        <p:txBody>
          <a:body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defRPr>
            </a:lvl1pPr>
          </a:lstStyle>
          <a:p>
            <a:fld id="{4DA9342A-7F1A-AF40-A643-2F752086ED57}" type="datetime1">
              <a:rPr lang="en-US" smtClean="0">
                <a:solidFill>
                  <a:srgbClr val="000000">
                    <a:lumMod val="75000"/>
                    <a:lumOff val="25000"/>
                  </a:srgbClr>
                </a:solidFill>
              </a:rPr>
              <a:pPr/>
              <a:t>3/19/2014</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a:solidFill>
                <a:srgbClr val="000000">
                  <a:lumMod val="75000"/>
                  <a:lumOff val="25000"/>
                </a:srgbClr>
              </a:solidFill>
            </a:endParaRPr>
          </a:p>
        </p:txBody>
      </p:sp>
      <p:sp>
        <p:nvSpPr>
          <p:cNvPr id="11" name="Text Placeholder 14"/>
          <p:cNvSpPr>
            <a:spLocks noGrp="1"/>
          </p:cNvSpPr>
          <p:nvPr>
            <p:ph type="body" sz="quarter" idx="12" hasCustomPrompt="1"/>
          </p:nvPr>
        </p:nvSpPr>
        <p:spPr>
          <a:xfrm>
            <a:off x="0" y="3657600"/>
            <a:ext cx="2437765" cy="2438400"/>
          </a:xfrm>
          <a:solidFill>
            <a:schemeClr val="bg2">
              <a:alpha val="92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4"/>
          <p:cNvSpPr>
            <a:spLocks noGrp="1"/>
          </p:cNvSpPr>
          <p:nvPr>
            <p:ph type="body" sz="quarter" idx="13" hasCustomPrompt="1"/>
          </p:nvPr>
        </p:nvSpPr>
        <p:spPr>
          <a:xfrm>
            <a:off x="2437765" y="3657600"/>
            <a:ext cx="2437765" cy="2438400"/>
          </a:xfrm>
          <a:solidFill>
            <a:schemeClr val="accent2">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4"/>
          <p:cNvSpPr>
            <a:spLocks noGrp="1"/>
          </p:cNvSpPr>
          <p:nvPr>
            <p:ph type="body" sz="quarter" idx="14" hasCustomPrompt="1"/>
          </p:nvPr>
        </p:nvSpPr>
        <p:spPr>
          <a:xfrm>
            <a:off x="4875530" y="3657600"/>
            <a:ext cx="2437765" cy="2438400"/>
          </a:xfrm>
          <a:solidFill>
            <a:schemeClr val="accent3">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329680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ro image with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a:normAutofit/>
          </a:bodyPr>
          <a:lstStyle>
            <a:lvl1pPr>
              <a:lnSpc>
                <a:spcPct val="100000"/>
              </a:lnSpc>
              <a:defRPr sz="2700" kern="800"/>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lnSpc>
                <a:spcPct val="120000"/>
              </a:lnSpc>
              <a:defRPr kern="800">
                <a:solidFill>
                  <a:srgbClr val="3F3F3F"/>
                </a:solidFill>
              </a:defRPr>
            </a:lvl1pPr>
          </a:lstStyle>
          <a:p>
            <a:fld id="{90F6BF1D-9889-4D41-86BF-BA791110C4A2}" type="datetime1">
              <a:rPr lang="en-US" smtClean="0"/>
              <a:pPr/>
              <a:t>3/19/2014</a:t>
            </a:fld>
            <a:endParaRPr lang="en-US"/>
          </a:p>
        </p:txBody>
      </p:sp>
      <p:sp>
        <p:nvSpPr>
          <p:cNvPr id="4" name="Slide Number Placeholder 3"/>
          <p:cNvSpPr>
            <a:spLocks noGrp="1"/>
          </p:cNvSpPr>
          <p:nvPr>
            <p:ph type="sldNum" sz="quarter" idx="11"/>
          </p:nvPr>
        </p:nvSpPr>
        <p:spPr/>
        <p:txBody>
          <a:bodyPr/>
          <a:lstStyle>
            <a:lvl1pPr>
              <a:lnSpc>
                <a:spcPct val="120000"/>
              </a:lnSpc>
              <a:defRPr kern="800">
                <a:solidFill>
                  <a:srgbClr val="3F3F3F"/>
                </a:solidFill>
              </a:defRPr>
            </a:lvl1pPr>
          </a:lstStyle>
          <a:p>
            <a:fld id="{74A398B2-5A34-1A4A-811E-F4027282568C}" type="slidenum">
              <a:rPr lang="en-US" smtClean="0"/>
              <a:pPr/>
              <a:t>‹#›</a:t>
            </a:fld>
            <a:endParaRPr lang="en-US"/>
          </a:p>
        </p:txBody>
      </p:sp>
      <p:sp>
        <p:nvSpPr>
          <p:cNvPr id="13" name="Text Placeholder 12"/>
          <p:cNvSpPr>
            <a:spLocks noGrp="1"/>
          </p:cNvSpPr>
          <p:nvPr>
            <p:ph type="body" sz="quarter" idx="12" hasCustomPrompt="1"/>
          </p:nvPr>
        </p:nvSpPr>
        <p:spPr>
          <a:xfrm>
            <a:off x="8532177" y="1219200"/>
            <a:ext cx="3656648" cy="2438400"/>
          </a:xfrm>
          <a:solidFill>
            <a:schemeClr val="bg2"/>
          </a:solidFill>
        </p:spPr>
        <p:txBody>
          <a:bodyPr rIns="243787">
            <a:normAutofit/>
          </a:bodyPr>
          <a:lstStyle>
            <a:lvl1pPr>
              <a:lnSpc>
                <a:spcPct val="100000"/>
              </a:lnSpc>
              <a:defRPr sz="1900" kern="800">
                <a:solidFill>
                  <a:schemeClr val="tx1"/>
                </a:solidFill>
              </a:defRPr>
            </a:lvl1pPr>
            <a:lvl2pPr>
              <a:lnSpc>
                <a:spcPct val="100000"/>
              </a:lnSpc>
              <a:defRPr sz="1900" kern="800">
                <a:solidFill>
                  <a:schemeClr val="tx1"/>
                </a:solidFill>
              </a:defRPr>
            </a:lvl2pPr>
            <a:lvl3pPr>
              <a:lnSpc>
                <a:spcPct val="100000"/>
              </a:lnSpc>
              <a:defRPr sz="1900" kern="800">
                <a:solidFill>
                  <a:schemeClr val="tx1"/>
                </a:solidFill>
              </a:defRPr>
            </a:lvl3pPr>
            <a:lvl4pPr>
              <a:lnSpc>
                <a:spcPct val="100000"/>
              </a:lnSpc>
              <a:defRPr sz="1900" kern="800">
                <a:solidFill>
                  <a:schemeClr val="tx1"/>
                </a:solidFill>
              </a:defRPr>
            </a:lvl4pPr>
            <a:lvl5pPr>
              <a:lnSpc>
                <a:spcPct val="100000"/>
              </a:lnSpc>
              <a:defRPr sz="1900" kern="8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4"/>
          <p:cNvSpPr>
            <a:spLocks noGrp="1"/>
          </p:cNvSpPr>
          <p:nvPr>
            <p:ph type="body" sz="quarter" idx="13" hasCustomPrompt="1"/>
          </p:nvPr>
        </p:nvSpPr>
        <p:spPr>
          <a:xfrm>
            <a:off x="8532177" y="3657600"/>
            <a:ext cx="3656648" cy="2438400"/>
          </a:xfrm>
          <a:solidFill>
            <a:schemeClr val="accent2"/>
          </a:solidFill>
        </p:spPr>
        <p:txBody>
          <a:bodyPr rIns="243787">
            <a:normAutofit/>
          </a:bodyPr>
          <a:lstStyle>
            <a:lvl1pPr>
              <a:lnSpc>
                <a:spcPct val="100000"/>
              </a:lnSpc>
              <a:defRPr sz="1900" kern="800">
                <a:solidFill>
                  <a:schemeClr val="bg1"/>
                </a:solidFill>
              </a:defRPr>
            </a:lvl1pPr>
            <a:lvl2pPr>
              <a:lnSpc>
                <a:spcPct val="100000"/>
              </a:lnSpc>
              <a:defRPr sz="1900" kern="800">
                <a:solidFill>
                  <a:schemeClr val="bg1"/>
                </a:solidFill>
              </a:defRPr>
            </a:lvl2pPr>
            <a:lvl3pPr>
              <a:lnSpc>
                <a:spcPct val="100000"/>
              </a:lnSpc>
              <a:defRPr sz="1900" kern="800">
                <a:solidFill>
                  <a:schemeClr val="bg1"/>
                </a:solidFill>
              </a:defRPr>
            </a:lvl3pPr>
            <a:lvl4pPr>
              <a:lnSpc>
                <a:spcPct val="100000"/>
              </a:lnSpc>
              <a:defRPr sz="1900" kern="800">
                <a:solidFill>
                  <a:schemeClr val="bg1"/>
                </a:solidFill>
              </a:defRPr>
            </a:lvl4pPr>
            <a:lvl5pPr>
              <a:lnSpc>
                <a:spcPct val="100000"/>
              </a:lnSpc>
              <a:defRPr sz="1900" kern="8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8"/>
          <p:cNvSpPr>
            <a:spLocks noGrp="1"/>
          </p:cNvSpPr>
          <p:nvPr>
            <p:ph sz="quarter" idx="15" hasCustomPrompt="1"/>
          </p:nvPr>
        </p:nvSpPr>
        <p:spPr>
          <a:xfrm>
            <a:off x="2437766" y="1219200"/>
            <a:ext cx="6094413" cy="4876800"/>
          </a:xfrm>
        </p:spPr>
        <p:txBody>
          <a:bodyPr/>
          <a:lstStyle>
            <a:lvl1pPr>
              <a:lnSpc>
                <a:spcPct val="120000"/>
              </a:lnSpc>
              <a:defRPr kern="800">
                <a:solidFill>
                  <a:srgbClr val="3F3F3F"/>
                </a:solidFill>
              </a:defRPr>
            </a:lvl1pPr>
            <a:lvl2pPr>
              <a:lnSpc>
                <a:spcPct val="120000"/>
              </a:lnSpc>
              <a:defRPr kern="800">
                <a:solidFill>
                  <a:srgbClr val="3F3F3F"/>
                </a:solidFill>
              </a:defRPr>
            </a:lvl2pPr>
            <a:lvl3pPr>
              <a:lnSpc>
                <a:spcPct val="120000"/>
              </a:lnSpc>
              <a:defRPr kern="800">
                <a:solidFill>
                  <a:srgbClr val="3F3F3F"/>
                </a:solidFill>
              </a:defRPr>
            </a:lvl3pPr>
            <a:lvl4pPr>
              <a:lnSpc>
                <a:spcPct val="120000"/>
              </a:lnSpc>
              <a:defRPr kern="800">
                <a:solidFill>
                  <a:srgbClr val="3F3F3F"/>
                </a:solidFill>
              </a:defRPr>
            </a:lvl4pPr>
            <a:lvl5pPr>
              <a:lnSpc>
                <a:spcPct val="120000"/>
              </a:lnSpc>
              <a:defRPr kern="800">
                <a:solidFill>
                  <a:srgbClr val="3F3F3F"/>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95836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5530" cy="2438400"/>
          </a:xfrm>
          <a:prstGeom prst="rect">
            <a:avLst/>
          </a:prstGeom>
          <a:solidFill>
            <a:schemeClr val="accent1"/>
          </a:solidFill>
        </p:spPr>
        <p:txBody>
          <a:bodyPr vert="horz" lIns="243787" tIns="182840">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7765" cy="1219200"/>
          </a:xfrm>
          <a:prstGeom prst="rect">
            <a:avLst/>
          </a:prstGeom>
          <a:solidFill>
            <a:schemeClr val="accent2">
              <a:alpha val="89000"/>
            </a:schemeClr>
          </a:solidFill>
        </p:spPr>
        <p:txBody>
          <a:bodyPr vert="horz" lIns="243787" tIns="182840">
            <a:normAutofit/>
          </a:bodyPr>
          <a:lstStyle>
            <a:lvl1pPr marL="0" indent="0">
              <a:lnSpc>
                <a:spcPct val="100000"/>
              </a:lnSpc>
              <a:buFontTx/>
              <a:buNone/>
              <a:defRPr sz="1900"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5" name="Picture Placeholder 2"/>
          <p:cNvSpPr>
            <a:spLocks noGrp="1"/>
          </p:cNvSpPr>
          <p:nvPr>
            <p:ph type="pic" sz="quarter" idx="17"/>
          </p:nvPr>
        </p:nvSpPr>
        <p:spPr>
          <a:xfrm>
            <a:off x="101575" y="24384"/>
            <a:ext cx="1523603" cy="559816"/>
          </a:xfrm>
        </p:spPr>
        <p:txBody>
          <a:bodyPr/>
          <a:lstStyle/>
          <a:p>
            <a:endParaRPr lang="en-US"/>
          </a:p>
        </p:txBody>
      </p:sp>
    </p:spTree>
    <p:extLst>
      <p:ext uri="{BB962C8B-B14F-4D97-AF65-F5344CB8AC3E}">
        <p14:creationId xmlns:p14="http://schemas.microsoft.com/office/powerpoint/2010/main" val="4360781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Hero image with tex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a:normAutofit/>
          </a:bodyPr>
          <a:lstStyle>
            <a:lvl1pPr>
              <a:lnSpc>
                <a:spcPct val="100000"/>
              </a:lnSpc>
              <a:defRPr sz="2700" kern="800"/>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lnSpc>
                <a:spcPct val="120000"/>
              </a:lnSpc>
              <a:defRPr kern="800">
                <a:solidFill>
                  <a:schemeClr val="tx1"/>
                </a:solidFill>
              </a:defRPr>
            </a:lvl1pPr>
          </a:lstStyle>
          <a:p>
            <a:fld id="{90F6BF1D-9889-4D41-86BF-BA791110C4A2}" type="datetime1">
              <a:rPr lang="en-US" smtClean="0">
                <a:solidFill>
                  <a:srgbClr val="FFFFFF"/>
                </a:solidFill>
              </a:rPr>
              <a:pPr/>
              <a:t>3/19/2014</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lnSpc>
                <a:spcPct val="120000"/>
              </a:lnSpc>
              <a:defRPr kern="800">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3" name="Text Placeholder 12"/>
          <p:cNvSpPr>
            <a:spLocks noGrp="1"/>
          </p:cNvSpPr>
          <p:nvPr>
            <p:ph type="body" sz="quarter" idx="12" hasCustomPrompt="1"/>
          </p:nvPr>
        </p:nvSpPr>
        <p:spPr>
          <a:xfrm>
            <a:off x="8532177" y="1219200"/>
            <a:ext cx="3656648" cy="2438400"/>
          </a:xfrm>
          <a:solidFill>
            <a:schemeClr val="accent5">
              <a:lumMod val="75000"/>
            </a:schemeClr>
          </a:solidFill>
        </p:spPr>
        <p:txBody>
          <a:bodyPr rIns="243787">
            <a:normAutofit/>
          </a:bodyPr>
          <a:lstStyle>
            <a:lvl1pPr>
              <a:lnSpc>
                <a:spcPct val="100000"/>
              </a:lnSpc>
              <a:defRPr sz="1900" kern="800">
                <a:solidFill>
                  <a:schemeClr val="tx1"/>
                </a:solidFill>
              </a:defRPr>
            </a:lvl1pPr>
            <a:lvl2pPr>
              <a:lnSpc>
                <a:spcPct val="100000"/>
              </a:lnSpc>
              <a:defRPr sz="1900" kern="800">
                <a:solidFill>
                  <a:schemeClr val="tx1"/>
                </a:solidFill>
              </a:defRPr>
            </a:lvl2pPr>
            <a:lvl3pPr>
              <a:lnSpc>
                <a:spcPct val="100000"/>
              </a:lnSpc>
              <a:defRPr sz="1900" kern="800">
                <a:solidFill>
                  <a:schemeClr val="tx1"/>
                </a:solidFill>
              </a:defRPr>
            </a:lvl3pPr>
            <a:lvl4pPr>
              <a:lnSpc>
                <a:spcPct val="100000"/>
              </a:lnSpc>
              <a:defRPr sz="1900" kern="800">
                <a:solidFill>
                  <a:schemeClr val="tx1"/>
                </a:solidFill>
              </a:defRPr>
            </a:lvl4pPr>
            <a:lvl5pPr>
              <a:lnSpc>
                <a:spcPct val="100000"/>
              </a:lnSpc>
              <a:defRPr sz="1900" kern="8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4"/>
          <p:cNvSpPr>
            <a:spLocks noGrp="1"/>
          </p:cNvSpPr>
          <p:nvPr>
            <p:ph type="body" sz="quarter" idx="13" hasCustomPrompt="1"/>
          </p:nvPr>
        </p:nvSpPr>
        <p:spPr>
          <a:xfrm>
            <a:off x="8532177" y="3657600"/>
            <a:ext cx="3656648" cy="2438400"/>
          </a:xfrm>
          <a:solidFill>
            <a:schemeClr val="accent2"/>
          </a:solidFill>
        </p:spPr>
        <p:txBody>
          <a:bodyPr rIns="243787">
            <a:normAutofit/>
          </a:bodyPr>
          <a:lstStyle>
            <a:lvl1pPr>
              <a:lnSpc>
                <a:spcPct val="100000"/>
              </a:lnSpc>
              <a:defRPr sz="1900" kern="800">
                <a:solidFill>
                  <a:schemeClr val="bg1"/>
                </a:solidFill>
              </a:defRPr>
            </a:lvl1pPr>
            <a:lvl2pPr>
              <a:lnSpc>
                <a:spcPct val="100000"/>
              </a:lnSpc>
              <a:defRPr sz="1900" kern="800">
                <a:solidFill>
                  <a:schemeClr val="bg1"/>
                </a:solidFill>
              </a:defRPr>
            </a:lvl2pPr>
            <a:lvl3pPr>
              <a:lnSpc>
                <a:spcPct val="100000"/>
              </a:lnSpc>
              <a:defRPr sz="1900" kern="800">
                <a:solidFill>
                  <a:schemeClr val="bg1"/>
                </a:solidFill>
              </a:defRPr>
            </a:lvl3pPr>
            <a:lvl4pPr>
              <a:lnSpc>
                <a:spcPct val="100000"/>
              </a:lnSpc>
              <a:defRPr sz="1900" kern="800">
                <a:solidFill>
                  <a:schemeClr val="bg1"/>
                </a:solidFill>
              </a:defRPr>
            </a:lvl4pPr>
            <a:lvl5pPr>
              <a:lnSpc>
                <a:spcPct val="100000"/>
              </a:lnSpc>
              <a:defRPr sz="1900" kern="8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8"/>
          <p:cNvSpPr>
            <a:spLocks noGrp="1"/>
          </p:cNvSpPr>
          <p:nvPr>
            <p:ph sz="quarter" idx="15" hasCustomPrompt="1"/>
          </p:nvPr>
        </p:nvSpPr>
        <p:spPr>
          <a:xfrm>
            <a:off x="2437766" y="1219200"/>
            <a:ext cx="6094413" cy="4876800"/>
          </a:xfrm>
        </p:spPr>
        <p:txBody>
          <a:bodyPr/>
          <a:lstStyle>
            <a:lvl1pPr>
              <a:lnSpc>
                <a:spcPct val="120000"/>
              </a:lnSpc>
              <a:defRPr kern="800">
                <a:solidFill>
                  <a:schemeClr val="tx1"/>
                </a:solidFill>
              </a:defRPr>
            </a:lvl1pPr>
            <a:lvl2pPr>
              <a:lnSpc>
                <a:spcPct val="120000"/>
              </a:lnSpc>
              <a:defRPr kern="800">
                <a:solidFill>
                  <a:schemeClr val="tx1"/>
                </a:solidFill>
              </a:defRPr>
            </a:lvl2pPr>
            <a:lvl3pPr>
              <a:lnSpc>
                <a:spcPct val="120000"/>
              </a:lnSpc>
              <a:defRPr kern="800">
                <a:solidFill>
                  <a:schemeClr val="tx1"/>
                </a:solidFill>
              </a:defRPr>
            </a:lvl3pPr>
            <a:lvl4pPr>
              <a:lnSpc>
                <a:spcPct val="120000"/>
              </a:lnSpc>
              <a:defRPr kern="800">
                <a:solidFill>
                  <a:schemeClr val="tx1"/>
                </a:solidFill>
              </a:defRPr>
            </a:lvl4pPr>
            <a:lvl5pPr>
              <a:lnSpc>
                <a:spcPct val="120000"/>
              </a:lnSpc>
              <a:defRPr kern="8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08021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75000"/>
                    <a:lumOff val="25000"/>
                  </a:schemeClr>
                </a:solidFill>
              </a:defRPr>
            </a:lvl1pPr>
          </a:lstStyle>
          <a:p>
            <a:fld id="{58D6F727-43EF-AA43-9D6C-40D3E9A9E46D}" type="datetime1">
              <a:rPr lang="en-US" smtClean="0">
                <a:solidFill>
                  <a:srgbClr val="000000">
                    <a:lumMod val="75000"/>
                    <a:lumOff val="25000"/>
                  </a:srgbClr>
                </a:solidFill>
              </a:rPr>
              <a:pPr/>
              <a:t>3/19/2014</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a:solidFill>
                <a:srgbClr val="000000">
                  <a:lumMod val="75000"/>
                  <a:lumOff val="25000"/>
                </a:srgbClr>
              </a:solidFill>
            </a:endParaRPr>
          </a:p>
        </p:txBody>
      </p:sp>
      <p:sp>
        <p:nvSpPr>
          <p:cNvPr id="5" name="Title 1"/>
          <p:cNvSpPr>
            <a:spLocks noGrp="1"/>
          </p:cNvSpPr>
          <p:nvPr>
            <p:ph type="title" hasCustomPrompt="1"/>
          </p:nvPr>
        </p:nvSpPr>
        <p:spPr>
          <a:xfrm>
            <a:off x="0" y="1219200"/>
            <a:ext cx="2437765" cy="2438400"/>
          </a:xfrm>
          <a:solidFill>
            <a:schemeClr val="accent1"/>
          </a:solidFill>
        </p:spPr>
        <p:txBody>
          <a:bodyPr>
            <a:normAutofit/>
          </a:bodyPr>
          <a:lstStyle>
            <a:lvl1pPr>
              <a:defRPr sz="2700"/>
            </a:lvl1pPr>
          </a:lstStyle>
          <a:p>
            <a:r>
              <a:rPr lang="en-US" dirty="0" smtClean="0"/>
              <a:t>Click to edit slide content</a:t>
            </a:r>
            <a:endParaRPr lang="en-US" dirty="0"/>
          </a:p>
        </p:txBody>
      </p:sp>
      <p:sp>
        <p:nvSpPr>
          <p:cNvPr id="6" name="Text Placeholder 16"/>
          <p:cNvSpPr>
            <a:spLocks noGrp="1"/>
          </p:cNvSpPr>
          <p:nvPr>
            <p:ph type="body" sz="quarter" idx="12" hasCustomPrompt="1"/>
          </p:nvPr>
        </p:nvSpPr>
        <p:spPr>
          <a:xfrm>
            <a:off x="4875530" y="1219200"/>
            <a:ext cx="2437765" cy="2438400"/>
          </a:xfrm>
          <a:solidFill>
            <a:schemeClr val="accent2"/>
          </a:solidFill>
        </p:spPr>
        <p:txBody>
          <a:bodyPr>
            <a:normAutofit/>
          </a:bodyPr>
          <a:lstStyle>
            <a:lvl1pPr>
              <a:defRPr sz="1900">
                <a:solidFill>
                  <a:schemeClr val="bg1"/>
                </a:solidFill>
              </a:defRPr>
            </a:lvl1pPr>
            <a:lvl2pPr>
              <a:defRPr sz="1900">
                <a:solidFill>
                  <a:schemeClr val="bg1"/>
                </a:solidFill>
              </a:defRPr>
            </a:lvl2pPr>
            <a:lvl3pPr>
              <a:defRPr sz="1900">
                <a:solidFill>
                  <a:schemeClr val="bg1"/>
                </a:solidFill>
              </a:defRPr>
            </a:lvl3pPr>
            <a:lvl4pPr>
              <a:defRPr sz="1900">
                <a:solidFill>
                  <a:schemeClr val="bg1"/>
                </a:solidFill>
              </a:defRPr>
            </a:lvl4pPr>
            <a:lvl5pPr>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8"/>
          <p:cNvSpPr>
            <a:spLocks noGrp="1"/>
          </p:cNvSpPr>
          <p:nvPr>
            <p:ph type="body" sz="quarter" idx="13" hasCustomPrompt="1"/>
          </p:nvPr>
        </p:nvSpPr>
        <p:spPr>
          <a:xfrm>
            <a:off x="7313295" y="3657600"/>
            <a:ext cx="2437765" cy="2438400"/>
          </a:xfrm>
          <a:solidFill>
            <a:schemeClr val="accent3">
              <a:alpha val="92000"/>
            </a:schemeClr>
          </a:solidFill>
        </p:spPr>
        <p:txBody>
          <a:bodyPr>
            <a:normAutofit/>
          </a:bodyPr>
          <a:lstStyle>
            <a:lvl1pPr>
              <a:defRPr sz="1900">
                <a:solidFill>
                  <a:schemeClr val="tx1"/>
                </a:solidFill>
              </a:defRPr>
            </a:lvl1pPr>
            <a:lvl2pPr>
              <a:defRPr sz="1900">
                <a:solidFill>
                  <a:schemeClr val="tx1"/>
                </a:solidFill>
              </a:defRPr>
            </a:lvl2pPr>
            <a:lvl3pPr>
              <a:defRPr sz="1900">
                <a:solidFill>
                  <a:schemeClr val="tx1"/>
                </a:solidFill>
              </a:defRPr>
            </a:lvl3pPr>
            <a:lvl4pPr>
              <a:defRPr sz="1900">
                <a:solidFill>
                  <a:schemeClr val="tx1"/>
                </a:solidFill>
              </a:defRPr>
            </a:lvl4pPr>
            <a:lvl5pPr>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20"/>
          <p:cNvSpPr>
            <a:spLocks noGrp="1"/>
          </p:cNvSpPr>
          <p:nvPr>
            <p:ph type="body" sz="quarter" idx="14" hasCustomPrompt="1"/>
          </p:nvPr>
        </p:nvSpPr>
        <p:spPr>
          <a:xfrm>
            <a:off x="2437765" y="3657600"/>
            <a:ext cx="2437765" cy="2438400"/>
          </a:xfrm>
          <a:solidFill>
            <a:schemeClr val="bg2"/>
          </a:solidFill>
        </p:spPr>
        <p:txBody>
          <a:bodyPr>
            <a:normAutofit/>
          </a:bodyPr>
          <a:lstStyle>
            <a:lvl1pPr>
              <a:defRPr sz="1900">
                <a:solidFill>
                  <a:schemeClr val="tx1"/>
                </a:solidFill>
              </a:defRPr>
            </a:lvl1pPr>
            <a:lvl2pPr>
              <a:defRPr sz="1900">
                <a:solidFill>
                  <a:schemeClr val="tx1"/>
                </a:solidFill>
              </a:defRPr>
            </a:lvl2pPr>
            <a:lvl3pPr>
              <a:defRPr sz="1900">
                <a:solidFill>
                  <a:schemeClr val="tx1"/>
                </a:solidFill>
              </a:defRPr>
            </a:lvl3pPr>
            <a:lvl4pPr>
              <a:defRPr sz="1900">
                <a:solidFill>
                  <a:schemeClr val="tx1"/>
                </a:solidFill>
              </a:defRPr>
            </a:lvl4pPr>
            <a:lvl5pPr>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22"/>
          <p:cNvSpPr>
            <a:spLocks noGrp="1"/>
          </p:cNvSpPr>
          <p:nvPr>
            <p:ph type="pic" sz="quarter" idx="15"/>
          </p:nvPr>
        </p:nvSpPr>
        <p:spPr>
          <a:xfrm>
            <a:off x="2437765" y="1219200"/>
            <a:ext cx="2437765" cy="2438400"/>
          </a:xfrm>
        </p:spPr>
        <p:txBody>
          <a:bodyPr/>
          <a:lstStyle/>
          <a:p>
            <a:r>
              <a:rPr lang="en-US" smtClean="0"/>
              <a:t>Drag picture to placeholder or click icon to add</a:t>
            </a:r>
            <a:endParaRPr lang="en-US" dirty="0"/>
          </a:p>
        </p:txBody>
      </p:sp>
      <p:sp>
        <p:nvSpPr>
          <p:cNvPr id="10" name="Picture Placeholder 22"/>
          <p:cNvSpPr>
            <a:spLocks noGrp="1"/>
          </p:cNvSpPr>
          <p:nvPr>
            <p:ph type="pic" sz="quarter" idx="16"/>
          </p:nvPr>
        </p:nvSpPr>
        <p:spPr>
          <a:xfrm>
            <a:off x="7313295" y="1219200"/>
            <a:ext cx="2437765" cy="2438400"/>
          </a:xfrm>
        </p:spPr>
        <p:txBody>
          <a:bodyPr/>
          <a:lstStyle/>
          <a:p>
            <a:r>
              <a:rPr lang="en-US" smtClean="0"/>
              <a:t>Drag picture to placeholder or click icon to add</a:t>
            </a:r>
            <a:endParaRPr lang="en-US" dirty="0"/>
          </a:p>
        </p:txBody>
      </p:sp>
      <p:sp>
        <p:nvSpPr>
          <p:cNvPr id="11" name="Picture Placeholder 22"/>
          <p:cNvSpPr>
            <a:spLocks noGrp="1"/>
          </p:cNvSpPr>
          <p:nvPr>
            <p:ph type="pic" sz="quarter" idx="17"/>
          </p:nvPr>
        </p:nvSpPr>
        <p:spPr>
          <a:xfrm>
            <a:off x="4875530" y="3657600"/>
            <a:ext cx="2437765" cy="2438400"/>
          </a:xfrm>
        </p:spPr>
        <p:txBody>
          <a:bodyPr/>
          <a:lstStyle/>
          <a:p>
            <a:r>
              <a:rPr lang="en-US" smtClean="0"/>
              <a:t>Drag picture to placeholder or click icon to add</a:t>
            </a:r>
            <a:endParaRPr lang="en-US" dirty="0"/>
          </a:p>
        </p:txBody>
      </p:sp>
      <p:sp>
        <p:nvSpPr>
          <p:cNvPr id="12" name="Text Placeholder 16"/>
          <p:cNvSpPr>
            <a:spLocks noGrp="1"/>
          </p:cNvSpPr>
          <p:nvPr>
            <p:ph type="body" sz="quarter" idx="18" hasCustomPrompt="1"/>
          </p:nvPr>
        </p:nvSpPr>
        <p:spPr>
          <a:xfrm>
            <a:off x="9751060" y="1219200"/>
            <a:ext cx="2437765" cy="2438400"/>
          </a:xfrm>
          <a:solidFill>
            <a:schemeClr val="accent5"/>
          </a:solidFill>
        </p:spPr>
        <p:txBody>
          <a:bodyPr>
            <a:normAutofit/>
          </a:bodyPr>
          <a:lstStyle>
            <a:lvl1pPr>
              <a:defRPr sz="1900">
                <a:solidFill>
                  <a:schemeClr val="tx1"/>
                </a:solidFill>
              </a:defRPr>
            </a:lvl1pPr>
            <a:lvl2pPr>
              <a:defRPr sz="1900">
                <a:solidFill>
                  <a:schemeClr val="tx1"/>
                </a:solidFill>
              </a:defRPr>
            </a:lvl2pPr>
            <a:lvl3pPr>
              <a:defRPr sz="1900">
                <a:solidFill>
                  <a:schemeClr val="tx1"/>
                </a:solidFill>
              </a:defRPr>
            </a:lvl3pPr>
            <a:lvl4pPr>
              <a:defRPr sz="1900">
                <a:solidFill>
                  <a:schemeClr val="tx1"/>
                </a:solidFill>
              </a:defRPr>
            </a:lvl4pPr>
            <a:lvl5pPr>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22"/>
          <p:cNvSpPr>
            <a:spLocks noGrp="1"/>
          </p:cNvSpPr>
          <p:nvPr>
            <p:ph type="pic" sz="quarter" idx="19"/>
          </p:nvPr>
        </p:nvSpPr>
        <p:spPr>
          <a:xfrm>
            <a:off x="9751060" y="3657600"/>
            <a:ext cx="2437765" cy="2438400"/>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3049630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accent6"/>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58D6F727-43EF-AA43-9D6C-40D3E9A9E46D}" type="datetime1">
              <a:rPr lang="en-US" smtClean="0">
                <a:solidFill>
                  <a:srgbClr val="FFFFFF"/>
                </a:solidFill>
              </a:rPr>
              <a:pPr/>
              <a:t>3/19/2014</a:t>
            </a:fld>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
        <p:nvSpPr>
          <p:cNvPr id="5" name="Title 1"/>
          <p:cNvSpPr>
            <a:spLocks noGrp="1"/>
          </p:cNvSpPr>
          <p:nvPr>
            <p:ph type="title" hasCustomPrompt="1"/>
          </p:nvPr>
        </p:nvSpPr>
        <p:spPr>
          <a:xfrm>
            <a:off x="0" y="1219200"/>
            <a:ext cx="2437765" cy="2438400"/>
          </a:xfrm>
          <a:solidFill>
            <a:schemeClr val="accent1"/>
          </a:solidFill>
        </p:spPr>
        <p:txBody>
          <a:bodyPr>
            <a:normAutofit/>
          </a:bodyPr>
          <a:lstStyle>
            <a:lvl1pPr>
              <a:defRPr sz="2700"/>
            </a:lvl1pPr>
          </a:lstStyle>
          <a:p>
            <a:r>
              <a:rPr lang="en-US" dirty="0" smtClean="0"/>
              <a:t>Click to edit slide content</a:t>
            </a:r>
            <a:endParaRPr lang="en-US" dirty="0"/>
          </a:p>
        </p:txBody>
      </p:sp>
      <p:sp>
        <p:nvSpPr>
          <p:cNvPr id="6" name="Text Placeholder 16"/>
          <p:cNvSpPr>
            <a:spLocks noGrp="1"/>
          </p:cNvSpPr>
          <p:nvPr>
            <p:ph type="body" sz="quarter" idx="12" hasCustomPrompt="1"/>
          </p:nvPr>
        </p:nvSpPr>
        <p:spPr>
          <a:xfrm>
            <a:off x="4875530" y="1219200"/>
            <a:ext cx="2437765" cy="2438400"/>
          </a:xfrm>
          <a:solidFill>
            <a:schemeClr val="accent2"/>
          </a:solidFill>
        </p:spPr>
        <p:txBody>
          <a:bodyPr>
            <a:normAutofit/>
          </a:bodyPr>
          <a:lstStyle>
            <a:lvl1pPr>
              <a:defRPr sz="1900">
                <a:solidFill>
                  <a:schemeClr val="bg1"/>
                </a:solidFill>
              </a:defRPr>
            </a:lvl1pPr>
            <a:lvl2pPr>
              <a:defRPr sz="1900">
                <a:solidFill>
                  <a:schemeClr val="bg1"/>
                </a:solidFill>
              </a:defRPr>
            </a:lvl2pPr>
            <a:lvl3pPr>
              <a:defRPr sz="1900">
                <a:solidFill>
                  <a:schemeClr val="bg1"/>
                </a:solidFill>
              </a:defRPr>
            </a:lvl3pPr>
            <a:lvl4pPr>
              <a:defRPr sz="1900">
                <a:solidFill>
                  <a:schemeClr val="bg1"/>
                </a:solidFill>
              </a:defRPr>
            </a:lvl4pPr>
            <a:lvl5pPr>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8"/>
          <p:cNvSpPr>
            <a:spLocks noGrp="1"/>
          </p:cNvSpPr>
          <p:nvPr>
            <p:ph type="body" sz="quarter" idx="13" hasCustomPrompt="1"/>
          </p:nvPr>
        </p:nvSpPr>
        <p:spPr>
          <a:xfrm>
            <a:off x="7313295" y="3657600"/>
            <a:ext cx="2437765" cy="2438400"/>
          </a:xfrm>
          <a:solidFill>
            <a:schemeClr val="accent3">
              <a:alpha val="92000"/>
            </a:schemeClr>
          </a:solidFill>
        </p:spPr>
        <p:txBody>
          <a:bodyPr>
            <a:normAutofit/>
          </a:bodyPr>
          <a:lstStyle>
            <a:lvl1pPr>
              <a:defRPr sz="1900">
                <a:solidFill>
                  <a:schemeClr val="tx1"/>
                </a:solidFill>
              </a:defRPr>
            </a:lvl1pPr>
            <a:lvl2pPr>
              <a:defRPr sz="1900">
                <a:solidFill>
                  <a:schemeClr val="tx1"/>
                </a:solidFill>
              </a:defRPr>
            </a:lvl2pPr>
            <a:lvl3pPr>
              <a:defRPr sz="1900">
                <a:solidFill>
                  <a:schemeClr val="tx1"/>
                </a:solidFill>
              </a:defRPr>
            </a:lvl3pPr>
            <a:lvl4pPr>
              <a:defRPr sz="1900">
                <a:solidFill>
                  <a:schemeClr val="tx1"/>
                </a:solidFill>
              </a:defRPr>
            </a:lvl4pPr>
            <a:lvl5pPr>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20"/>
          <p:cNvSpPr>
            <a:spLocks noGrp="1"/>
          </p:cNvSpPr>
          <p:nvPr>
            <p:ph type="body" sz="quarter" idx="14" hasCustomPrompt="1"/>
          </p:nvPr>
        </p:nvSpPr>
        <p:spPr>
          <a:xfrm>
            <a:off x="2437765" y="3657600"/>
            <a:ext cx="2437765" cy="2438400"/>
          </a:xfrm>
          <a:solidFill>
            <a:schemeClr val="bg2"/>
          </a:solidFill>
        </p:spPr>
        <p:txBody>
          <a:bodyPr>
            <a:normAutofit/>
          </a:bodyPr>
          <a:lstStyle>
            <a:lvl1pPr>
              <a:defRPr sz="1900">
                <a:solidFill>
                  <a:schemeClr val="tx1"/>
                </a:solidFill>
              </a:defRPr>
            </a:lvl1pPr>
            <a:lvl2pPr>
              <a:defRPr sz="1900">
                <a:solidFill>
                  <a:schemeClr val="tx1"/>
                </a:solidFill>
              </a:defRPr>
            </a:lvl2pPr>
            <a:lvl3pPr>
              <a:defRPr sz="1900">
                <a:solidFill>
                  <a:schemeClr val="tx1"/>
                </a:solidFill>
              </a:defRPr>
            </a:lvl3pPr>
            <a:lvl4pPr>
              <a:defRPr sz="1900">
                <a:solidFill>
                  <a:schemeClr val="tx1"/>
                </a:solidFill>
              </a:defRPr>
            </a:lvl4pPr>
            <a:lvl5pPr>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22"/>
          <p:cNvSpPr>
            <a:spLocks noGrp="1"/>
          </p:cNvSpPr>
          <p:nvPr>
            <p:ph type="pic" sz="quarter" idx="15"/>
          </p:nvPr>
        </p:nvSpPr>
        <p:spPr>
          <a:xfrm>
            <a:off x="2437765" y="1219200"/>
            <a:ext cx="2437765" cy="2438400"/>
          </a:xfrm>
        </p:spPr>
        <p:txBody>
          <a:bodyPr/>
          <a:lstStyle/>
          <a:p>
            <a:r>
              <a:rPr lang="en-US" smtClean="0"/>
              <a:t>Drag picture to placeholder or click icon to add</a:t>
            </a:r>
            <a:endParaRPr lang="en-US" dirty="0"/>
          </a:p>
        </p:txBody>
      </p:sp>
      <p:sp>
        <p:nvSpPr>
          <p:cNvPr id="10" name="Picture Placeholder 22"/>
          <p:cNvSpPr>
            <a:spLocks noGrp="1"/>
          </p:cNvSpPr>
          <p:nvPr>
            <p:ph type="pic" sz="quarter" idx="16"/>
          </p:nvPr>
        </p:nvSpPr>
        <p:spPr>
          <a:xfrm>
            <a:off x="7313295" y="1219200"/>
            <a:ext cx="2437765" cy="2438400"/>
          </a:xfrm>
        </p:spPr>
        <p:txBody>
          <a:bodyPr/>
          <a:lstStyle/>
          <a:p>
            <a:r>
              <a:rPr lang="en-US" smtClean="0"/>
              <a:t>Drag picture to placeholder or click icon to add</a:t>
            </a:r>
            <a:endParaRPr lang="en-US" dirty="0"/>
          </a:p>
        </p:txBody>
      </p:sp>
      <p:sp>
        <p:nvSpPr>
          <p:cNvPr id="11" name="Picture Placeholder 22"/>
          <p:cNvSpPr>
            <a:spLocks noGrp="1"/>
          </p:cNvSpPr>
          <p:nvPr>
            <p:ph type="pic" sz="quarter" idx="17"/>
          </p:nvPr>
        </p:nvSpPr>
        <p:spPr>
          <a:xfrm>
            <a:off x="4875530" y="3657600"/>
            <a:ext cx="2437765" cy="2438400"/>
          </a:xfrm>
        </p:spPr>
        <p:txBody>
          <a:bodyPr/>
          <a:lstStyle/>
          <a:p>
            <a:r>
              <a:rPr lang="en-US" smtClean="0"/>
              <a:t>Drag picture to placeholder or click icon to add</a:t>
            </a:r>
            <a:endParaRPr lang="en-US" dirty="0"/>
          </a:p>
        </p:txBody>
      </p:sp>
      <p:sp>
        <p:nvSpPr>
          <p:cNvPr id="12" name="Text Placeholder 16"/>
          <p:cNvSpPr>
            <a:spLocks noGrp="1"/>
          </p:cNvSpPr>
          <p:nvPr>
            <p:ph type="body" sz="quarter" idx="18" hasCustomPrompt="1"/>
          </p:nvPr>
        </p:nvSpPr>
        <p:spPr>
          <a:xfrm>
            <a:off x="9751060" y="1219200"/>
            <a:ext cx="2437765" cy="2438400"/>
          </a:xfrm>
          <a:solidFill>
            <a:schemeClr val="accent5"/>
          </a:solidFill>
        </p:spPr>
        <p:txBody>
          <a:bodyPr>
            <a:normAutofit/>
          </a:bodyPr>
          <a:lstStyle>
            <a:lvl1pPr>
              <a:defRPr sz="1900">
                <a:solidFill>
                  <a:schemeClr val="tx1"/>
                </a:solidFill>
              </a:defRPr>
            </a:lvl1pPr>
            <a:lvl2pPr>
              <a:defRPr sz="1900">
                <a:solidFill>
                  <a:schemeClr val="tx1"/>
                </a:solidFill>
              </a:defRPr>
            </a:lvl2pPr>
            <a:lvl3pPr>
              <a:defRPr sz="1900">
                <a:solidFill>
                  <a:schemeClr val="tx1"/>
                </a:solidFill>
              </a:defRPr>
            </a:lvl3pPr>
            <a:lvl4pPr>
              <a:defRPr sz="1900">
                <a:solidFill>
                  <a:schemeClr val="tx1"/>
                </a:solidFill>
              </a:defRPr>
            </a:lvl4pPr>
            <a:lvl5pPr>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22"/>
          <p:cNvSpPr>
            <a:spLocks noGrp="1"/>
          </p:cNvSpPr>
          <p:nvPr>
            <p:ph type="pic" sz="quarter" idx="19"/>
          </p:nvPr>
        </p:nvSpPr>
        <p:spPr>
          <a:xfrm>
            <a:off x="9751060" y="3657600"/>
            <a:ext cx="2437765" cy="2438400"/>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106001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a:normAutofit/>
          </a:bodyPr>
          <a:lstStyle>
            <a:lvl1pPr>
              <a:lnSpc>
                <a:spcPct val="100000"/>
              </a:lnSpc>
              <a:defRPr sz="2700"/>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lnSpc>
                <a:spcPct val="120000"/>
              </a:lnSpc>
              <a:defRPr>
                <a:solidFill>
                  <a:srgbClr val="3F3F3F"/>
                </a:solidFill>
              </a:defRPr>
            </a:lvl1pPr>
          </a:lstStyle>
          <a:p>
            <a:fld id="{E81BFE45-5F57-9246-B7B9-781BE7115E80}" type="datetime1">
              <a:rPr lang="en-US" smtClean="0"/>
              <a:pPr/>
              <a:t>3/19/2014</a:t>
            </a:fld>
            <a:endParaRPr lang="en-US"/>
          </a:p>
        </p:txBody>
      </p:sp>
      <p:sp>
        <p:nvSpPr>
          <p:cNvPr id="4" name="Slide Number Placeholder 3"/>
          <p:cNvSpPr>
            <a:spLocks noGrp="1"/>
          </p:cNvSpPr>
          <p:nvPr>
            <p:ph type="sldNum" sz="quarter" idx="11"/>
          </p:nvPr>
        </p:nvSpPr>
        <p:spPr/>
        <p:txBody>
          <a:bodyPr/>
          <a:lstStyle>
            <a:lvl1pPr>
              <a:lnSpc>
                <a:spcPct val="120000"/>
              </a:lnSpc>
              <a:defRPr>
                <a:solidFill>
                  <a:srgbClr val="3F3F3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7765" y="1219200"/>
            <a:ext cx="4875530" cy="4875781"/>
          </a:xfrm>
          <a:solidFill>
            <a:schemeClr val="bg2"/>
          </a:solidFill>
        </p:spPr>
        <p:txBody>
          <a:bodyPr>
            <a:noAutofit/>
          </a:bodyPr>
          <a:lstStyle>
            <a:lvl1pPr>
              <a:lnSpc>
                <a:spcPct val="120000"/>
              </a:lnSpc>
              <a:defRPr sz="1900">
                <a:solidFill>
                  <a:schemeClr val="tx1"/>
                </a:solidFill>
              </a:defRPr>
            </a:lvl1pPr>
            <a:lvl2pPr>
              <a:lnSpc>
                <a:spcPct val="120000"/>
              </a:lnSpc>
              <a:defRPr sz="1900">
                <a:solidFill>
                  <a:schemeClr val="tx1"/>
                </a:solidFill>
              </a:defRPr>
            </a:lvl2pPr>
            <a:lvl3pPr>
              <a:lnSpc>
                <a:spcPct val="120000"/>
              </a:lnSpc>
              <a:defRPr sz="1900">
                <a:solidFill>
                  <a:schemeClr val="tx1"/>
                </a:solidFill>
              </a:defRPr>
            </a:lvl3pPr>
            <a:lvl4pPr>
              <a:lnSpc>
                <a:spcPct val="120000"/>
              </a:lnSpc>
              <a:defRPr sz="1900">
                <a:solidFill>
                  <a:schemeClr val="tx1"/>
                </a:solidFill>
              </a:defRPr>
            </a:lvl4pPr>
            <a:lvl5pPr>
              <a:lnSpc>
                <a:spcPct val="120000"/>
              </a:lnSpc>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3295" y="1219200"/>
            <a:ext cx="4875530" cy="4875781"/>
          </a:xfrm>
          <a:solidFill>
            <a:schemeClr val="accent1"/>
          </a:solidFill>
        </p:spPr>
        <p:txBody>
          <a:bodyPr>
            <a:noAutofit/>
          </a:bodyPr>
          <a:lstStyle>
            <a:lvl1pPr>
              <a:lnSpc>
                <a:spcPct val="120000"/>
              </a:lnSpc>
              <a:defRPr sz="1900">
                <a:solidFill>
                  <a:schemeClr val="tx1"/>
                </a:solidFill>
              </a:defRPr>
            </a:lvl1pPr>
            <a:lvl2pPr>
              <a:lnSpc>
                <a:spcPct val="120000"/>
              </a:lnSpc>
              <a:defRPr sz="1900">
                <a:solidFill>
                  <a:schemeClr val="tx1"/>
                </a:solidFill>
              </a:defRPr>
            </a:lvl2pPr>
            <a:lvl3pPr>
              <a:lnSpc>
                <a:spcPct val="120000"/>
              </a:lnSpc>
              <a:defRPr sz="1900">
                <a:solidFill>
                  <a:schemeClr val="tx1"/>
                </a:solidFill>
              </a:defRPr>
            </a:lvl3pPr>
            <a:lvl4pPr>
              <a:lnSpc>
                <a:spcPct val="120000"/>
              </a:lnSpc>
              <a:defRPr sz="1900">
                <a:solidFill>
                  <a:schemeClr val="tx1"/>
                </a:solidFill>
              </a:defRPr>
            </a:lvl4pPr>
            <a:lvl5pPr>
              <a:lnSpc>
                <a:spcPct val="120000"/>
              </a:lnSpc>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012537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tile text,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a:normAutofit/>
          </a:bodyPr>
          <a:lstStyle>
            <a:lvl1pPr>
              <a:lnSpc>
                <a:spcPct val="100000"/>
              </a:lnSpc>
              <a:defRPr sz="2700"/>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lnSpc>
                <a:spcPct val="120000"/>
              </a:lnSpc>
              <a:defRPr>
                <a:solidFill>
                  <a:schemeClr val="tx1"/>
                </a:solidFill>
              </a:defRPr>
            </a:lvl1pPr>
          </a:lstStyle>
          <a:p>
            <a:fld id="{E81BFE45-5F57-9246-B7B9-781BE7115E80}" type="datetime1">
              <a:rPr lang="en-US" smtClean="0">
                <a:solidFill>
                  <a:srgbClr val="FFFFFF"/>
                </a:solidFill>
              </a:rPr>
              <a:pPr/>
              <a:t>3/19/2014</a:t>
            </a:fld>
            <a:endParaRPr lang="en-US">
              <a:solidFill>
                <a:srgbClr val="FFFFFF"/>
              </a:solidFill>
            </a:endParaRPr>
          </a:p>
        </p:txBody>
      </p:sp>
      <p:sp>
        <p:nvSpPr>
          <p:cNvPr id="4" name="Slide Number Placeholder 3"/>
          <p:cNvSpPr>
            <a:spLocks noGrp="1"/>
          </p:cNvSpPr>
          <p:nvPr>
            <p:ph type="sldNum" sz="quarter" idx="11"/>
          </p:nvPr>
        </p:nvSpPr>
        <p:spPr/>
        <p:txBody>
          <a:bodyPr/>
          <a:lstStyle>
            <a:lvl1pPr>
              <a:lnSpc>
                <a:spcPct val="120000"/>
              </a:lnSpc>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2" name="Text Placeholder 11"/>
          <p:cNvSpPr>
            <a:spLocks noGrp="1"/>
          </p:cNvSpPr>
          <p:nvPr>
            <p:ph type="body" sz="quarter" idx="12" hasCustomPrompt="1"/>
          </p:nvPr>
        </p:nvSpPr>
        <p:spPr>
          <a:xfrm>
            <a:off x="2437765" y="1219200"/>
            <a:ext cx="4875530" cy="4875781"/>
          </a:xfrm>
          <a:solidFill>
            <a:schemeClr val="accent2"/>
          </a:solidFill>
        </p:spPr>
        <p:txBody>
          <a:bodyPr>
            <a:noAutofit/>
          </a:bodyPr>
          <a:lstStyle>
            <a:lvl1pPr>
              <a:lnSpc>
                <a:spcPct val="120000"/>
              </a:lnSpc>
              <a:defRPr sz="1900">
                <a:solidFill>
                  <a:schemeClr val="bg1"/>
                </a:solidFill>
              </a:defRPr>
            </a:lvl1pPr>
            <a:lvl2pPr>
              <a:lnSpc>
                <a:spcPct val="120000"/>
              </a:lnSpc>
              <a:defRPr sz="1900">
                <a:solidFill>
                  <a:schemeClr val="bg1"/>
                </a:solidFill>
              </a:defRPr>
            </a:lvl2pPr>
            <a:lvl3pPr>
              <a:lnSpc>
                <a:spcPct val="120000"/>
              </a:lnSpc>
              <a:defRPr sz="1900">
                <a:solidFill>
                  <a:schemeClr val="bg1"/>
                </a:solidFill>
              </a:defRPr>
            </a:lvl3pPr>
            <a:lvl4pPr>
              <a:lnSpc>
                <a:spcPct val="120000"/>
              </a:lnSpc>
              <a:defRPr sz="1900">
                <a:solidFill>
                  <a:schemeClr val="bg1"/>
                </a:solidFill>
              </a:defRPr>
            </a:lvl4pPr>
            <a:lvl5pPr>
              <a:lnSpc>
                <a:spcPct val="120000"/>
              </a:lnSpc>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3295" y="1219200"/>
            <a:ext cx="4875530" cy="4875781"/>
          </a:xfrm>
          <a:solidFill>
            <a:schemeClr val="accent1"/>
          </a:solidFill>
        </p:spPr>
        <p:txBody>
          <a:bodyPr>
            <a:noAutofit/>
          </a:bodyPr>
          <a:lstStyle>
            <a:lvl1pPr>
              <a:lnSpc>
                <a:spcPct val="120000"/>
              </a:lnSpc>
              <a:defRPr sz="1900">
                <a:solidFill>
                  <a:schemeClr val="tx1"/>
                </a:solidFill>
              </a:defRPr>
            </a:lvl1pPr>
            <a:lvl2pPr>
              <a:lnSpc>
                <a:spcPct val="120000"/>
              </a:lnSpc>
              <a:defRPr sz="1900">
                <a:solidFill>
                  <a:schemeClr val="tx1"/>
                </a:solidFill>
              </a:defRPr>
            </a:lvl2pPr>
            <a:lvl3pPr>
              <a:lnSpc>
                <a:spcPct val="120000"/>
              </a:lnSpc>
              <a:defRPr sz="1900">
                <a:solidFill>
                  <a:schemeClr val="tx1"/>
                </a:solidFill>
              </a:defRPr>
            </a:lvl3pPr>
            <a:lvl4pPr>
              <a:lnSpc>
                <a:spcPct val="120000"/>
              </a:lnSpc>
              <a:defRPr sz="1900">
                <a:solidFill>
                  <a:schemeClr val="tx1"/>
                </a:solidFill>
              </a:defRPr>
            </a:lvl4pPr>
            <a:lvl5pPr>
              <a:lnSpc>
                <a:spcPct val="120000"/>
              </a:lnSpc>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38499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divider with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88825" cy="6858000"/>
          </a:xfrm>
        </p:spPr>
        <p:txBody>
          <a:bodyPr/>
          <a:lstStyle>
            <a:lvl1pPr>
              <a:defRPr>
                <a:solidFill>
                  <a:srgbClr val="3F3F3F"/>
                </a:solidFill>
              </a:defRPr>
            </a:lvl1pPr>
          </a:lstStyle>
          <a:p>
            <a:r>
              <a:rPr lang="en-US" smtClean="0"/>
              <a:t>Drag picture to placeholder or click icon to add</a:t>
            </a:r>
            <a:endParaRPr lang="en-US"/>
          </a:p>
        </p:txBody>
      </p:sp>
      <p:sp>
        <p:nvSpPr>
          <p:cNvPr id="2" name="Title 1"/>
          <p:cNvSpPr>
            <a:spLocks noGrp="1"/>
          </p:cNvSpPr>
          <p:nvPr>
            <p:ph type="title" hasCustomPrompt="1"/>
          </p:nvPr>
        </p:nvSpPr>
        <p:spPr>
          <a:xfrm>
            <a:off x="0" y="1219200"/>
            <a:ext cx="4875530" cy="2438400"/>
          </a:xfrm>
          <a:solidFill>
            <a:schemeClr val="accent1">
              <a:alpha val="90000"/>
            </a:schemeClr>
          </a:solidFill>
        </p:spPr>
        <p:txBody>
          <a:bodyPr>
            <a:normAutofit/>
          </a:bodyPr>
          <a:lstStyle>
            <a:lvl1pPr>
              <a:lnSpc>
                <a:spcPct val="100000"/>
              </a:lnSpc>
              <a:defRPr sz="4000">
                <a:latin typeface="Segoe UI Light" pitchFamily="34" charset="0"/>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defRPr>
            </a:lvl1pPr>
          </a:lstStyle>
          <a:p>
            <a:fld id="{EA7FCA74-5C69-784C-88D8-83EE75392F8C}" type="datetime1">
              <a:rPr lang="en-US" smtClean="0">
                <a:solidFill>
                  <a:srgbClr val="000000">
                    <a:lumMod val="75000"/>
                    <a:lumOff val="25000"/>
                  </a:srgbClr>
                </a:solidFill>
              </a:rPr>
              <a:pPr/>
              <a:t>3/19/2014</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a:solidFill>
                <a:srgbClr val="000000">
                  <a:lumMod val="75000"/>
                  <a:lumOff val="25000"/>
                </a:srgbClr>
              </a:solidFill>
            </a:endParaRPr>
          </a:p>
        </p:txBody>
      </p:sp>
    </p:spTree>
    <p:extLst>
      <p:ext uri="{BB962C8B-B14F-4D97-AF65-F5344CB8AC3E}">
        <p14:creationId xmlns:p14="http://schemas.microsoft.com/office/powerpoint/2010/main" val="15952468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5530" cy="2438400"/>
          </a:xfrm>
          <a:solidFill>
            <a:schemeClr val="accent1">
              <a:alpha val="90000"/>
            </a:schemeClr>
          </a:solidFill>
        </p:spPr>
        <p:txBody>
          <a:bodyPr>
            <a:normAutofit/>
          </a:bodyPr>
          <a:lstStyle>
            <a:lvl1pPr>
              <a:lnSpc>
                <a:spcPct val="100000"/>
              </a:lnSpc>
              <a:defRPr sz="4000">
                <a:latin typeface="Segoe UI Light" pitchFamily="34" charset="0"/>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defRPr>
            </a:lvl1pPr>
          </a:lstStyle>
          <a:p>
            <a:fld id="{EA7FCA74-5C69-784C-88D8-83EE75392F8C}" type="datetime1">
              <a:rPr lang="en-US" smtClean="0">
                <a:solidFill>
                  <a:srgbClr val="FFFFFF"/>
                </a:solidFill>
              </a:rPr>
              <a:pPr/>
              <a:t>3/19/2014</a:t>
            </a:fld>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149264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8455" y="1219200"/>
            <a:ext cx="7920929" cy="4876800"/>
          </a:xfrm>
          <a:prstGeom prst="rect">
            <a:avLst/>
          </a:prstGeom>
        </p:spPr>
        <p:txBody>
          <a:bodyPr vert="horz" lIns="121893" tIns="60947">
            <a:normAutofit/>
          </a:bodyPr>
          <a:lstStyle>
            <a:lvl1pPr marL="0" indent="0">
              <a:spcBef>
                <a:spcPts val="800"/>
              </a:spcBef>
              <a:buFontTx/>
              <a:buNone/>
              <a:tabLst>
                <a:tab pos="840136" algn="l"/>
              </a:tabLst>
              <a:defRPr sz="2700" baseline="0">
                <a:solidFill>
                  <a:schemeClr val="bg1">
                    <a:lumMod val="75000"/>
                    <a:lumOff val="25000"/>
                  </a:schemeClr>
                </a:solidFill>
                <a:latin typeface="+mn-lt"/>
                <a:cs typeface="Segoe UI Light"/>
              </a:defRPr>
            </a:lvl1pPr>
            <a:lvl2pPr marL="0" indent="0">
              <a:spcBef>
                <a:spcPts val="800"/>
              </a:spcBef>
              <a:buFontTx/>
              <a:buNone/>
              <a:defRPr sz="4000">
                <a:latin typeface="Segoe Pro Light"/>
                <a:cs typeface="Segoe Pro Light"/>
              </a:defRPr>
            </a:lvl2pPr>
            <a:lvl3pPr marL="0" indent="0">
              <a:spcBef>
                <a:spcPts val="800"/>
              </a:spcBef>
              <a:buFontTx/>
              <a:buNone/>
              <a:defRPr sz="4000">
                <a:latin typeface="Segoe Pro Light"/>
                <a:cs typeface="Segoe Pro Light"/>
              </a:defRPr>
            </a:lvl3pPr>
            <a:lvl4pPr marL="0" indent="0">
              <a:spcBef>
                <a:spcPts val="800"/>
              </a:spcBef>
              <a:buFontTx/>
              <a:buNone/>
              <a:defRPr sz="4000">
                <a:latin typeface="Segoe Pro Light"/>
                <a:cs typeface="Segoe Pro Light"/>
              </a:defRPr>
            </a:lvl4pPr>
            <a:lvl5pPr marL="0" indent="0">
              <a:spcBef>
                <a:spcPts val="800"/>
              </a:spcBef>
              <a:buFontTx/>
              <a:buNone/>
              <a:defRPr sz="4000">
                <a:latin typeface="Segoe Pro Light"/>
                <a:cs typeface="Segoe Pro Light"/>
              </a:defRPr>
            </a:lvl5pPr>
          </a:lstStyle>
          <a:p>
            <a:pPr lvl="0"/>
            <a:r>
              <a:rPr lang="en-US" dirty="0" smtClean="0"/>
              <a:t>4</a:t>
            </a:r>
            <a:r>
              <a:rPr lang="en-US" dirty="0"/>
              <a:t>	Section </a:t>
            </a:r>
            <a:r>
              <a:rPr lang="en-US" dirty="0" smtClean="0"/>
              <a:t>Title</a:t>
            </a:r>
            <a:endParaRPr lang="en-US" dirty="0"/>
          </a:p>
        </p:txBody>
      </p:sp>
      <p:sp>
        <p:nvSpPr>
          <p:cNvPr id="5" name="Text Placeholder 12"/>
          <p:cNvSpPr>
            <a:spLocks noGrp="1"/>
          </p:cNvSpPr>
          <p:nvPr>
            <p:ph type="body" sz="quarter" idx="14" hasCustomPrompt="1"/>
          </p:nvPr>
        </p:nvSpPr>
        <p:spPr>
          <a:xfrm>
            <a:off x="0" y="1219200"/>
            <a:ext cx="2437765" cy="4851400"/>
          </a:xfrm>
          <a:prstGeom prst="rect">
            <a:avLst/>
          </a:prstGeom>
          <a:noFill/>
        </p:spPr>
        <p:txBody>
          <a:bodyPr vert="horz"/>
          <a:lstStyle>
            <a:lvl1pPr marL="0" indent="0">
              <a:spcBef>
                <a:spcPts val="800"/>
              </a:spcBef>
              <a:buFontTx/>
              <a:buNone/>
              <a:defRPr sz="1900" baseline="0">
                <a:solidFill>
                  <a:schemeClr val="bg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356352"/>
            <a:ext cx="2844059" cy="365125"/>
          </a:xfrm>
          <a:prstGeom prst="rect">
            <a:avLst/>
          </a:prstGeom>
        </p:spPr>
        <p:txBody>
          <a:bodyPr vert="horz" lIns="243787" tIns="60947" rIns="121893" bIns="60947" rtlCol="0" anchor="b"/>
          <a:lstStyle>
            <a:lvl1pPr algn="l">
              <a:defRPr sz="1100" kern="800">
                <a:solidFill>
                  <a:srgbClr val="3F3F3F"/>
                </a:solidFill>
                <a:latin typeface="+mn-lt"/>
                <a:cs typeface="Segoe UI Light"/>
              </a:defRPr>
            </a:lvl1pPr>
          </a:lstStyle>
          <a:p>
            <a:fld id="{5618C56F-40DF-9948-BFF4-F48C2DEE1BBC}" type="datetime1">
              <a:rPr lang="en-US" smtClean="0"/>
              <a:pPr/>
              <a:t>3/19/2014</a:t>
            </a:fld>
            <a:endParaRPr lang="en-US" dirty="0"/>
          </a:p>
        </p:txBody>
      </p:sp>
      <p:sp>
        <p:nvSpPr>
          <p:cNvPr id="7" name="Slide Number Placeholder 5"/>
          <p:cNvSpPr>
            <a:spLocks noGrp="1"/>
          </p:cNvSpPr>
          <p:nvPr>
            <p:ph type="sldNum" sz="quarter" idx="4"/>
          </p:nvPr>
        </p:nvSpPr>
        <p:spPr>
          <a:xfrm>
            <a:off x="9040045" y="6356352"/>
            <a:ext cx="2844059" cy="365125"/>
          </a:xfrm>
          <a:prstGeom prst="rect">
            <a:avLst/>
          </a:prstGeom>
        </p:spPr>
        <p:txBody>
          <a:bodyPr vert="horz" lIns="121893" tIns="60947" rIns="121893" bIns="60947" rtlCol="0" anchor="b"/>
          <a:lstStyle>
            <a:lvl1pPr algn="r">
              <a:defRPr sz="1100" kern="800">
                <a:solidFill>
                  <a:srgbClr val="3F3F3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40147487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8455" y="1219200"/>
            <a:ext cx="7920929" cy="4876800"/>
          </a:xfrm>
          <a:prstGeom prst="rect">
            <a:avLst/>
          </a:prstGeom>
        </p:spPr>
        <p:txBody>
          <a:bodyPr vert="horz" lIns="121893" tIns="60947">
            <a:normAutofit/>
          </a:bodyPr>
          <a:lstStyle>
            <a:lvl1pPr marL="0" indent="0">
              <a:spcBef>
                <a:spcPts val="800"/>
              </a:spcBef>
              <a:buFontTx/>
              <a:buNone/>
              <a:tabLst>
                <a:tab pos="840136" algn="l"/>
              </a:tabLst>
              <a:defRPr sz="2700" baseline="0">
                <a:solidFill>
                  <a:schemeClr val="tx1"/>
                </a:solidFill>
                <a:latin typeface="+mn-lt"/>
                <a:cs typeface="Segoe UI Light"/>
              </a:defRPr>
            </a:lvl1pPr>
            <a:lvl2pPr marL="0" indent="0">
              <a:spcBef>
                <a:spcPts val="800"/>
              </a:spcBef>
              <a:buFontTx/>
              <a:buNone/>
              <a:defRPr sz="4000">
                <a:latin typeface="Segoe Pro Light"/>
                <a:cs typeface="Segoe Pro Light"/>
              </a:defRPr>
            </a:lvl2pPr>
            <a:lvl3pPr marL="0" indent="0">
              <a:spcBef>
                <a:spcPts val="800"/>
              </a:spcBef>
              <a:buFontTx/>
              <a:buNone/>
              <a:defRPr sz="4000">
                <a:latin typeface="Segoe Pro Light"/>
                <a:cs typeface="Segoe Pro Light"/>
              </a:defRPr>
            </a:lvl3pPr>
            <a:lvl4pPr marL="0" indent="0">
              <a:spcBef>
                <a:spcPts val="800"/>
              </a:spcBef>
              <a:buFontTx/>
              <a:buNone/>
              <a:defRPr sz="4000">
                <a:latin typeface="Segoe Pro Light"/>
                <a:cs typeface="Segoe Pro Light"/>
              </a:defRPr>
            </a:lvl4pPr>
            <a:lvl5pPr marL="0" indent="0">
              <a:spcBef>
                <a:spcPts val="800"/>
              </a:spcBef>
              <a:buFontTx/>
              <a:buNone/>
              <a:defRPr sz="4000">
                <a:latin typeface="Segoe Pro Light"/>
                <a:cs typeface="Segoe Pro Light"/>
              </a:defRPr>
            </a:lvl5pPr>
          </a:lstStyle>
          <a:p>
            <a:pPr lvl="0"/>
            <a:r>
              <a:rPr lang="en-US" dirty="0" smtClean="0"/>
              <a:t>4</a:t>
            </a:r>
            <a:r>
              <a:rPr lang="en-US" dirty="0"/>
              <a:t>	Section </a:t>
            </a:r>
            <a:r>
              <a:rPr lang="en-US" dirty="0" smtClean="0"/>
              <a:t>Title</a:t>
            </a:r>
            <a:endParaRPr lang="en-US" dirty="0"/>
          </a:p>
        </p:txBody>
      </p:sp>
      <p:sp>
        <p:nvSpPr>
          <p:cNvPr id="7" name="Text Placeholder 12"/>
          <p:cNvSpPr>
            <a:spLocks noGrp="1"/>
          </p:cNvSpPr>
          <p:nvPr>
            <p:ph type="body" sz="quarter" idx="14" hasCustomPrompt="1"/>
          </p:nvPr>
        </p:nvSpPr>
        <p:spPr>
          <a:xfrm>
            <a:off x="0" y="1219200"/>
            <a:ext cx="2437765" cy="4851400"/>
          </a:xfrm>
          <a:prstGeom prst="rect">
            <a:avLst/>
          </a:prstGeom>
          <a:noFill/>
        </p:spPr>
        <p:txBody>
          <a:bodyPr vert="horz"/>
          <a:lstStyle>
            <a:lvl1pPr marL="0" indent="0">
              <a:spcBef>
                <a:spcPts val="800"/>
              </a:spcBef>
              <a:buFontTx/>
              <a:buNone/>
              <a:defRPr sz="1900" baseline="0">
                <a:solidFill>
                  <a:schemeClr val="tx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356352"/>
            <a:ext cx="2844059" cy="365125"/>
          </a:xfrm>
          <a:prstGeom prst="rect">
            <a:avLst/>
          </a:prstGeom>
        </p:spPr>
        <p:txBody>
          <a:bodyPr vert="horz" lIns="243787" tIns="60947" rIns="121893" bIns="60947" rtlCol="0" anchor="b"/>
          <a:lstStyle>
            <a:lvl1pPr algn="l">
              <a:defRPr sz="1100" kern="800">
                <a:solidFill>
                  <a:schemeClr val="tx1">
                    <a:tint val="75000"/>
                  </a:schemeClr>
                </a:solidFill>
                <a:latin typeface="+mn-lt"/>
                <a:cs typeface="Segoe UI Light"/>
              </a:defRPr>
            </a:lvl1pPr>
          </a:lstStyle>
          <a:p>
            <a:fld id="{5618C56F-40DF-9948-BFF4-F48C2DEE1BBC}" type="datetime1">
              <a:rPr lang="en-US" smtClean="0">
                <a:solidFill>
                  <a:srgbClr val="FFFFFF">
                    <a:tint val="75000"/>
                  </a:srgbClr>
                </a:solidFill>
              </a:rPr>
              <a:pPr/>
              <a:t>3/19/2014</a:t>
            </a:fld>
            <a:endParaRPr lang="en-US" dirty="0">
              <a:solidFill>
                <a:srgbClr val="FFFFFF">
                  <a:tint val="75000"/>
                </a:srgbClr>
              </a:solidFill>
            </a:endParaRPr>
          </a:p>
        </p:txBody>
      </p:sp>
      <p:sp>
        <p:nvSpPr>
          <p:cNvPr id="5" name="Slide Number Placeholder 5"/>
          <p:cNvSpPr>
            <a:spLocks noGrp="1"/>
          </p:cNvSpPr>
          <p:nvPr>
            <p:ph type="sldNum" sz="quarter" idx="4"/>
          </p:nvPr>
        </p:nvSpPr>
        <p:spPr>
          <a:xfrm>
            <a:off x="9040045" y="6356352"/>
            <a:ext cx="2844059" cy="365125"/>
          </a:xfrm>
          <a:prstGeom prst="rect">
            <a:avLst/>
          </a:prstGeom>
        </p:spPr>
        <p:txBody>
          <a:bodyPr vert="horz" lIns="121893" tIns="60947" rIns="121893" bIns="60947" rtlCol="0" anchor="b"/>
          <a:lstStyle>
            <a:lvl1pPr algn="r">
              <a:defRPr sz="1100" kern="800">
                <a:solidFill>
                  <a:schemeClr val="tx1">
                    <a:tint val="75000"/>
                  </a:schemeClr>
                </a:solidFill>
                <a:latin typeface="+mn-lt"/>
                <a:cs typeface="Segoe UI Light"/>
              </a:defRPr>
            </a:lvl1pPr>
          </a:lstStyle>
          <a:p>
            <a:fld id="{74A398B2-5A34-1A4A-811E-F4027282568C}"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5287834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ntact Page">
    <p:bg>
      <p:bgPr>
        <a:solidFill>
          <a:schemeClr val="bg2"/>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8"/>
          </p:nvPr>
        </p:nvSpPr>
        <p:spPr>
          <a:xfrm>
            <a:off x="709" y="0"/>
            <a:ext cx="1218883" cy="1219200"/>
          </a:xfrm>
        </p:spPr>
        <p:txBody>
          <a:bodyPr/>
          <a:lstStyle>
            <a:lvl1pPr>
              <a:defRPr>
                <a:solidFill>
                  <a:srgbClr val="FFFFFF"/>
                </a:solidFill>
              </a:defRPr>
            </a:lvl1pPr>
          </a:lstStyle>
          <a:p>
            <a:endParaRPr lang="en-US"/>
          </a:p>
        </p:txBody>
      </p:sp>
      <p:sp>
        <p:nvSpPr>
          <p:cNvPr id="6" name="Picture Placeholder 2"/>
          <p:cNvSpPr>
            <a:spLocks noGrp="1"/>
          </p:cNvSpPr>
          <p:nvPr>
            <p:ph type="pic" sz="quarter" idx="19"/>
          </p:nvPr>
        </p:nvSpPr>
        <p:spPr>
          <a:xfrm>
            <a:off x="10665222" y="3307"/>
            <a:ext cx="1523603" cy="559816"/>
          </a:xfrm>
        </p:spPr>
        <p:txBody>
          <a:bodyPr/>
          <a:lstStyle>
            <a:lvl1pPr>
              <a:defRPr>
                <a:solidFill>
                  <a:srgbClr val="FFFFFF"/>
                </a:solidFill>
              </a:defRPr>
            </a:lvl1pPr>
          </a:lstStyle>
          <a:p>
            <a:endParaRPr lang="en-US"/>
          </a:p>
        </p:txBody>
      </p:sp>
      <p:sp>
        <p:nvSpPr>
          <p:cNvPr id="7" name="Text Placeholder 9"/>
          <p:cNvSpPr>
            <a:spLocks noGrp="1"/>
          </p:cNvSpPr>
          <p:nvPr>
            <p:ph type="body" sz="quarter" idx="12" hasCustomPrompt="1"/>
          </p:nvPr>
        </p:nvSpPr>
        <p:spPr>
          <a:xfrm>
            <a:off x="0" y="1219200"/>
            <a:ext cx="4875530" cy="2438400"/>
          </a:xfrm>
          <a:solidFill>
            <a:srgbClr val="FFFFFF"/>
          </a:solidFill>
        </p:spPr>
        <p:txBody>
          <a:bodyPr lIns="121893" tIns="121893">
            <a:noAutofit/>
          </a:bodyPr>
          <a:lstStyle>
            <a:lvl1pPr>
              <a:lnSpc>
                <a:spcPct val="110000"/>
              </a:lnSpc>
              <a:defRPr sz="1900">
                <a:solidFill>
                  <a:srgbClr val="3F3F3F"/>
                </a:solidFill>
                <a:latin typeface="+mn-lt"/>
                <a:cs typeface="Segoe UI Semibold"/>
              </a:defRPr>
            </a:lvl1pPr>
            <a:lvl2pPr>
              <a:lnSpc>
                <a:spcPct val="110000"/>
              </a:lnSpc>
              <a:defRPr sz="1900">
                <a:solidFill>
                  <a:srgbClr val="3F3F3F"/>
                </a:solidFill>
                <a:latin typeface="+mn-lt"/>
                <a:cs typeface="Segoe UI Semibold"/>
              </a:defRPr>
            </a:lvl2pPr>
            <a:lvl3pPr>
              <a:lnSpc>
                <a:spcPct val="110000"/>
              </a:lnSpc>
              <a:defRPr sz="1900">
                <a:solidFill>
                  <a:srgbClr val="3F3F3F"/>
                </a:solidFill>
                <a:latin typeface="+mn-lt"/>
                <a:cs typeface="Segoe UI Semibold"/>
              </a:defRPr>
            </a:lvl3pPr>
            <a:lvl4pPr>
              <a:lnSpc>
                <a:spcPct val="110000"/>
              </a:lnSpc>
              <a:defRPr sz="1900">
                <a:solidFill>
                  <a:srgbClr val="3F3F3F"/>
                </a:solidFill>
                <a:latin typeface="+mn-lt"/>
                <a:cs typeface="Segoe UI Semibold"/>
              </a:defRPr>
            </a:lvl4pPr>
            <a:lvl5pPr>
              <a:lnSpc>
                <a:spcPct val="110000"/>
              </a:lnSpc>
              <a:defRPr sz="1900">
                <a:solidFill>
                  <a:srgbClr val="3F3F3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132510" y="5874209"/>
            <a:ext cx="11751596" cy="841230"/>
          </a:xfrm>
          <a:prstGeom prst="rect">
            <a:avLst/>
          </a:prstGeom>
          <a:noFill/>
        </p:spPr>
        <p:txBody>
          <a:bodyPr wrap="square" lIns="121893" tIns="60947" rIns="121893" bIns="60947" rtlCol="0">
            <a:spAutoFit/>
          </a:bodyPr>
          <a:lstStyle/>
          <a:p>
            <a:pPr defTabSz="609468">
              <a:lnSpc>
                <a:spcPts val="1413"/>
              </a:lnSpc>
            </a:pPr>
            <a:r>
              <a:rPr lang="en-US" sz="1100"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rgbClr val="FFFFFF"/>
              </a:solidFill>
            </a:endParaRPr>
          </a:p>
        </p:txBody>
      </p:sp>
    </p:spTree>
    <p:extLst>
      <p:ext uri="{BB962C8B-B14F-4D97-AF65-F5344CB8AC3E}">
        <p14:creationId xmlns:p14="http://schemas.microsoft.com/office/powerpoint/2010/main" val="9313328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88825" cy="6858000"/>
          </a:xfrm>
          <a:prstGeom prst="rect">
            <a:avLst/>
          </a:prstGeom>
        </p:spPr>
        <p:txBody>
          <a:bodyPr vert="horz"/>
          <a:lstStyle>
            <a:lvl1pPr>
              <a:buFontTx/>
              <a:buNone/>
              <a:defRPr sz="1900">
                <a:solidFill>
                  <a:srgbClr val="000000"/>
                </a:solidFill>
                <a:latin typeface="+mn-lt"/>
              </a:defRPr>
            </a:lvl1pPr>
          </a:lstStyle>
          <a:p>
            <a:r>
              <a:rPr lang="en-US" smtClean="0"/>
              <a:t>Drag picture to placeholder or click icon to add</a:t>
            </a:r>
            <a:endParaRPr lang="en-US"/>
          </a:p>
        </p:txBody>
      </p:sp>
      <p:sp>
        <p:nvSpPr>
          <p:cNvPr id="17" name="Title 16"/>
          <p:cNvSpPr>
            <a:spLocks noGrp="1"/>
          </p:cNvSpPr>
          <p:nvPr>
            <p:ph type="title" hasCustomPrompt="1"/>
          </p:nvPr>
        </p:nvSpPr>
        <p:spPr>
          <a:xfrm>
            <a:off x="7313295" y="1219200"/>
            <a:ext cx="4875530" cy="2438400"/>
          </a:xfrm>
          <a:prstGeom prst="rect">
            <a:avLst/>
          </a:prstGeom>
          <a:solidFill>
            <a:schemeClr val="accent1">
              <a:alpha val="92000"/>
            </a:schemeClr>
          </a:solidFill>
        </p:spPr>
        <p:txBody>
          <a:bodyPr vert="horz" lIns="243787" tIns="182840">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9751060" y="3651805"/>
            <a:ext cx="2437765" cy="1219200"/>
          </a:xfrm>
          <a:prstGeom prst="rect">
            <a:avLst/>
          </a:prstGeom>
          <a:solidFill>
            <a:schemeClr val="bg2">
              <a:alpha val="89000"/>
            </a:schemeClr>
          </a:solidFill>
        </p:spPr>
        <p:txBody>
          <a:bodyPr vert="horz" lIns="243787" tIns="182840">
            <a:normAutofit/>
          </a:bodyPr>
          <a:lstStyle>
            <a:lvl1pPr marL="0" indent="0">
              <a:lnSpc>
                <a:spcPct val="100000"/>
              </a:lnSpc>
              <a:buFontTx/>
              <a:buNone/>
              <a:defRPr sz="1900" baseline="0">
                <a:solidFill>
                  <a:schemeClr val="tx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7" name="Picture Placeholder 2"/>
          <p:cNvSpPr>
            <a:spLocks noGrp="1"/>
          </p:cNvSpPr>
          <p:nvPr>
            <p:ph type="pic" sz="quarter" idx="17"/>
          </p:nvPr>
        </p:nvSpPr>
        <p:spPr>
          <a:xfrm>
            <a:off x="10665222" y="0"/>
            <a:ext cx="1523603" cy="559816"/>
          </a:xfrm>
        </p:spPr>
        <p:txBody>
          <a:bodyPr/>
          <a:lstStyle/>
          <a:p>
            <a:endParaRPr lang="en-US"/>
          </a:p>
        </p:txBody>
      </p:sp>
    </p:spTree>
    <p:extLst>
      <p:ext uri="{BB962C8B-B14F-4D97-AF65-F5344CB8AC3E}">
        <p14:creationId xmlns:p14="http://schemas.microsoft.com/office/powerpoint/2010/main" val="41734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3295" y="1219200"/>
            <a:ext cx="4875530" cy="2438400"/>
          </a:xfrm>
          <a:prstGeom prst="rect">
            <a:avLst/>
          </a:prstGeom>
          <a:solidFill>
            <a:schemeClr val="accent1"/>
          </a:solidFill>
        </p:spPr>
        <p:txBody>
          <a:bodyPr vert="horz" lIns="243787" tIns="182840">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9751060" y="3651805"/>
            <a:ext cx="2437765" cy="1219200"/>
          </a:xfrm>
          <a:prstGeom prst="rect">
            <a:avLst/>
          </a:prstGeom>
          <a:solidFill>
            <a:schemeClr val="accent2">
              <a:alpha val="89000"/>
            </a:schemeClr>
          </a:solidFill>
        </p:spPr>
        <p:txBody>
          <a:bodyPr vert="horz" lIns="243787" tIns="182840">
            <a:normAutofit/>
          </a:bodyPr>
          <a:lstStyle>
            <a:lvl1pPr marL="0" indent="0">
              <a:lnSpc>
                <a:spcPct val="100000"/>
              </a:lnSpc>
              <a:buFontTx/>
              <a:buNone/>
              <a:defRPr sz="1900"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5" name="Picture Placeholder 2"/>
          <p:cNvSpPr>
            <a:spLocks noGrp="1"/>
          </p:cNvSpPr>
          <p:nvPr>
            <p:ph type="pic" sz="quarter" idx="17"/>
          </p:nvPr>
        </p:nvSpPr>
        <p:spPr>
          <a:xfrm>
            <a:off x="10665222" y="0"/>
            <a:ext cx="1523603" cy="559816"/>
          </a:xfrm>
        </p:spPr>
        <p:txBody>
          <a:bodyPr/>
          <a:lstStyle/>
          <a:p>
            <a:endParaRPr lang="en-US"/>
          </a:p>
        </p:txBody>
      </p:sp>
    </p:spTree>
    <p:extLst>
      <p:ext uri="{BB962C8B-B14F-4D97-AF65-F5344CB8AC3E}">
        <p14:creationId xmlns:p14="http://schemas.microsoft.com/office/powerpoint/2010/main" val="17458834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88825" cy="6858000"/>
          </a:xfrm>
          <a:prstGeom prst="rect">
            <a:avLst/>
          </a:prstGeom>
        </p:spPr>
        <p:txBody>
          <a:bodyPr vert="horz" anchor="ctr"/>
          <a:lstStyle>
            <a:lvl1pPr algn="r">
              <a:buFontTx/>
              <a:buNone/>
              <a:defRPr sz="1900">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0" y="1219200"/>
            <a:ext cx="4875530" cy="2438400"/>
          </a:xfrm>
          <a:prstGeom prst="rect">
            <a:avLst/>
          </a:prstGeom>
          <a:solidFill>
            <a:schemeClr val="accent1">
              <a:alpha val="94000"/>
            </a:schemeClr>
          </a:solidFill>
        </p:spPr>
        <p:txBody>
          <a:bodyPr vert="horz" lIns="121893" tIns="121893">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7765" cy="1219200"/>
          </a:xfrm>
          <a:prstGeom prst="rect">
            <a:avLst/>
          </a:prstGeom>
          <a:solidFill>
            <a:schemeClr val="bg2">
              <a:alpha val="89000"/>
            </a:schemeClr>
          </a:solidFill>
        </p:spPr>
        <p:txBody>
          <a:bodyPr vert="horz" lIns="121893" tIns="121893">
            <a:normAutofit/>
          </a:bodyPr>
          <a:lstStyle>
            <a:lvl1pPr marL="0" indent="0">
              <a:lnSpc>
                <a:spcPct val="100000"/>
              </a:lnSpc>
              <a:buFontTx/>
              <a:buNone/>
              <a:defRPr sz="1900" baseline="0">
                <a:solidFill>
                  <a:schemeClr val="tx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3" name="Picture Placeholder 2"/>
          <p:cNvSpPr>
            <a:spLocks noGrp="1"/>
          </p:cNvSpPr>
          <p:nvPr>
            <p:ph type="pic" sz="quarter" idx="17"/>
          </p:nvPr>
        </p:nvSpPr>
        <p:spPr>
          <a:xfrm>
            <a:off x="1" y="0"/>
            <a:ext cx="1218883" cy="1219200"/>
          </a:xfrm>
        </p:spPr>
        <p:txBody>
          <a:bodyPr/>
          <a:lstStyle>
            <a:lvl1pPr>
              <a:defRPr>
                <a:solidFill>
                  <a:srgbClr val="000000"/>
                </a:solidFill>
              </a:defRPr>
            </a:lvl1pPr>
          </a:lstStyle>
          <a:p>
            <a:endParaRPr lang="en-US"/>
          </a:p>
        </p:txBody>
      </p:sp>
      <p:sp>
        <p:nvSpPr>
          <p:cNvPr id="6" name="Picture Placeholder 2"/>
          <p:cNvSpPr>
            <a:spLocks noGrp="1"/>
          </p:cNvSpPr>
          <p:nvPr>
            <p:ph type="pic" sz="quarter" idx="18"/>
          </p:nvPr>
        </p:nvSpPr>
        <p:spPr>
          <a:xfrm>
            <a:off x="10665222" y="0"/>
            <a:ext cx="1523603" cy="559816"/>
          </a:xfrm>
        </p:spPr>
        <p:txBody>
          <a:bodyPr/>
          <a:lstStyle>
            <a:lvl1pPr>
              <a:defRPr>
                <a:solidFill>
                  <a:srgbClr val="000000"/>
                </a:solidFill>
              </a:defRPr>
            </a:lvl1pPr>
          </a:lstStyle>
          <a:p>
            <a:endParaRPr lang="en-US"/>
          </a:p>
        </p:txBody>
      </p:sp>
    </p:spTree>
    <p:extLst>
      <p:ext uri="{BB962C8B-B14F-4D97-AF65-F5344CB8AC3E}">
        <p14:creationId xmlns:p14="http://schemas.microsoft.com/office/powerpoint/2010/main" val="1359502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5530" cy="2438400"/>
          </a:xfrm>
          <a:prstGeom prst="rect">
            <a:avLst/>
          </a:prstGeom>
          <a:solidFill>
            <a:schemeClr val="accent1"/>
          </a:solidFill>
        </p:spPr>
        <p:txBody>
          <a:bodyPr vert="horz" lIns="121893" tIns="121893">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7765" cy="1219200"/>
          </a:xfrm>
          <a:prstGeom prst="rect">
            <a:avLst/>
          </a:prstGeom>
          <a:solidFill>
            <a:schemeClr val="accent2">
              <a:alpha val="89000"/>
            </a:schemeClr>
          </a:solidFill>
        </p:spPr>
        <p:txBody>
          <a:bodyPr vert="horz" lIns="121893" tIns="121893">
            <a:normAutofit/>
          </a:bodyPr>
          <a:lstStyle>
            <a:lvl1pPr marL="0" indent="0">
              <a:lnSpc>
                <a:spcPct val="100000"/>
              </a:lnSpc>
              <a:buFontTx/>
              <a:buNone/>
              <a:defRPr sz="1900"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6" name="Picture Placeholder 2"/>
          <p:cNvSpPr>
            <a:spLocks noGrp="1"/>
          </p:cNvSpPr>
          <p:nvPr>
            <p:ph type="pic" sz="quarter" idx="17"/>
          </p:nvPr>
        </p:nvSpPr>
        <p:spPr>
          <a:xfrm>
            <a:off x="1" y="0"/>
            <a:ext cx="1218883" cy="1219200"/>
          </a:xfrm>
        </p:spPr>
        <p:txBody>
          <a:bodyPr/>
          <a:lstStyle>
            <a:lvl1pPr>
              <a:defRPr>
                <a:solidFill>
                  <a:srgbClr val="000000"/>
                </a:solidFill>
              </a:defRPr>
            </a:lvl1pPr>
          </a:lstStyle>
          <a:p>
            <a:endParaRPr lang="en-US"/>
          </a:p>
        </p:txBody>
      </p:sp>
      <p:sp>
        <p:nvSpPr>
          <p:cNvPr id="7" name="Picture Placeholder 2"/>
          <p:cNvSpPr>
            <a:spLocks noGrp="1"/>
          </p:cNvSpPr>
          <p:nvPr>
            <p:ph type="pic" sz="quarter" idx="18"/>
          </p:nvPr>
        </p:nvSpPr>
        <p:spPr>
          <a:xfrm>
            <a:off x="10665222" y="0"/>
            <a:ext cx="1523603" cy="559816"/>
          </a:xfrm>
        </p:spPr>
        <p:txBody>
          <a:bodyPr/>
          <a:lstStyle>
            <a:lvl1pPr>
              <a:defRPr>
                <a:solidFill>
                  <a:srgbClr val="000000"/>
                </a:solidFill>
              </a:defRPr>
            </a:lvl1pPr>
          </a:lstStyle>
          <a:p>
            <a:endParaRPr lang="en-US"/>
          </a:p>
        </p:txBody>
      </p:sp>
    </p:spTree>
    <p:extLst>
      <p:ext uri="{BB962C8B-B14F-4D97-AF65-F5344CB8AC3E}">
        <p14:creationId xmlns:p14="http://schemas.microsoft.com/office/powerpoint/2010/main" val="26317557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88825" cy="6858000"/>
          </a:xfrm>
          <a:prstGeom prst="rect">
            <a:avLst/>
          </a:prstGeom>
        </p:spPr>
        <p:txBody>
          <a:bodyPr vert="horz" anchor="ctr"/>
          <a:lstStyle>
            <a:lvl1pPr>
              <a:buFontTx/>
              <a:buNone/>
              <a:defRPr sz="1900">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7313295" y="1219200"/>
            <a:ext cx="4875530" cy="2438400"/>
          </a:xfrm>
          <a:prstGeom prst="rect">
            <a:avLst/>
          </a:prstGeom>
          <a:solidFill>
            <a:schemeClr val="accent1">
              <a:alpha val="92000"/>
            </a:schemeClr>
          </a:solidFill>
        </p:spPr>
        <p:txBody>
          <a:bodyPr vert="horz" lIns="243787" tIns="182840">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9751060" y="3651805"/>
            <a:ext cx="2437765" cy="1219200"/>
          </a:xfrm>
          <a:prstGeom prst="rect">
            <a:avLst/>
          </a:prstGeom>
          <a:solidFill>
            <a:schemeClr val="bg2">
              <a:alpha val="89000"/>
            </a:schemeClr>
          </a:solidFill>
        </p:spPr>
        <p:txBody>
          <a:bodyPr vert="horz" lIns="243787" tIns="182840">
            <a:normAutofit/>
          </a:bodyPr>
          <a:lstStyle>
            <a:lvl1pPr marL="0" indent="0">
              <a:lnSpc>
                <a:spcPct val="100000"/>
              </a:lnSpc>
              <a:buFontTx/>
              <a:buNone/>
              <a:defRPr sz="1900" baseline="0">
                <a:solidFill>
                  <a:schemeClr val="tx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13" name="Picture Placeholder 2"/>
          <p:cNvSpPr>
            <a:spLocks noGrp="1"/>
          </p:cNvSpPr>
          <p:nvPr>
            <p:ph type="pic" sz="quarter" idx="17"/>
          </p:nvPr>
        </p:nvSpPr>
        <p:spPr>
          <a:xfrm>
            <a:off x="10969942" y="0"/>
            <a:ext cx="1218883" cy="1219200"/>
          </a:xfrm>
        </p:spPr>
        <p:txBody>
          <a:bodyPr/>
          <a:lstStyle>
            <a:lvl1pPr>
              <a:defRPr>
                <a:solidFill>
                  <a:srgbClr val="000000"/>
                </a:solidFill>
              </a:defRPr>
            </a:lvl1pPr>
          </a:lstStyle>
          <a:p>
            <a:endParaRPr lang="en-US"/>
          </a:p>
        </p:txBody>
      </p:sp>
      <p:sp>
        <p:nvSpPr>
          <p:cNvPr id="14" name="Picture Placeholder 2"/>
          <p:cNvSpPr>
            <a:spLocks noGrp="1"/>
          </p:cNvSpPr>
          <p:nvPr>
            <p:ph type="pic" sz="quarter" idx="18"/>
          </p:nvPr>
        </p:nvSpPr>
        <p:spPr>
          <a:xfrm>
            <a:off x="101575" y="24384"/>
            <a:ext cx="1523603" cy="559816"/>
          </a:xfrm>
        </p:spPr>
        <p:txBody>
          <a:bodyPr/>
          <a:lstStyle>
            <a:lvl1pPr>
              <a:defRPr>
                <a:solidFill>
                  <a:srgbClr val="000000"/>
                </a:solidFill>
              </a:defRPr>
            </a:lvl1pPr>
          </a:lstStyle>
          <a:p>
            <a:endParaRPr lang="en-US"/>
          </a:p>
        </p:txBody>
      </p:sp>
    </p:spTree>
    <p:extLst>
      <p:ext uri="{BB962C8B-B14F-4D97-AF65-F5344CB8AC3E}">
        <p14:creationId xmlns:p14="http://schemas.microsoft.com/office/powerpoint/2010/main" val="21022867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3295" y="1219200"/>
            <a:ext cx="4875530" cy="2438400"/>
          </a:xfrm>
          <a:prstGeom prst="rect">
            <a:avLst/>
          </a:prstGeom>
          <a:solidFill>
            <a:schemeClr val="accent1"/>
          </a:solidFill>
        </p:spPr>
        <p:txBody>
          <a:bodyPr vert="horz" lIns="243787" tIns="182840">
            <a:normAutofit/>
          </a:bodyPr>
          <a:lstStyle>
            <a:lvl1pPr algn="l">
              <a:defRPr sz="4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9751060" y="3651805"/>
            <a:ext cx="2437765" cy="1219200"/>
          </a:xfrm>
          <a:prstGeom prst="rect">
            <a:avLst/>
          </a:prstGeom>
          <a:solidFill>
            <a:schemeClr val="accent2">
              <a:alpha val="89000"/>
            </a:schemeClr>
          </a:solidFill>
        </p:spPr>
        <p:txBody>
          <a:bodyPr vert="horz" lIns="243787" tIns="182840">
            <a:normAutofit/>
          </a:bodyPr>
          <a:lstStyle>
            <a:lvl1pPr marL="0" indent="0">
              <a:lnSpc>
                <a:spcPct val="100000"/>
              </a:lnSpc>
              <a:buFontTx/>
              <a:buNone/>
              <a:defRPr sz="1900"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6" name="Picture Placeholder 2"/>
          <p:cNvSpPr>
            <a:spLocks noGrp="1"/>
          </p:cNvSpPr>
          <p:nvPr>
            <p:ph type="pic" sz="quarter" idx="17"/>
          </p:nvPr>
        </p:nvSpPr>
        <p:spPr>
          <a:xfrm>
            <a:off x="10969942" y="0"/>
            <a:ext cx="1218883" cy="1219200"/>
          </a:xfrm>
        </p:spPr>
        <p:txBody>
          <a:bodyPr/>
          <a:lstStyle>
            <a:lvl1pPr>
              <a:defRPr>
                <a:solidFill>
                  <a:schemeClr val="tx1"/>
                </a:solidFill>
              </a:defRPr>
            </a:lvl1pPr>
          </a:lstStyle>
          <a:p>
            <a:endParaRPr lang="en-US"/>
          </a:p>
        </p:txBody>
      </p:sp>
      <p:sp>
        <p:nvSpPr>
          <p:cNvPr id="7" name="Picture Placeholder 2"/>
          <p:cNvSpPr>
            <a:spLocks noGrp="1"/>
          </p:cNvSpPr>
          <p:nvPr>
            <p:ph type="pic" sz="quarter" idx="18"/>
          </p:nvPr>
        </p:nvSpPr>
        <p:spPr>
          <a:xfrm>
            <a:off x="101575" y="24384"/>
            <a:ext cx="1523603" cy="559816"/>
          </a:xfrm>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32222507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rIns="121893">
            <a:normAutofit/>
          </a:bodyPr>
          <a:lstStyle>
            <a:lvl1pPr>
              <a:defRPr sz="2700"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6CAB5F3F-0C09-2446-88B7-457681E8ABF6}" type="datetime1">
              <a:rPr lang="en-US" smtClean="0">
                <a:solidFill>
                  <a:srgbClr val="FFFFFF"/>
                </a:solidFill>
              </a:rPr>
              <a:pPr/>
              <a:t>3/19/2014</a:t>
            </a:fld>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hasCustomPrompt="1"/>
          </p:nvPr>
        </p:nvSpPr>
        <p:spPr>
          <a:xfrm>
            <a:off x="3656647" y="1219200"/>
            <a:ext cx="8227457" cy="4876800"/>
          </a:xfrm>
          <a:prstGeom prst="rect">
            <a:avLst/>
          </a:prstGeom>
        </p:spPr>
        <p:txBody>
          <a:bodyPr vert="horz" lIns="243787" tIns="182840"/>
          <a:lstStyle>
            <a:lvl1pPr marL="0" indent="0">
              <a:spcBef>
                <a:spcPts val="400"/>
              </a:spcBef>
              <a:buFontTx/>
              <a:buNone/>
              <a:defRPr sz="4000" baseline="0">
                <a:solidFill>
                  <a:schemeClr val="tx1"/>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27200926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1143000"/>
          </a:xfrm>
          <a:prstGeom prst="rect">
            <a:avLst/>
          </a:prstGeom>
        </p:spPr>
        <p:txBody>
          <a:bodyPr vert="horz" lIns="243787" tIns="182840" rIns="121893" bIns="60947"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1"/>
            <a:ext cx="10969943" cy="4525963"/>
          </a:xfrm>
          <a:prstGeom prst="rect">
            <a:avLst/>
          </a:prstGeom>
        </p:spPr>
        <p:txBody>
          <a:bodyPr vert="horz" lIns="243787" tIns="182840" rIns="121893" bIns="6094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356352"/>
            <a:ext cx="2844059" cy="365125"/>
          </a:xfrm>
          <a:prstGeom prst="rect">
            <a:avLst/>
          </a:prstGeom>
        </p:spPr>
        <p:txBody>
          <a:bodyPr vert="horz" lIns="243787" tIns="60947" rIns="121893" bIns="60947" rtlCol="0" anchor="b"/>
          <a:lstStyle>
            <a:lvl1pPr algn="l">
              <a:defRPr sz="1100" kern="800">
                <a:solidFill>
                  <a:schemeClr val="tx1">
                    <a:tint val="75000"/>
                  </a:schemeClr>
                </a:solidFill>
                <a:latin typeface="+mn-lt"/>
                <a:cs typeface="Segoe UI Light"/>
              </a:defRPr>
            </a:lvl1pPr>
          </a:lstStyle>
          <a:p>
            <a:pPr defTabSz="609468"/>
            <a:fld id="{5618C56F-40DF-9948-BFF4-F48C2DEE1BBC}" type="datetime1">
              <a:rPr lang="en-US" smtClean="0">
                <a:solidFill>
                  <a:srgbClr val="FFFFFF">
                    <a:tint val="75000"/>
                  </a:srgbClr>
                </a:solidFill>
              </a:rPr>
              <a:pPr defTabSz="609468"/>
              <a:t>3/19/2014</a:t>
            </a:fld>
            <a:endParaRPr lang="en-US" dirty="0">
              <a:solidFill>
                <a:srgbClr val="FFFFFF">
                  <a:tint val="75000"/>
                </a:srgbClr>
              </a:solidFill>
            </a:endParaRPr>
          </a:p>
        </p:txBody>
      </p:sp>
      <p:sp>
        <p:nvSpPr>
          <p:cNvPr id="6" name="Slide Number Placeholder 5"/>
          <p:cNvSpPr>
            <a:spLocks noGrp="1"/>
          </p:cNvSpPr>
          <p:nvPr>
            <p:ph type="sldNum" sz="quarter" idx="4"/>
          </p:nvPr>
        </p:nvSpPr>
        <p:spPr>
          <a:xfrm>
            <a:off x="9040045" y="6356352"/>
            <a:ext cx="2844059" cy="365125"/>
          </a:xfrm>
          <a:prstGeom prst="rect">
            <a:avLst/>
          </a:prstGeom>
        </p:spPr>
        <p:txBody>
          <a:bodyPr vert="horz" lIns="121893" tIns="60947" rIns="121893" bIns="60947" rtlCol="0" anchor="b"/>
          <a:lstStyle>
            <a:lvl1pPr algn="r">
              <a:defRPr sz="1100" kern="800">
                <a:solidFill>
                  <a:schemeClr val="tx1">
                    <a:tint val="75000"/>
                  </a:schemeClr>
                </a:solidFill>
                <a:latin typeface="+mn-lt"/>
                <a:cs typeface="Segoe UI Light"/>
              </a:defRPr>
            </a:lvl1pPr>
          </a:lstStyle>
          <a:p>
            <a:pPr defTabSz="609468"/>
            <a:fld id="{74A398B2-5A34-1A4A-811E-F4027282568C}" type="slidenum">
              <a:rPr lang="en-US" smtClean="0">
                <a:solidFill>
                  <a:srgbClr val="FFFFFF">
                    <a:tint val="75000"/>
                  </a:srgbClr>
                </a:solidFill>
              </a:rPr>
              <a:pPr defTabSz="609468"/>
              <a:t>‹#›</a:t>
            </a:fld>
            <a:endParaRPr lang="en-US">
              <a:solidFill>
                <a:srgbClr val="FFFFFF">
                  <a:tint val="75000"/>
                </a:srgbClr>
              </a:solidFill>
            </a:endParaRPr>
          </a:p>
        </p:txBody>
      </p:sp>
    </p:spTree>
    <p:extLst>
      <p:ext uri="{BB962C8B-B14F-4D97-AF65-F5344CB8AC3E}">
        <p14:creationId xmlns:p14="http://schemas.microsoft.com/office/powerpoint/2010/main" val="2902400852"/>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893" r:id="rId22"/>
    <p:sldLayoutId id="2147483894" r:id="rId23"/>
    <p:sldLayoutId id="2147483895" r:id="rId24"/>
    <p:sldLayoutId id="2147483896" r:id="rId25"/>
    <p:sldLayoutId id="2147483897" r:id="rId26"/>
    <p:sldLayoutId id="2147483899" r:id="rId27"/>
    <p:sldLayoutId id="2147483900" r:id="rId28"/>
    <p:sldLayoutId id="2147483905" r:id="rId29"/>
  </p:sldLayoutIdLst>
  <p:timing>
    <p:tnLst>
      <p:par>
        <p:cTn id="1" dur="indefinite" restart="never" nodeType="tmRoot"/>
      </p:par>
    </p:tnLst>
  </p:timing>
  <p:hf hdr="0" ftr="0"/>
  <p:txStyles>
    <p:titleStyle>
      <a:lvl1pPr eaLnBrk="1" hangingPunct="1">
        <a:defRPr sz="2700" kern="800">
          <a:solidFill>
            <a:schemeClr val="tx1"/>
          </a:solidFill>
          <a:latin typeface="+mn-lt"/>
          <a:cs typeface="Segoe UI Light"/>
        </a:defRPr>
      </a:lvl1pPr>
    </p:titleStyle>
    <p:bodyStyle>
      <a:lvl1pPr eaLnBrk="1" hangingPunct="1">
        <a:lnSpc>
          <a:spcPct val="120000"/>
        </a:lnSpc>
        <a:defRPr sz="1900" kern="800">
          <a:solidFill>
            <a:srgbClr val="FFFFFF"/>
          </a:solidFill>
          <a:latin typeface="+mn-lt"/>
          <a:cs typeface="Segoe UI Light"/>
        </a:defRPr>
      </a:lvl1pPr>
      <a:lvl2pPr eaLnBrk="1" hangingPunct="1">
        <a:lnSpc>
          <a:spcPct val="120000"/>
        </a:lnSpc>
        <a:defRPr sz="1900" kern="800">
          <a:solidFill>
            <a:srgbClr val="FFFFFF"/>
          </a:solidFill>
          <a:latin typeface="+mn-lt"/>
          <a:cs typeface="Segoe UI Light"/>
        </a:defRPr>
      </a:lvl2pPr>
      <a:lvl3pPr eaLnBrk="1" hangingPunct="1">
        <a:lnSpc>
          <a:spcPct val="120000"/>
        </a:lnSpc>
        <a:defRPr sz="1900" kern="800">
          <a:solidFill>
            <a:srgbClr val="FFFFFF"/>
          </a:solidFill>
          <a:latin typeface="+mn-lt"/>
          <a:cs typeface="Segoe UI Light"/>
        </a:defRPr>
      </a:lvl3pPr>
      <a:lvl4pPr eaLnBrk="1" hangingPunct="1">
        <a:lnSpc>
          <a:spcPct val="120000"/>
        </a:lnSpc>
        <a:defRPr sz="1900" kern="800">
          <a:solidFill>
            <a:srgbClr val="FFFFFF"/>
          </a:solidFill>
          <a:latin typeface="+mn-lt"/>
          <a:cs typeface="Segoe UI Light"/>
        </a:defRPr>
      </a:lvl4pPr>
      <a:lvl5pPr eaLnBrk="1" hangingPunct="1">
        <a:lnSpc>
          <a:spcPct val="120000"/>
        </a:lnSpc>
        <a:defRPr sz="1900" kern="800">
          <a:solidFill>
            <a:srgbClr val="FFFFFF"/>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hyperlink" Target="http://msdn.microsoft.com/en-us/library/windows/apps/hh975356.aspx"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hyperlink" Target="http://msdn.microsoft.com/en-us/library/windows/apps/hh975357.aspx#Step1"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Sigura/HubraWin"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github.com/Sigura/HubraWin"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hyperlink" Target="http://msdn.microsoft.com/en-us/windows/apps/hh779072.aspx" TargetMode="External"/><Relationship Id="rId4" Type="http://schemas.openxmlformats.org/officeDocument/2006/relationships/hyperlink" Target="http://habrahabr.ru/post/216135/"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 r="21"/>
          <a:stretch>
            <a:fillRect/>
          </a:stretch>
        </p:blipFill>
        <p:spPr/>
      </p:pic>
      <p:sp>
        <p:nvSpPr>
          <p:cNvPr id="4" name="Title 3"/>
          <p:cNvSpPr>
            <a:spLocks noGrp="1"/>
          </p:cNvSpPr>
          <p:nvPr>
            <p:ph type="title"/>
          </p:nvPr>
        </p:nvSpPr>
        <p:spPr/>
        <p:txBody>
          <a:bodyPr>
            <a:normAutofit fontScale="90000"/>
          </a:bodyPr>
          <a:lstStyle/>
          <a:p>
            <a:pPr fontAlgn="base"/>
            <a:r>
              <a:rPr lang="ru-RU" dirty="0" smtClean="0"/>
              <a:t>Win8 приложение </a:t>
            </a:r>
            <a:r>
              <a:rPr lang="ru-RU" dirty="0"/>
              <a:t>для продажи розничных продуктов в банковской отрасли</a:t>
            </a:r>
            <a:endParaRPr lang="ru-RU" dirty="0"/>
          </a:p>
        </p:txBody>
      </p:sp>
      <p:sp>
        <p:nvSpPr>
          <p:cNvPr id="16" name="Text Placeholder 15"/>
          <p:cNvSpPr>
            <a:spLocks noGrp="1"/>
          </p:cNvSpPr>
          <p:nvPr>
            <p:ph type="body" sz="quarter" idx="16"/>
          </p:nvPr>
        </p:nvSpPr>
        <p:spPr/>
        <p:txBody>
          <a:bodyPr/>
          <a:lstStyle/>
          <a:p>
            <a:r>
              <a:rPr lang="en-US" dirty="0" smtClean="0"/>
              <a:t>Microsoft Services</a:t>
            </a:r>
          </a:p>
          <a:p>
            <a:r>
              <a:rPr lang="en-US" dirty="0"/>
              <a:t>March, </a:t>
            </a:r>
            <a:r>
              <a:rPr lang="en-US" dirty="0" smtClean="0"/>
              <a:t>2014</a:t>
            </a:r>
            <a:endParaRPr lang="en-US" dirty="0"/>
          </a:p>
        </p:txBody>
      </p:sp>
      <p:pic>
        <p:nvPicPr>
          <p:cNvPr id="5" name="Picture Placeholder 4"/>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t="314" b="314"/>
          <a:stretch>
            <a:fillRect/>
          </a:stretch>
        </p:blipFill>
        <p:spPr/>
      </p:pic>
      <p:sp>
        <p:nvSpPr>
          <p:cNvPr id="2" name="TextBox 1"/>
          <p:cNvSpPr txBox="1"/>
          <p:nvPr/>
        </p:nvSpPr>
        <p:spPr>
          <a:xfrm>
            <a:off x="5437239" y="5264338"/>
            <a:ext cx="3874779" cy="1200329"/>
          </a:xfrm>
          <a:prstGeom prst="rect">
            <a:avLst/>
          </a:prstGeom>
          <a:noFill/>
        </p:spPr>
        <p:txBody>
          <a:bodyPr wrap="none" rtlCol="0">
            <a:spAutoFit/>
          </a:bodyPr>
          <a:lstStyle/>
          <a:p>
            <a:pPr marL="26988"/>
            <a:r>
              <a:rPr lang="ru-RU" dirty="0"/>
              <a:t>Дудник </a:t>
            </a:r>
            <a:r>
              <a:rPr lang="ru-RU" dirty="0" smtClean="0"/>
              <a:t>Артур</a:t>
            </a:r>
            <a:endParaRPr lang="ru-RU" dirty="0"/>
          </a:p>
          <a:p>
            <a:pPr marL="26988"/>
            <a:endParaRPr lang="ru-RU" dirty="0"/>
          </a:p>
          <a:p>
            <a:pPr fontAlgn="base"/>
            <a:r>
              <a:rPr lang="en-US" dirty="0" smtClean="0"/>
              <a:t>Win8 aka </a:t>
            </a:r>
            <a:r>
              <a:rPr lang="en-US" dirty="0" err="1" smtClean="0"/>
              <a:t>HTML&amp;</a:t>
            </a:r>
            <a:r>
              <a:rPr lang="en-US" dirty="0" err="1" smtClean="0"/>
              <a:t>Javascript</a:t>
            </a:r>
            <a:endParaRPr lang="en-US" dirty="0"/>
          </a:p>
        </p:txBody>
      </p:sp>
    </p:spTree>
    <p:extLst>
      <p:ext uri="{BB962C8B-B14F-4D97-AF65-F5344CB8AC3E}">
        <p14:creationId xmlns:p14="http://schemas.microsoft.com/office/powerpoint/2010/main" val="3651219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a:t>Темплейты</a:t>
            </a:r>
            <a:r>
              <a:rPr lang="ru-RU" dirty="0"/>
              <a:t>, </a:t>
            </a:r>
            <a:r>
              <a:rPr lang="ru-RU" dirty="0" err="1"/>
              <a:t>байдинг</a:t>
            </a:r>
            <a:endParaRPr lang="ru-RU" dirty="0"/>
          </a:p>
        </p:txBody>
      </p:sp>
      <p:sp>
        <p:nvSpPr>
          <p:cNvPr id="3" name="Content Placeholder 2"/>
          <p:cNvSpPr>
            <a:spLocks noGrp="1"/>
          </p:cNvSpPr>
          <p:nvPr>
            <p:ph type="body" sz="quarter" idx="12"/>
          </p:nvPr>
        </p:nvSpPr>
        <p:spPr/>
        <p:txBody>
          <a:bodyPr>
            <a:normAutofit/>
          </a:bodyPr>
          <a:lstStyle/>
          <a:p>
            <a:r>
              <a:rPr lang="ru-RU" dirty="0" smtClean="0">
                <a:solidFill>
                  <a:schemeClr val="tx1"/>
                </a:solidFill>
              </a:rPr>
              <a:t>Когда применяется</a:t>
            </a:r>
            <a:endParaRPr lang="ru-RU" dirty="0" smtClean="0">
              <a:solidFill>
                <a:schemeClr val="tx1"/>
              </a:solidFill>
            </a:endParaRPr>
          </a:p>
        </p:txBody>
      </p:sp>
      <p:sp>
        <p:nvSpPr>
          <p:cNvPr id="4" name="Text Placeholder 3"/>
          <p:cNvSpPr>
            <a:spLocks noGrp="1"/>
          </p:cNvSpPr>
          <p:nvPr>
            <p:ph type="body" sz="quarter" idx="13"/>
          </p:nvPr>
        </p:nvSpPr>
        <p:spPr/>
        <p:txBody>
          <a:bodyPr/>
          <a:lstStyle/>
          <a:p>
            <a:r>
              <a:rPr lang="ru-RU" dirty="0" smtClean="0"/>
              <a:t>Конверторы</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smtClean="0"/>
              <a:t>Типы </a:t>
            </a:r>
            <a:r>
              <a:rPr lang="ru-RU" dirty="0" err="1" smtClean="0"/>
              <a:t>байдинга</a:t>
            </a:r>
            <a:endParaRPr lang="ru-RU" dirty="0"/>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ru-RU" dirty="0" err="1" smtClean="0"/>
              <a:t>Темплейт</a:t>
            </a:r>
            <a:endParaRPr lang="ru-RU" dirty="0"/>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2671180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Контролы</a:t>
            </a:r>
            <a:endParaRPr lang="ru-RU" dirty="0"/>
          </a:p>
        </p:txBody>
      </p:sp>
      <p:sp>
        <p:nvSpPr>
          <p:cNvPr id="3" name="Content Placeholder 2"/>
          <p:cNvSpPr>
            <a:spLocks noGrp="1"/>
          </p:cNvSpPr>
          <p:nvPr>
            <p:ph type="body" sz="quarter" idx="12"/>
          </p:nvPr>
        </p:nvSpPr>
        <p:spPr/>
        <p:txBody>
          <a:bodyPr>
            <a:normAutofit/>
          </a:bodyPr>
          <a:lstStyle/>
          <a:p>
            <a:r>
              <a:rPr lang="ru-RU" dirty="0" smtClean="0">
                <a:solidFill>
                  <a:schemeClr val="tx1"/>
                </a:solidFill>
              </a:rPr>
              <a:t>Описываем </a:t>
            </a:r>
            <a:r>
              <a:rPr lang="ru-RU" dirty="0">
                <a:solidFill>
                  <a:schemeClr val="tx1"/>
                </a:solidFill>
              </a:rPr>
              <a:t>зависимости</a:t>
            </a:r>
            <a:endParaRPr lang="ru-RU" dirty="0" smtClean="0">
              <a:solidFill>
                <a:schemeClr val="tx1"/>
              </a:solidFill>
            </a:endParaRPr>
          </a:p>
        </p:txBody>
      </p:sp>
      <p:sp>
        <p:nvSpPr>
          <p:cNvPr id="4" name="Text Placeholder 3"/>
          <p:cNvSpPr>
            <a:spLocks noGrp="1"/>
          </p:cNvSpPr>
          <p:nvPr>
            <p:ph type="body" sz="quarter" idx="13"/>
          </p:nvPr>
        </p:nvSpPr>
        <p:spPr/>
        <p:txBody>
          <a:bodyPr/>
          <a:lstStyle/>
          <a:p>
            <a:r>
              <a:rPr lang="ru-RU" dirty="0" smtClean="0"/>
              <a:t>Создаём класс,</a:t>
            </a:r>
          </a:p>
          <a:p>
            <a:r>
              <a:rPr lang="en-US" dirty="0" err="1" smtClean="0"/>
              <a:t>Mixin</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smtClean="0"/>
              <a:t>Наследование</a:t>
            </a:r>
            <a:endParaRPr lang="ru-RU" dirty="0"/>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en-US" dirty="0" smtClean="0"/>
              <a:t>Namespace</a:t>
            </a:r>
            <a:r>
              <a:rPr lang="ru-RU" dirty="0" smtClean="0"/>
              <a:t>м</a:t>
            </a:r>
            <a:endParaRPr lang="ru-RU" dirty="0"/>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573259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Promise, Share</a:t>
            </a:r>
            <a:endParaRPr lang="ru-RU" dirty="0"/>
          </a:p>
        </p:txBody>
      </p:sp>
      <p:sp>
        <p:nvSpPr>
          <p:cNvPr id="3" name="Content Placeholder 2"/>
          <p:cNvSpPr>
            <a:spLocks noGrp="1"/>
          </p:cNvSpPr>
          <p:nvPr>
            <p:ph type="body" sz="quarter" idx="12"/>
          </p:nvPr>
        </p:nvSpPr>
        <p:spPr/>
        <p:txBody>
          <a:bodyPr>
            <a:normAutofit/>
          </a:bodyPr>
          <a:lstStyle/>
          <a:p>
            <a:pPr fontAlgn="base"/>
            <a:r>
              <a:rPr lang="ru-RU" dirty="0">
                <a:solidFill>
                  <a:schemeClr val="tx1"/>
                </a:solidFill>
              </a:rPr>
              <a:t>Асинхронные </a:t>
            </a:r>
            <a:r>
              <a:rPr lang="ru-RU" dirty="0" smtClean="0">
                <a:solidFill>
                  <a:schemeClr val="tx1"/>
                </a:solidFill>
              </a:rPr>
              <a:t>вызовы</a:t>
            </a:r>
            <a:endParaRPr lang="ru-RU" dirty="0">
              <a:solidFill>
                <a:schemeClr val="tx1"/>
              </a:solidFill>
            </a:endParaRPr>
          </a:p>
        </p:txBody>
      </p:sp>
      <p:sp>
        <p:nvSpPr>
          <p:cNvPr id="4" name="Text Placeholder 3"/>
          <p:cNvSpPr>
            <a:spLocks noGrp="1"/>
          </p:cNvSpPr>
          <p:nvPr>
            <p:ph type="body" sz="quarter" idx="13"/>
          </p:nvPr>
        </p:nvSpPr>
        <p:spPr/>
        <p:txBody>
          <a:bodyPr/>
          <a:lstStyle/>
          <a:p>
            <a:r>
              <a:rPr lang="en-US" dirty="0" smtClean="0"/>
              <a:t>then</a:t>
            </a:r>
            <a:r>
              <a:rPr lang="ru-RU" dirty="0" smtClean="0"/>
              <a:t>,</a:t>
            </a:r>
          </a:p>
          <a:p>
            <a:r>
              <a:rPr lang="en-US" dirty="0" smtClean="0"/>
              <a:t>done</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en-US" dirty="0" smtClean="0"/>
              <a:t>Share, </a:t>
            </a:r>
            <a:r>
              <a:rPr lang="ru-RU" dirty="0" smtClean="0"/>
              <a:t>демонстрация</a:t>
            </a:r>
            <a:endParaRPr lang="ru-RU" dirty="0"/>
          </a:p>
        </p:txBody>
      </p:sp>
      <p:pic>
        <p:nvPicPr>
          <p:cNvPr id="11" name="Picture Placeholder 10"/>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12" name="Picture Placeholder 11"/>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13" name="Picture Placeholder 12"/>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en-US" dirty="0" err="1" smtClean="0"/>
              <a:t>Promise.join</a:t>
            </a:r>
            <a:endParaRPr lang="en-US" dirty="0" smtClean="0"/>
          </a:p>
        </p:txBody>
      </p:sp>
      <p:pic>
        <p:nvPicPr>
          <p:cNvPr id="14" name="Picture Placeholder 13"/>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2631829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DataSource</a:t>
            </a:r>
            <a:endParaRPr lang="ru-RU" dirty="0"/>
          </a:p>
        </p:txBody>
      </p:sp>
      <p:sp>
        <p:nvSpPr>
          <p:cNvPr id="3" name="Content Placeholder 2"/>
          <p:cNvSpPr>
            <a:spLocks noGrp="1"/>
          </p:cNvSpPr>
          <p:nvPr>
            <p:ph type="body" sz="quarter" idx="12"/>
          </p:nvPr>
        </p:nvSpPr>
        <p:spPr/>
        <p:txBody>
          <a:bodyPr>
            <a:normAutofit/>
          </a:bodyPr>
          <a:lstStyle/>
          <a:p>
            <a:r>
              <a:rPr lang="en-US" sz="1600" dirty="0" err="1" smtClean="0">
                <a:solidFill>
                  <a:schemeClr val="tx1"/>
                </a:solidFill>
              </a:rPr>
              <a:t>VirtualizedDataSource</a:t>
            </a:r>
            <a:endParaRPr lang="en-US" sz="1600" dirty="0">
              <a:solidFill>
                <a:schemeClr val="tx1"/>
              </a:solidFill>
            </a:endParaRPr>
          </a:p>
        </p:txBody>
      </p:sp>
      <p:sp>
        <p:nvSpPr>
          <p:cNvPr id="4" name="Text Placeholder 3"/>
          <p:cNvSpPr>
            <a:spLocks noGrp="1"/>
          </p:cNvSpPr>
          <p:nvPr>
            <p:ph type="body" sz="quarter" idx="13"/>
          </p:nvPr>
        </p:nvSpPr>
        <p:spPr/>
        <p:txBody>
          <a:bodyPr/>
          <a:lstStyle/>
          <a:p>
            <a:r>
              <a:rPr lang="en-US" dirty="0" err="1"/>
              <a:t>IListDataSource</a:t>
            </a:r>
            <a:endParaRPr lang="en-US"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en-US" dirty="0" err="1" smtClean="0"/>
              <a:t>IListDataAdapter</a:t>
            </a:r>
            <a:endParaRPr lang="en-US" dirty="0"/>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en-US" dirty="0" smtClean="0"/>
              <a:t>Fake,</a:t>
            </a:r>
          </a:p>
          <a:p>
            <a:r>
              <a:rPr lang="en-US" dirty="0" smtClean="0"/>
              <a:t>Proxy</a:t>
            </a:r>
            <a:endParaRPr lang="ru-RU" dirty="0"/>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2195811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Tile</a:t>
            </a:r>
          </a:p>
        </p:txBody>
      </p:sp>
      <p:sp>
        <p:nvSpPr>
          <p:cNvPr id="6" name="Text Placeholder 5"/>
          <p:cNvSpPr>
            <a:spLocks noGrp="1"/>
          </p:cNvSpPr>
          <p:nvPr>
            <p:ph type="body" sz="quarter" idx="12"/>
          </p:nvPr>
        </p:nvSpPr>
        <p:spPr/>
        <p:txBody>
          <a:bodyPr/>
          <a:lstStyle/>
          <a:p>
            <a:r>
              <a:rPr lang="ru-RU" dirty="0" smtClean="0"/>
              <a:t>Обновление ленты</a:t>
            </a:r>
            <a:endParaRPr lang="ru-RU" dirty="0"/>
          </a:p>
        </p:txBody>
      </p:sp>
      <p:sp>
        <p:nvSpPr>
          <p:cNvPr id="7" name="Text Placeholder 6"/>
          <p:cNvSpPr>
            <a:spLocks noGrp="1"/>
          </p:cNvSpPr>
          <p:nvPr>
            <p:ph type="body" sz="quarter" idx="13"/>
          </p:nvPr>
        </p:nvSpPr>
        <p:spPr/>
        <p:txBody>
          <a:bodyPr/>
          <a:lstStyle/>
          <a:p>
            <a:r>
              <a:rPr lang="ru-RU" dirty="0" smtClean="0">
                <a:solidFill>
                  <a:schemeClr val="tx1"/>
                </a:solidFill>
              </a:rPr>
              <a:t>Интерактивное взаимодействие</a:t>
            </a:r>
            <a:endParaRPr lang="ru-RU" dirty="0">
              <a:solidFill>
                <a:schemeClr val="tx1"/>
              </a:solidFill>
            </a:endParaRPr>
          </a:p>
        </p:txBody>
      </p:sp>
      <p:pic>
        <p:nvPicPr>
          <p:cNvPr id="10" name="Content Placeholder 9"/>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814752" y="1219200"/>
            <a:ext cx="5341708" cy="4876799"/>
          </a:xfrm>
          <a:prstGeom prst="rect">
            <a:avLst/>
          </a:prstGeom>
        </p:spPr>
      </p:pic>
    </p:spTree>
    <p:extLst>
      <p:ext uri="{BB962C8B-B14F-4D97-AF65-F5344CB8AC3E}">
        <p14:creationId xmlns:p14="http://schemas.microsoft.com/office/powerpoint/2010/main" val="126968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2000" dirty="0"/>
              <a:t>Распространение и развёртывание</a:t>
            </a:r>
            <a:endParaRPr lang="ru-RU" sz="2000" dirty="0"/>
          </a:p>
        </p:txBody>
      </p:sp>
      <p:sp>
        <p:nvSpPr>
          <p:cNvPr id="3" name="Content Placeholder 2"/>
          <p:cNvSpPr>
            <a:spLocks noGrp="1"/>
          </p:cNvSpPr>
          <p:nvPr>
            <p:ph type="body" sz="quarter" idx="12"/>
          </p:nvPr>
        </p:nvSpPr>
        <p:spPr/>
        <p:txBody>
          <a:bodyPr>
            <a:normAutofit/>
          </a:bodyPr>
          <a:lstStyle/>
          <a:p>
            <a:r>
              <a:rPr lang="ru-RU" sz="2000" kern="1200" dirty="0">
                <a:solidFill>
                  <a:schemeClr val="tx1"/>
                </a:solidFill>
                <a:latin typeface="Segoe UI" pitchFamily="34" charset="0"/>
              </a:rPr>
              <a:t>К</a:t>
            </a:r>
            <a:r>
              <a:rPr lang="ru-RU" sz="2000" kern="1200" dirty="0" smtClean="0">
                <a:solidFill>
                  <a:schemeClr val="tx1"/>
                </a:solidFill>
                <a:latin typeface="Segoe UI" pitchFamily="34" charset="0"/>
              </a:rPr>
              <a:t>орпоративный </a:t>
            </a:r>
            <a:r>
              <a:rPr lang="en-US" sz="2000" kern="1200" dirty="0" smtClean="0">
                <a:solidFill>
                  <a:schemeClr val="tx1"/>
                </a:solidFill>
                <a:latin typeface="Segoe UI" pitchFamily="34" charset="0"/>
              </a:rPr>
              <a:t>S</a:t>
            </a:r>
            <a:r>
              <a:rPr lang="ru-RU" sz="2000" kern="1200" dirty="0" err="1" smtClean="0">
                <a:solidFill>
                  <a:schemeClr val="tx1"/>
                </a:solidFill>
                <a:latin typeface="Segoe UI" pitchFamily="34" charset="0"/>
              </a:rPr>
              <a:t>tor</a:t>
            </a:r>
            <a:r>
              <a:rPr lang="en-US" sz="2000" kern="1200" dirty="0" smtClean="0">
                <a:solidFill>
                  <a:schemeClr val="tx1"/>
                </a:solidFill>
                <a:latin typeface="Segoe UI" pitchFamily="34" charset="0"/>
              </a:rPr>
              <a:t>e</a:t>
            </a:r>
          </a:p>
          <a:p>
            <a:r>
              <a:rPr lang="en-US" sz="1050" dirty="0" smtClean="0">
                <a:solidFill>
                  <a:schemeClr val="tx1"/>
                </a:solidFill>
              </a:rPr>
              <a:t>http://companystore.codeplex.com</a:t>
            </a:r>
            <a:endParaRPr lang="ru-RU" sz="1050" dirty="0" smtClean="0">
              <a:solidFill>
                <a:schemeClr val="tx1"/>
              </a:solidFill>
            </a:endParaRPr>
          </a:p>
        </p:txBody>
      </p:sp>
      <p:sp>
        <p:nvSpPr>
          <p:cNvPr id="4" name="Text Placeholder 3"/>
          <p:cNvSpPr>
            <a:spLocks noGrp="1"/>
          </p:cNvSpPr>
          <p:nvPr>
            <p:ph type="body" sz="quarter" idx="13"/>
          </p:nvPr>
        </p:nvSpPr>
        <p:spPr/>
        <p:txBody>
          <a:bodyPr/>
          <a:lstStyle/>
          <a:p>
            <a:r>
              <a:rPr lang="en-US" dirty="0" smtClean="0"/>
              <a:t>Active Directory</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en-US" sz="2000" kern="1200" dirty="0">
                <a:latin typeface="Segoe UI" pitchFamily="34" charset="0"/>
              </a:rPr>
              <a:t>S</a:t>
            </a:r>
            <a:r>
              <a:rPr lang="ru-RU" sz="2000" kern="1200" dirty="0" err="1" smtClean="0">
                <a:latin typeface="Segoe UI" pitchFamily="34" charset="0"/>
              </a:rPr>
              <a:t>tore</a:t>
            </a:r>
            <a:endParaRPr lang="ru-RU" dirty="0"/>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normAutofit/>
          </a:bodyPr>
          <a:lstStyle/>
          <a:p>
            <a:r>
              <a:rPr lang="ru-RU" sz="2000" kern="1200" dirty="0">
                <a:latin typeface="Segoe UI" pitchFamily="34" charset="0"/>
                <a:hlinkClick r:id="rId6"/>
              </a:rPr>
              <a:t>можно делать пакеты в </a:t>
            </a:r>
            <a:r>
              <a:rPr lang="ru-RU" sz="2000" kern="1200" dirty="0" smtClean="0">
                <a:latin typeface="Segoe UI" pitchFamily="34" charset="0"/>
                <a:hlinkClick r:id="rId6"/>
              </a:rPr>
              <a:t>VS</a:t>
            </a:r>
            <a:r>
              <a:rPr lang="ru-RU" sz="2000" kern="1200" dirty="0" smtClean="0">
                <a:latin typeface="Segoe UI" pitchFamily="34" charset="0"/>
              </a:rPr>
              <a:t>, </a:t>
            </a:r>
            <a:r>
              <a:rPr lang="ru-RU" sz="2000" kern="1200" dirty="0">
                <a:latin typeface="Segoe UI" pitchFamily="34" charset="0"/>
              </a:rPr>
              <a:t>тогда </a:t>
            </a:r>
            <a:r>
              <a:rPr lang="ru-RU" sz="2000" kern="1200" dirty="0">
                <a:latin typeface="Segoe UI" pitchFamily="34" charset="0"/>
                <a:hlinkClick r:id="rId7"/>
              </a:rPr>
              <a:t>установка </a:t>
            </a:r>
            <a:r>
              <a:rPr lang="ru-RU" sz="2000" kern="1200" dirty="0" smtClean="0">
                <a:latin typeface="Segoe UI" pitchFamily="34" charset="0"/>
                <a:hlinkClick r:id="rId7"/>
              </a:rPr>
              <a:t>запуск </a:t>
            </a:r>
            <a:r>
              <a:rPr lang="ru-RU" sz="2000" kern="1200" dirty="0" err="1">
                <a:latin typeface="Segoe UI" pitchFamily="34" charset="0"/>
                <a:hlinkClick r:id="rId7"/>
              </a:rPr>
              <a:t>PowerShell</a:t>
            </a:r>
            <a:r>
              <a:rPr lang="ru-RU" sz="2000" kern="1200" dirty="0">
                <a:latin typeface="Segoe UI" pitchFamily="34" charset="0"/>
                <a:hlinkClick r:id="rId7"/>
              </a:rPr>
              <a:t> скрипта</a:t>
            </a:r>
            <a:endParaRPr lang="ru-RU" dirty="0"/>
          </a:p>
        </p:txBody>
      </p:sp>
      <p:pic>
        <p:nvPicPr>
          <p:cNvPr id="26" name="Picture Placeholder 25"/>
          <p:cNvPicPr>
            <a:picLocks noGrp="1" noChangeAspect="1"/>
          </p:cNvPicPr>
          <p:nvPr>
            <p:ph type="pic" sz="quarter" idx="19"/>
          </p:nvPr>
        </p:nvPicPr>
        <p:blipFill>
          <a:blip r:embed="rId8">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3560401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ru-RU" sz="2400" dirty="0" smtClean="0"/>
              <a:t>Безопасность</a:t>
            </a:r>
            <a:endParaRPr lang="en-US" sz="2400" dirty="0"/>
          </a:p>
        </p:txBody>
      </p:sp>
      <p:pic>
        <p:nvPicPr>
          <p:cNvPr id="4" name="Content Placeholder 3"/>
          <p:cNvPicPr>
            <a:picLocks noGrp="1" noChangeAspect="1"/>
          </p:cNvPicPr>
          <p:nvPr>
            <p:ph sz="quarter" idx="13"/>
          </p:nvPr>
        </p:nvPicPr>
        <p:blipFill>
          <a:blip r:embed="rId3"/>
          <a:stretch>
            <a:fillRect/>
          </a:stretch>
        </p:blipFill>
        <p:spPr>
          <a:xfrm>
            <a:off x="3361392" y="1217376"/>
            <a:ext cx="8522633" cy="4812721"/>
          </a:xfrm>
          <a:prstGeom prst="rect">
            <a:avLst/>
          </a:prstGeom>
          <a:solidFill>
            <a:schemeClr val="tx1"/>
          </a:solidFill>
        </p:spPr>
      </p:pic>
    </p:spTree>
    <p:extLst>
      <p:ext uri="{BB962C8B-B14F-4D97-AF65-F5344CB8AC3E}">
        <p14:creationId xmlns:p14="http://schemas.microsoft.com/office/powerpoint/2010/main" val="3513230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ru-RU" dirty="0" smtClean="0"/>
              <a:t>За кадром</a:t>
            </a:r>
            <a:endParaRPr lang="en-US" dirty="0"/>
          </a:p>
        </p:txBody>
      </p:sp>
      <p:sp>
        <p:nvSpPr>
          <p:cNvPr id="3" name="Content Placeholder 2"/>
          <p:cNvSpPr>
            <a:spLocks noGrp="1"/>
          </p:cNvSpPr>
          <p:nvPr>
            <p:ph sz="quarter" idx="13"/>
          </p:nvPr>
        </p:nvSpPr>
        <p:spPr/>
        <p:txBody>
          <a:bodyPr>
            <a:normAutofit fontScale="92500" lnSpcReduction="10000"/>
          </a:bodyPr>
          <a:lstStyle/>
          <a:p>
            <a:pPr fontAlgn="base"/>
            <a:r>
              <a:rPr lang="ru-RU" dirty="0" smtClean="0"/>
              <a:t>В коде проекта на </a:t>
            </a:r>
            <a:r>
              <a:rPr lang="en-US" dirty="0" smtClean="0">
                <a:hlinkClick r:id="rId3"/>
              </a:rPr>
              <a:t>http</a:t>
            </a:r>
            <a:r>
              <a:rPr lang="en-US" dirty="0">
                <a:hlinkClick r:id="rId3"/>
              </a:rPr>
              <a:t>://</a:t>
            </a:r>
            <a:r>
              <a:rPr lang="en-US" dirty="0" smtClean="0">
                <a:hlinkClick r:id="rId3"/>
              </a:rPr>
              <a:t>github.com/Sigura/HubraWin</a:t>
            </a:r>
            <a:r>
              <a:rPr lang="en-US" dirty="0" smtClean="0"/>
              <a:t> </a:t>
            </a:r>
            <a:r>
              <a:rPr lang="ru-RU" dirty="0" smtClean="0"/>
              <a:t>можно найти </a:t>
            </a:r>
            <a:r>
              <a:rPr lang="ru-RU" dirty="0" smtClean="0"/>
              <a:t>ещё:</a:t>
            </a:r>
          </a:p>
          <a:p>
            <a:pPr marL="457200" indent="-457200" fontAlgn="base">
              <a:buAutoNum type="arabicPeriod"/>
            </a:pPr>
            <a:r>
              <a:rPr lang="ru-RU" dirty="0" smtClean="0"/>
              <a:t>реализацию </a:t>
            </a:r>
            <a:r>
              <a:rPr lang="en-US" dirty="0" smtClean="0"/>
              <a:t>proxy </a:t>
            </a:r>
            <a:r>
              <a:rPr lang="ru-RU" dirty="0" smtClean="0"/>
              <a:t>для работы с сервисами в </a:t>
            </a:r>
            <a:r>
              <a:rPr lang="en-US" dirty="0" smtClean="0"/>
              <a:t>Azure</a:t>
            </a:r>
            <a:r>
              <a:rPr lang="ru-RU" dirty="0" smtClean="0"/>
              <a:t> и подменой на </a:t>
            </a:r>
            <a:r>
              <a:rPr lang="en-US" dirty="0" smtClean="0"/>
              <a:t>fake </a:t>
            </a:r>
            <a:r>
              <a:rPr lang="ru-RU" dirty="0" smtClean="0"/>
              <a:t>методы</a:t>
            </a:r>
            <a:r>
              <a:rPr lang="ru-RU" dirty="0" smtClean="0"/>
              <a:t>.</a:t>
            </a:r>
          </a:p>
          <a:p>
            <a:pPr marL="457200" indent="-457200" fontAlgn="base">
              <a:buAutoNum type="arabicPeriod"/>
            </a:pPr>
            <a:r>
              <a:rPr lang="ru-RU" dirty="0" smtClean="0"/>
              <a:t>Отправку страницы на печать</a:t>
            </a:r>
            <a:endParaRPr lang="ru-RU" dirty="0" smtClean="0"/>
          </a:p>
          <a:p>
            <a:pPr marL="457200" indent="-457200" fontAlgn="base">
              <a:buFont typeface="+mj-lt"/>
              <a:buAutoNum type="arabicPeriod"/>
            </a:pPr>
            <a:endParaRPr lang="ru-RU" dirty="0" smtClean="0"/>
          </a:p>
          <a:p>
            <a:pPr marL="457200" indent="-457200" fontAlgn="base">
              <a:buFont typeface="+mj-lt"/>
              <a:buAutoNum type="arabicPeriod"/>
            </a:pPr>
            <a:endParaRPr lang="ru-RU" dirty="0"/>
          </a:p>
        </p:txBody>
      </p:sp>
    </p:spTree>
    <p:extLst>
      <p:ext uri="{BB962C8B-B14F-4D97-AF65-F5344CB8AC3E}">
        <p14:creationId xmlns:p14="http://schemas.microsoft.com/office/powerpoint/2010/main" val="205727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ссылки</a:t>
            </a:r>
            <a:endParaRPr lang="ru-RU" dirty="0"/>
          </a:p>
        </p:txBody>
      </p:sp>
      <p:sp>
        <p:nvSpPr>
          <p:cNvPr id="3" name="Content Placeholder 2"/>
          <p:cNvSpPr>
            <a:spLocks noGrp="1"/>
          </p:cNvSpPr>
          <p:nvPr>
            <p:ph sz="quarter" idx="13"/>
          </p:nvPr>
        </p:nvSpPr>
        <p:spPr/>
        <p:txBody>
          <a:bodyPr>
            <a:normAutofit fontScale="92500" lnSpcReduction="10000"/>
          </a:bodyPr>
          <a:lstStyle/>
          <a:p>
            <a:pPr marL="457200" indent="-457200">
              <a:buAutoNum type="arabicPeriod"/>
            </a:pPr>
            <a:r>
              <a:rPr lang="ru-RU" dirty="0" smtClean="0"/>
              <a:t>Пример приложения </a:t>
            </a:r>
            <a:r>
              <a:rPr lang="en-US" dirty="0" smtClean="0">
                <a:hlinkClick r:id="rId3"/>
              </a:rPr>
              <a:t>http</a:t>
            </a:r>
            <a:r>
              <a:rPr lang="en-US" dirty="0">
                <a:hlinkClick r:id="rId3"/>
              </a:rPr>
              <a:t>://</a:t>
            </a:r>
            <a:r>
              <a:rPr lang="en-US" dirty="0" smtClean="0">
                <a:hlinkClick r:id="rId3"/>
              </a:rPr>
              <a:t>github.com/Sigura/HubraWin</a:t>
            </a:r>
            <a:endParaRPr lang="ru-RU" dirty="0" smtClean="0"/>
          </a:p>
          <a:p>
            <a:pPr marL="457200" indent="-457200">
              <a:buAutoNum type="arabicPeriod"/>
            </a:pPr>
            <a:r>
              <a:rPr lang="ru-RU" dirty="0" smtClean="0"/>
              <a:t>Статья доклада </a:t>
            </a:r>
            <a:r>
              <a:rPr lang="en-US" dirty="0" smtClean="0">
                <a:hlinkClick r:id="rId4"/>
              </a:rPr>
              <a:t>http</a:t>
            </a:r>
            <a:r>
              <a:rPr lang="en-US" dirty="0">
                <a:hlinkClick r:id="rId4"/>
              </a:rPr>
              <a:t>://habrahabr.ru/post/216135</a:t>
            </a:r>
            <a:r>
              <a:rPr lang="en-US" dirty="0" smtClean="0">
                <a:hlinkClick r:id="rId4"/>
              </a:rPr>
              <a:t>/</a:t>
            </a:r>
            <a:endParaRPr lang="ru-RU" dirty="0" smtClean="0"/>
          </a:p>
          <a:p>
            <a:pPr marL="457200" indent="-457200">
              <a:buAutoNum type="arabicPeriod"/>
            </a:pPr>
            <a:r>
              <a:rPr lang="ru-RU" dirty="0" smtClean="0"/>
              <a:t>Всё о </a:t>
            </a:r>
            <a:r>
              <a:rPr lang="en-US" dirty="0" smtClean="0"/>
              <a:t>Modern UI </a:t>
            </a:r>
            <a:r>
              <a:rPr lang="en-US" dirty="0" smtClean="0">
                <a:hlinkClick r:id="rId5"/>
              </a:rPr>
              <a:t>http</a:t>
            </a:r>
            <a:r>
              <a:rPr lang="en-US" dirty="0">
                <a:hlinkClick r:id="rId5"/>
              </a:rPr>
              <a:t>://</a:t>
            </a:r>
            <a:r>
              <a:rPr lang="en-US" dirty="0" smtClean="0">
                <a:hlinkClick r:id="rId5"/>
              </a:rPr>
              <a:t>msdn.microsoft.com/en-us/windows/apps/hh779072.aspx</a:t>
            </a:r>
            <a:endParaRPr lang="ru-RU" dirty="0" smtClean="0"/>
          </a:p>
          <a:p>
            <a:pPr marL="457200" indent="-457200">
              <a:buAutoNum type="arabicPeriod"/>
            </a:pPr>
            <a:endParaRPr lang="ru-RU" dirty="0" smtClean="0"/>
          </a:p>
          <a:p>
            <a:pPr marL="457200" indent="-457200">
              <a:buAutoNum type="arabicPeriod"/>
            </a:pPr>
            <a:endParaRPr lang="en-US" dirty="0" smtClean="0"/>
          </a:p>
          <a:p>
            <a:pPr marL="457200" indent="-457200">
              <a:buAutoNum type="arabicPeriod"/>
            </a:pPr>
            <a:endParaRPr lang="ru-RU" dirty="0"/>
          </a:p>
        </p:txBody>
      </p:sp>
    </p:spTree>
    <p:extLst>
      <p:ext uri="{BB962C8B-B14F-4D97-AF65-F5344CB8AC3E}">
        <p14:creationId xmlns:p14="http://schemas.microsoft.com/office/powerpoint/2010/main" val="2433720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Контакты,</a:t>
            </a:r>
            <a:br>
              <a:rPr lang="ru-RU" dirty="0" smtClean="0"/>
            </a:br>
            <a:r>
              <a:rPr lang="ru-RU" dirty="0" smtClean="0"/>
              <a:t>Вопросы</a:t>
            </a:r>
            <a:endParaRPr lang="ru-RU" dirty="0"/>
          </a:p>
        </p:txBody>
      </p:sp>
      <p:sp>
        <p:nvSpPr>
          <p:cNvPr id="3" name="Content Placeholder 2"/>
          <p:cNvSpPr>
            <a:spLocks noGrp="1"/>
          </p:cNvSpPr>
          <p:nvPr>
            <p:ph sz="quarter" idx="13"/>
          </p:nvPr>
        </p:nvSpPr>
        <p:spPr/>
        <p:txBody>
          <a:bodyPr>
            <a:normAutofit/>
          </a:bodyPr>
          <a:lstStyle/>
          <a:p>
            <a:r>
              <a:rPr lang="ru-RU" sz="4400" dirty="0" smtClean="0"/>
              <a:t>Артур Дудник</a:t>
            </a:r>
          </a:p>
          <a:p>
            <a:r>
              <a:rPr lang="en-US" sz="4400" dirty="0" smtClean="0"/>
              <a:t>adudnik</a:t>
            </a:r>
            <a:r>
              <a:rPr lang="en-US" sz="4400" dirty="0" smtClean="0">
                <a:solidFill>
                  <a:schemeClr val="tx2">
                    <a:lumMod val="75000"/>
                  </a:schemeClr>
                </a:solidFill>
              </a:rPr>
              <a:t>@microsoft.com</a:t>
            </a:r>
            <a:endParaRPr lang="ru-RU" sz="4400" dirty="0">
              <a:solidFill>
                <a:schemeClr val="tx2">
                  <a:lumMod val="75000"/>
                </a:schemeClr>
              </a:solidFill>
            </a:endParaRPr>
          </a:p>
        </p:txBody>
      </p:sp>
    </p:spTree>
    <p:extLst>
      <p:ext uri="{BB962C8B-B14F-4D97-AF65-F5344CB8AC3E}">
        <p14:creationId xmlns:p14="http://schemas.microsoft.com/office/powerpoint/2010/main" val="930262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Win8.1 Modern UI</a:t>
            </a:r>
            <a:endParaRPr lang="ru-RU" dirty="0"/>
          </a:p>
        </p:txBody>
      </p:sp>
      <p:pic>
        <p:nvPicPr>
          <p:cNvPr id="24" name="Picture 23"/>
          <p:cNvPicPr>
            <a:picLocks noChangeAspect="1"/>
          </p:cNvPicPr>
          <p:nvPr/>
        </p:nvPicPr>
        <p:blipFill>
          <a:blip r:embed="rId3"/>
          <a:stretch>
            <a:fillRect/>
          </a:stretch>
        </p:blipFill>
        <p:spPr>
          <a:xfrm>
            <a:off x="2437765" y="1219200"/>
            <a:ext cx="8668055" cy="4875781"/>
          </a:xfrm>
          <a:prstGeom prst="rect">
            <a:avLst/>
          </a:prstGeom>
        </p:spPr>
      </p:pic>
      <p:pic>
        <p:nvPicPr>
          <p:cNvPr id="25" name="Picture 24"/>
          <p:cNvPicPr>
            <a:picLocks noChangeAspect="1"/>
          </p:cNvPicPr>
          <p:nvPr/>
        </p:nvPicPr>
        <p:blipFill rotWithShape="1">
          <a:blip r:embed="rId4"/>
          <a:srcRect t="1" r="43523" b="-89"/>
          <a:stretch/>
        </p:blipFill>
        <p:spPr>
          <a:xfrm>
            <a:off x="7313296" y="1219200"/>
            <a:ext cx="4895451" cy="4880149"/>
          </a:xfrm>
          <a:prstGeom prst="rect">
            <a:avLst/>
          </a:prstGeom>
        </p:spPr>
      </p:pic>
    </p:spTree>
    <p:extLst>
      <p:ext uri="{BB962C8B-B14F-4D97-AF65-F5344CB8AC3E}">
        <p14:creationId xmlns:p14="http://schemas.microsoft.com/office/powerpoint/2010/main" val="381835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MSFT_logo_rgb_C-Wht.pdf"/>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153" b="153"/>
          <a:stretch>
            <a:fillRect/>
          </a:stretch>
        </p:blipFill>
        <p:spPr>
          <a:xfrm>
            <a:off x="15865" y="2438420"/>
            <a:ext cx="6094413" cy="2239264"/>
          </a:xfrm>
        </p:spPr>
      </p:pic>
    </p:spTree>
    <p:extLst>
      <p:ext uri="{BB962C8B-B14F-4D97-AF65-F5344CB8AC3E}">
        <p14:creationId xmlns:p14="http://schemas.microsoft.com/office/powerpoint/2010/main" val="174552173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UI</a:t>
            </a:r>
            <a:endParaRPr lang="ru-RU" dirty="0"/>
          </a:p>
        </p:txBody>
      </p:sp>
      <p:sp>
        <p:nvSpPr>
          <p:cNvPr id="3" name="Content Placeholder 2"/>
          <p:cNvSpPr>
            <a:spLocks noGrp="1"/>
          </p:cNvSpPr>
          <p:nvPr>
            <p:ph type="body" sz="quarter" idx="12"/>
          </p:nvPr>
        </p:nvSpPr>
        <p:spPr/>
        <p:txBody>
          <a:bodyPr>
            <a:normAutofit/>
          </a:bodyPr>
          <a:lstStyle/>
          <a:p>
            <a:r>
              <a:rPr lang="en-US" dirty="0">
                <a:solidFill>
                  <a:schemeClr val="tx1"/>
                </a:solidFill>
              </a:rPr>
              <a:t>Store</a:t>
            </a:r>
            <a:endParaRPr lang="ru-RU" dirty="0" smtClean="0">
              <a:solidFill>
                <a:schemeClr val="tx1"/>
              </a:solidFill>
            </a:endParaRPr>
          </a:p>
        </p:txBody>
      </p:sp>
      <p:sp>
        <p:nvSpPr>
          <p:cNvPr id="4" name="Text Placeholder 3"/>
          <p:cNvSpPr>
            <a:spLocks noGrp="1"/>
          </p:cNvSpPr>
          <p:nvPr>
            <p:ph type="body" sz="quarter" idx="13"/>
          </p:nvPr>
        </p:nvSpPr>
        <p:spPr/>
        <p:txBody>
          <a:bodyPr/>
          <a:lstStyle/>
          <a:p>
            <a:r>
              <a:rPr lang="ru-RU" dirty="0" smtClean="0"/>
              <a:t>Взаимодействия </a:t>
            </a:r>
            <a:r>
              <a:rPr lang="ru-RU" dirty="0"/>
              <a:t>с пользователем</a:t>
            </a:r>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a:t>Дизайн и архитектура</a:t>
            </a:r>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3" r="33"/>
          <a:stretch>
            <a:fillRect/>
          </a:stretch>
        </p:blipFill>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33" r="33"/>
          <a:stretch>
            <a:fillRect/>
          </a:stretch>
        </p:blipFill>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p:pic>
      <p:sp>
        <p:nvSpPr>
          <p:cNvPr id="9" name="Text Placeholder 8"/>
          <p:cNvSpPr>
            <a:spLocks noGrp="1"/>
          </p:cNvSpPr>
          <p:nvPr>
            <p:ph type="body" sz="quarter" idx="18"/>
          </p:nvPr>
        </p:nvSpPr>
        <p:spPr/>
        <p:txBody>
          <a:bodyPr/>
          <a:lstStyle/>
          <a:p>
            <a:r>
              <a:rPr lang="ru-RU" dirty="0"/>
              <a:t>Набор </a:t>
            </a:r>
            <a:r>
              <a:rPr lang="ru-RU" dirty="0" err="1"/>
              <a:t>контролов</a:t>
            </a:r>
            <a:r>
              <a:rPr lang="ru-RU" dirty="0"/>
              <a:t> и библиотек</a:t>
            </a:r>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64711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WinJS</a:t>
            </a:r>
            <a:endParaRPr lang="ru-RU" dirty="0"/>
          </a:p>
        </p:txBody>
      </p:sp>
      <p:sp>
        <p:nvSpPr>
          <p:cNvPr id="3" name="Content Placeholder 2"/>
          <p:cNvSpPr>
            <a:spLocks noGrp="1"/>
          </p:cNvSpPr>
          <p:nvPr>
            <p:ph type="body" sz="quarter" idx="12"/>
          </p:nvPr>
        </p:nvSpPr>
        <p:spPr/>
        <p:txBody>
          <a:bodyPr>
            <a:normAutofit/>
          </a:bodyPr>
          <a:lstStyle/>
          <a:p>
            <a:r>
              <a:rPr lang="ru-RU" dirty="0">
                <a:solidFill>
                  <a:schemeClr val="tx1"/>
                </a:solidFill>
              </a:rPr>
              <a:t>Навигация</a:t>
            </a:r>
            <a:endParaRPr lang="ru-RU" dirty="0" smtClean="0">
              <a:solidFill>
                <a:schemeClr val="tx1"/>
              </a:solidFill>
            </a:endParaRPr>
          </a:p>
        </p:txBody>
      </p:sp>
      <p:sp>
        <p:nvSpPr>
          <p:cNvPr id="4" name="Text Placeholder 3"/>
          <p:cNvSpPr>
            <a:spLocks noGrp="1"/>
          </p:cNvSpPr>
          <p:nvPr>
            <p:ph type="body" sz="quarter" idx="13"/>
          </p:nvPr>
        </p:nvSpPr>
        <p:spPr/>
        <p:txBody>
          <a:bodyPr/>
          <a:lstStyle/>
          <a:p>
            <a:r>
              <a:rPr lang="ru-RU" dirty="0" smtClean="0"/>
              <a:t>Контролы</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a:t>Жизненный цикл </a:t>
            </a:r>
            <a:r>
              <a:rPr lang="ru-RU" dirty="0" smtClean="0"/>
              <a:t>приложения</a:t>
            </a:r>
            <a:endParaRPr lang="ru-RU" dirty="0"/>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ru-RU" dirty="0" err="1" smtClean="0"/>
              <a:t>Темплейты</a:t>
            </a:r>
            <a:endParaRPr lang="ru-RU" dirty="0"/>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641307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Работа с объектами</a:t>
            </a:r>
            <a:endParaRPr lang="ru-RU" dirty="0"/>
          </a:p>
        </p:txBody>
      </p:sp>
      <p:sp>
        <p:nvSpPr>
          <p:cNvPr id="3" name="Content Placeholder 2"/>
          <p:cNvSpPr>
            <a:spLocks noGrp="1"/>
          </p:cNvSpPr>
          <p:nvPr>
            <p:ph type="body" sz="quarter" idx="12"/>
          </p:nvPr>
        </p:nvSpPr>
        <p:spPr/>
        <p:txBody>
          <a:bodyPr>
            <a:normAutofit/>
          </a:bodyPr>
          <a:lstStyle/>
          <a:p>
            <a:r>
              <a:rPr lang="ru-RU" dirty="0" smtClean="0">
                <a:solidFill>
                  <a:schemeClr val="tx1"/>
                </a:solidFill>
              </a:rPr>
              <a:t>Описываем </a:t>
            </a:r>
            <a:r>
              <a:rPr lang="ru-RU" dirty="0">
                <a:solidFill>
                  <a:schemeClr val="tx1"/>
                </a:solidFill>
              </a:rPr>
              <a:t>зависимости</a:t>
            </a:r>
            <a:endParaRPr lang="ru-RU" dirty="0" smtClean="0">
              <a:solidFill>
                <a:schemeClr val="tx1"/>
              </a:solidFill>
            </a:endParaRPr>
          </a:p>
        </p:txBody>
      </p:sp>
      <p:sp>
        <p:nvSpPr>
          <p:cNvPr id="4" name="Text Placeholder 3"/>
          <p:cNvSpPr>
            <a:spLocks noGrp="1"/>
          </p:cNvSpPr>
          <p:nvPr>
            <p:ph type="body" sz="quarter" idx="13"/>
          </p:nvPr>
        </p:nvSpPr>
        <p:spPr/>
        <p:txBody>
          <a:bodyPr/>
          <a:lstStyle/>
          <a:p>
            <a:r>
              <a:rPr lang="ru-RU" dirty="0" smtClean="0"/>
              <a:t>Создаём класс,</a:t>
            </a:r>
          </a:p>
          <a:p>
            <a:r>
              <a:rPr lang="en-US" dirty="0" err="1" smtClean="0"/>
              <a:t>Mixin</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smtClean="0"/>
              <a:t>Делаем </a:t>
            </a:r>
            <a:r>
              <a:rPr lang="ru-RU" dirty="0"/>
              <a:t>замыкание</a:t>
            </a:r>
            <a:endParaRPr lang="ru-RU" dirty="0"/>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en-US" dirty="0" smtClean="0"/>
              <a:t>Namespace</a:t>
            </a:r>
            <a:endParaRPr lang="ru-RU" dirty="0"/>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2759543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ru-RU" dirty="0" smtClean="0"/>
              <a:t>Приложение</a:t>
            </a:r>
            <a:endParaRPr lang="ru-RU" dirty="0"/>
          </a:p>
        </p:txBody>
      </p:sp>
      <p:sp>
        <p:nvSpPr>
          <p:cNvPr id="3" name="Content Placeholder 2"/>
          <p:cNvSpPr>
            <a:spLocks noGrp="1"/>
          </p:cNvSpPr>
          <p:nvPr>
            <p:ph type="body" sz="quarter" idx="12"/>
          </p:nvPr>
        </p:nvSpPr>
        <p:spPr/>
        <p:txBody>
          <a:bodyPr>
            <a:normAutofit/>
          </a:bodyPr>
          <a:lstStyle/>
          <a:p>
            <a:r>
              <a:rPr lang="ru-RU" dirty="0">
                <a:solidFill>
                  <a:schemeClr val="tx1"/>
                </a:solidFill>
              </a:rPr>
              <a:t>Свой </a:t>
            </a:r>
            <a:r>
              <a:rPr lang="ru-RU" dirty="0" err="1" smtClean="0">
                <a:solidFill>
                  <a:schemeClr val="tx1"/>
                </a:solidFill>
              </a:rPr>
              <a:t>framework</a:t>
            </a:r>
            <a:r>
              <a:rPr lang="en-US" dirty="0" smtClean="0">
                <a:solidFill>
                  <a:schemeClr val="tx1"/>
                </a:solidFill>
              </a:rPr>
              <a:t/>
            </a:r>
            <a:br>
              <a:rPr lang="en-US" dirty="0" smtClean="0">
                <a:solidFill>
                  <a:schemeClr val="tx1"/>
                </a:solidFill>
              </a:rPr>
            </a:br>
            <a:r>
              <a:rPr lang="ru-RU" dirty="0" err="1">
                <a:solidFill>
                  <a:schemeClr val="tx1"/>
                </a:solidFill>
              </a:rPr>
              <a:t>WinJS</a:t>
            </a:r>
            <a:r>
              <a:rPr lang="ru-RU" dirty="0">
                <a:solidFill>
                  <a:schemeClr val="tx1"/>
                </a:solidFill>
              </a:rPr>
              <a:t>, </a:t>
            </a:r>
            <a:r>
              <a:rPr lang="ru-RU" dirty="0" err="1">
                <a:solidFill>
                  <a:schemeClr val="tx1"/>
                </a:solidFill>
              </a:rPr>
              <a:t>Application</a:t>
            </a:r>
            <a:r>
              <a:rPr lang="ru-RU" dirty="0">
                <a:solidFill>
                  <a:schemeClr val="tx1"/>
                </a:solidFill>
              </a:rPr>
              <a:t>, </a:t>
            </a:r>
            <a:r>
              <a:rPr lang="ru-RU" dirty="0" smtClean="0">
                <a:solidFill>
                  <a:schemeClr val="tx1"/>
                </a:solidFill>
              </a:rPr>
              <a:t>Windows</a:t>
            </a:r>
            <a:r>
              <a:rPr lang="en-US" dirty="0" smtClean="0">
                <a:solidFill>
                  <a:schemeClr val="tx1"/>
                </a:solidFill>
              </a:rPr>
              <a:t>, …</a:t>
            </a:r>
            <a:endParaRPr lang="ru-RU" dirty="0" smtClean="0">
              <a:solidFill>
                <a:schemeClr val="tx1"/>
              </a:solidFill>
            </a:endParaRPr>
          </a:p>
        </p:txBody>
      </p:sp>
      <p:sp>
        <p:nvSpPr>
          <p:cNvPr id="4" name="Text Placeholder 3"/>
          <p:cNvSpPr>
            <a:spLocks noGrp="1"/>
          </p:cNvSpPr>
          <p:nvPr>
            <p:ph type="body" sz="quarter" idx="13"/>
          </p:nvPr>
        </p:nvSpPr>
        <p:spPr/>
        <p:txBody>
          <a:bodyPr/>
          <a:lstStyle/>
          <a:p>
            <a:r>
              <a:rPr lang="ru-RU" dirty="0" err="1"/>
              <a:t>К</a:t>
            </a:r>
            <a:r>
              <a:rPr lang="ru-RU" dirty="0" err="1" smtClean="0"/>
              <a:t>онтролов</a:t>
            </a:r>
            <a:r>
              <a:rPr lang="ru-RU" dirty="0" smtClean="0"/>
              <a:t> </a:t>
            </a:r>
            <a:r>
              <a:rPr lang="ru-RU" dirty="0"/>
              <a:t>в </a:t>
            </a:r>
            <a:r>
              <a:rPr lang="ru-RU" dirty="0" err="1"/>
              <a:t>WinJS.UI</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en-US" dirty="0" smtClean="0"/>
              <a:t>C</a:t>
            </a:r>
            <a:r>
              <a:rPr lang="ru-RU" dirty="0" smtClean="0"/>
              <a:t>вой </a:t>
            </a:r>
            <a:r>
              <a:rPr lang="ru-RU" dirty="0"/>
              <a:t>хостинг</a:t>
            </a:r>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ru-RU" dirty="0" err="1" smtClean="0"/>
              <a:t>Темплейты</a:t>
            </a:r>
            <a:endParaRPr lang="ru-RU" dirty="0"/>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2254088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ru-RU" dirty="0"/>
              <a:t>Навигация по страницам</a:t>
            </a:r>
            <a:endParaRPr lang="ru-RU" dirty="0"/>
          </a:p>
        </p:txBody>
      </p:sp>
      <p:sp>
        <p:nvSpPr>
          <p:cNvPr id="3" name="Content Placeholder 2"/>
          <p:cNvSpPr>
            <a:spLocks noGrp="1"/>
          </p:cNvSpPr>
          <p:nvPr>
            <p:ph type="body" sz="quarter" idx="12"/>
          </p:nvPr>
        </p:nvSpPr>
        <p:spPr/>
        <p:txBody>
          <a:bodyPr>
            <a:normAutofit/>
          </a:bodyPr>
          <a:lstStyle/>
          <a:p>
            <a:pPr fontAlgn="base"/>
            <a:r>
              <a:rPr lang="ru-RU" dirty="0" smtClean="0">
                <a:solidFill>
                  <a:schemeClr val="tx1"/>
                </a:solidFill>
              </a:rPr>
              <a:t>Паттерн </a:t>
            </a:r>
            <a:r>
              <a:rPr lang="en-US" dirty="0">
                <a:solidFill>
                  <a:schemeClr val="tx1"/>
                </a:solidFill>
              </a:rPr>
              <a:t>D</a:t>
            </a:r>
            <a:r>
              <a:rPr lang="en-US" dirty="0" smtClean="0">
                <a:solidFill>
                  <a:schemeClr val="tx1"/>
                </a:solidFill>
              </a:rPr>
              <a:t>ispose</a:t>
            </a:r>
            <a:endParaRPr lang="ru-RU" dirty="0">
              <a:solidFill>
                <a:schemeClr val="tx1"/>
              </a:solidFill>
            </a:endParaRPr>
          </a:p>
        </p:txBody>
      </p:sp>
      <p:sp>
        <p:nvSpPr>
          <p:cNvPr id="4" name="Text Placeholder 3"/>
          <p:cNvSpPr>
            <a:spLocks noGrp="1"/>
          </p:cNvSpPr>
          <p:nvPr>
            <p:ph type="body" sz="quarter" idx="13"/>
          </p:nvPr>
        </p:nvSpPr>
        <p:spPr/>
        <p:txBody>
          <a:bodyPr/>
          <a:lstStyle/>
          <a:p>
            <a:r>
              <a:rPr lang="en-US" dirty="0" err="1"/>
              <a:t>Pages.render</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smtClean="0"/>
              <a:t>Зачем</a:t>
            </a:r>
            <a:endParaRPr lang="ru-RU" dirty="0"/>
          </a:p>
        </p:txBody>
      </p:sp>
      <p:pic>
        <p:nvPicPr>
          <p:cNvPr id="11" name="Picture Placeholder 10"/>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7765" y="1219517"/>
            <a:ext cx="2437765" cy="2437765"/>
          </a:xfrm>
        </p:spPr>
      </p:pic>
      <p:pic>
        <p:nvPicPr>
          <p:cNvPr id="12" name="Picture Placeholder 11"/>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7313295" y="1219517"/>
            <a:ext cx="2437765" cy="2437765"/>
          </a:xfrm>
        </p:spPr>
      </p:pic>
      <p:pic>
        <p:nvPicPr>
          <p:cNvPr id="13" name="Picture Placeholder 12"/>
          <p:cNvPicPr>
            <a:picLocks noGrp="1" noChangeAspect="1"/>
          </p:cNvPicPr>
          <p:nvPr>
            <p:ph type="pic" sz="quarter" idx="17"/>
          </p:nvPr>
        </p:nvPicPr>
        <p:blipFill>
          <a:blip r:embed="rId5">
            <a:extLst>
              <a:ext uri="{28A0092B-C50C-407E-A947-70E740481C1C}">
                <a14:useLocalDpi xmlns:a14="http://schemas.microsoft.com/office/drawing/2010/main" val="0"/>
              </a:ext>
            </a:extLst>
          </a:blip>
          <a:stretch>
            <a:fillRect/>
          </a:stretch>
        </p:blipFill>
        <p:spPr>
          <a:xfrm>
            <a:off x="4875530" y="3657917"/>
            <a:ext cx="2437765" cy="2437765"/>
          </a:xfrm>
        </p:spPr>
      </p:pic>
      <p:sp>
        <p:nvSpPr>
          <p:cNvPr id="9" name="Text Placeholder 8"/>
          <p:cNvSpPr>
            <a:spLocks noGrp="1"/>
          </p:cNvSpPr>
          <p:nvPr>
            <p:ph type="body" sz="quarter" idx="18"/>
          </p:nvPr>
        </p:nvSpPr>
        <p:spPr/>
        <p:txBody>
          <a:bodyPr/>
          <a:lstStyle/>
          <a:p>
            <a:r>
              <a:rPr lang="en-US" dirty="0" smtClean="0"/>
              <a:t>Unload,</a:t>
            </a:r>
          </a:p>
          <a:p>
            <a:r>
              <a:rPr lang="en-US" dirty="0" err="1" smtClean="0"/>
              <a:t>UpdateLayout</a:t>
            </a:r>
            <a:endParaRPr lang="en-US" dirty="0" smtClean="0"/>
          </a:p>
        </p:txBody>
      </p:sp>
      <p:pic>
        <p:nvPicPr>
          <p:cNvPr id="14" name="Picture Placeholder 13"/>
          <p:cNvPicPr>
            <a:picLocks noGrp="1" noChangeAspect="1"/>
          </p:cNvPicPr>
          <p:nvPr>
            <p:ph type="pic" sz="quarter" idx="19"/>
          </p:nvPr>
        </p:nvPicPr>
        <p:blipFill>
          <a:blip r:embed="rId6">
            <a:extLst>
              <a:ext uri="{28A0092B-C50C-407E-A947-70E740481C1C}">
                <a14:useLocalDpi xmlns:a14="http://schemas.microsoft.com/office/drawing/2010/main" val="0"/>
              </a:ext>
            </a:extLst>
          </a:blip>
          <a:stretch>
            <a:fillRect/>
          </a:stretch>
        </p:blipFill>
        <p:spPr>
          <a:xfrm>
            <a:off x="9751060" y="3657917"/>
            <a:ext cx="2437765" cy="2437765"/>
          </a:xfrm>
        </p:spPr>
      </p:pic>
    </p:spTree>
    <p:extLst>
      <p:ext uri="{BB962C8B-B14F-4D97-AF65-F5344CB8AC3E}">
        <p14:creationId xmlns:p14="http://schemas.microsoft.com/office/powerpoint/2010/main" val="54861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ru-RU" dirty="0" smtClean="0"/>
              <a:t>Жизненный цикл страницы</a:t>
            </a:r>
            <a:endParaRPr lang="ru-RU" dirty="0"/>
          </a:p>
        </p:txBody>
      </p:sp>
      <p:sp>
        <p:nvSpPr>
          <p:cNvPr id="3" name="Content Placeholder 2"/>
          <p:cNvSpPr>
            <a:spLocks noGrp="1"/>
          </p:cNvSpPr>
          <p:nvPr>
            <p:ph type="body" sz="quarter" idx="12"/>
          </p:nvPr>
        </p:nvSpPr>
        <p:spPr/>
        <p:txBody>
          <a:bodyPr>
            <a:normAutofit/>
          </a:bodyPr>
          <a:lstStyle/>
          <a:p>
            <a:pPr fontAlgn="base"/>
            <a:r>
              <a:rPr lang="ru-RU" dirty="0">
                <a:solidFill>
                  <a:schemeClr val="tx1"/>
                </a:solidFill>
              </a:rPr>
              <a:t>Инициализация</a:t>
            </a:r>
            <a:endParaRPr lang="ru-RU" dirty="0">
              <a:solidFill>
                <a:schemeClr val="tx1"/>
              </a:solidFill>
            </a:endParaRPr>
          </a:p>
        </p:txBody>
      </p:sp>
      <p:sp>
        <p:nvSpPr>
          <p:cNvPr id="4" name="Text Placeholder 3"/>
          <p:cNvSpPr>
            <a:spLocks noGrp="1"/>
          </p:cNvSpPr>
          <p:nvPr>
            <p:ph type="body" sz="quarter" idx="13"/>
          </p:nvPr>
        </p:nvSpPr>
        <p:spPr/>
        <p:txBody>
          <a:bodyPr/>
          <a:lstStyle/>
          <a:p>
            <a:r>
              <a:rPr lang="ru-RU" dirty="0"/>
              <a:t>Обработка обновления страницы</a:t>
            </a:r>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a:t>Применение ресурсов, </a:t>
            </a:r>
            <a:r>
              <a:rPr lang="ru-RU" dirty="0" err="1"/>
              <a:t>байдингов</a:t>
            </a:r>
            <a:endParaRPr lang="ru-RU" dirty="0"/>
          </a:p>
        </p:txBody>
      </p:sp>
      <p:pic>
        <p:nvPicPr>
          <p:cNvPr id="11" name="Picture Placeholder 10"/>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3" r="33"/>
          <a:stretch>
            <a:fillRect/>
          </a:stretch>
        </p:blipFill>
        <p:spPr/>
      </p:pic>
      <p:pic>
        <p:nvPicPr>
          <p:cNvPr id="12" name="Picture Placeholder 11"/>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33" r="33"/>
          <a:stretch>
            <a:fillRect/>
          </a:stretch>
        </p:blipFill>
        <p:spPr/>
      </p:pic>
      <p:pic>
        <p:nvPicPr>
          <p:cNvPr id="13" name="Picture Placeholder 12"/>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p:pic>
      <p:sp>
        <p:nvSpPr>
          <p:cNvPr id="9" name="Text Placeholder 8"/>
          <p:cNvSpPr>
            <a:spLocks noGrp="1"/>
          </p:cNvSpPr>
          <p:nvPr>
            <p:ph type="body" sz="quarter" idx="18"/>
          </p:nvPr>
        </p:nvSpPr>
        <p:spPr/>
        <p:txBody>
          <a:bodyPr/>
          <a:lstStyle/>
          <a:p>
            <a:r>
              <a:rPr lang="ru-RU" dirty="0"/>
              <a:t>Выгрузка страницы</a:t>
            </a:r>
          </a:p>
        </p:txBody>
      </p:sp>
      <p:pic>
        <p:nvPicPr>
          <p:cNvPr id="14" name="Picture Placeholder 13"/>
          <p:cNvPicPr>
            <a:picLocks noGrp="1" noChangeAspect="1"/>
          </p:cNvPicPr>
          <p:nvPr>
            <p:ph type="pic" sz="quarter" idx="19"/>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100122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Локализация</a:t>
            </a:r>
            <a:endParaRPr lang="ru-RU" dirty="0"/>
          </a:p>
        </p:txBody>
      </p:sp>
      <p:sp>
        <p:nvSpPr>
          <p:cNvPr id="3" name="Content Placeholder 2"/>
          <p:cNvSpPr>
            <a:spLocks noGrp="1"/>
          </p:cNvSpPr>
          <p:nvPr>
            <p:ph type="body" sz="quarter" idx="12"/>
          </p:nvPr>
        </p:nvSpPr>
        <p:spPr/>
        <p:txBody>
          <a:bodyPr>
            <a:normAutofit/>
          </a:bodyPr>
          <a:lstStyle/>
          <a:p>
            <a:r>
              <a:rPr lang="ru-RU" dirty="0" smtClean="0">
                <a:solidFill>
                  <a:schemeClr val="tx1"/>
                </a:solidFill>
              </a:rPr>
              <a:t>Доступ из </a:t>
            </a:r>
            <a:r>
              <a:rPr lang="en-US" dirty="0" smtClean="0">
                <a:solidFill>
                  <a:schemeClr val="tx1"/>
                </a:solidFill>
              </a:rPr>
              <a:t>HTML</a:t>
            </a:r>
            <a:endParaRPr lang="ru-RU" dirty="0" smtClean="0">
              <a:solidFill>
                <a:schemeClr val="tx1"/>
              </a:solidFill>
            </a:endParaRPr>
          </a:p>
        </p:txBody>
      </p:sp>
      <p:sp>
        <p:nvSpPr>
          <p:cNvPr id="4" name="Text Placeholder 3"/>
          <p:cNvSpPr>
            <a:spLocks noGrp="1"/>
          </p:cNvSpPr>
          <p:nvPr>
            <p:ph type="body" sz="quarter" idx="13"/>
          </p:nvPr>
        </p:nvSpPr>
        <p:spPr/>
        <p:txBody>
          <a:bodyPr/>
          <a:lstStyle/>
          <a:p>
            <a:r>
              <a:rPr lang="ru-RU" dirty="0" smtClean="0"/>
              <a:t>Доступ из кода</a:t>
            </a:r>
            <a:endParaRPr lang="ru-RU" dirty="0"/>
          </a:p>
        </p:txBody>
      </p:sp>
      <p:sp>
        <p:nvSpPr>
          <p:cNvPr id="5" name="Text Placeholder 4"/>
          <p:cNvSpPr>
            <a:spLocks noGrp="1"/>
          </p:cNvSpPr>
          <p:nvPr>
            <p:ph type="body" sz="quarter" idx="14"/>
          </p:nvPr>
        </p:nvSpPr>
        <p:spPr>
          <a:solidFill>
            <a:schemeClr val="accent6">
              <a:lumMod val="50000"/>
              <a:lumOff val="50000"/>
            </a:schemeClr>
          </a:solidFill>
        </p:spPr>
        <p:txBody>
          <a:bodyPr/>
          <a:lstStyle/>
          <a:p>
            <a:r>
              <a:rPr lang="ru-RU" dirty="0" smtClean="0"/>
              <a:t>Хранение</a:t>
            </a:r>
            <a:endParaRPr lang="en-US" dirty="0" smtClean="0"/>
          </a:p>
          <a:p>
            <a:r>
              <a:rPr lang="en-US" dirty="0" smtClean="0"/>
              <a:t>string\</a:t>
            </a:r>
          </a:p>
          <a:p>
            <a:r>
              <a:rPr lang="en-US" dirty="0" err="1" smtClean="0"/>
              <a:t>resources.resjson</a:t>
            </a:r>
            <a:endParaRPr lang="ru-RU" dirty="0"/>
          </a:p>
        </p:txBody>
      </p:sp>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3" r="33"/>
          <a:stretch>
            <a:fillRect/>
          </a:stretch>
        </p:blipFill>
        <p:spPr/>
      </p:pic>
      <p:pic>
        <p:nvPicPr>
          <p:cNvPr id="24" name="Picture Placeholder 23"/>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33" r="33"/>
          <a:stretch>
            <a:fillRect/>
          </a:stretch>
        </p:blipFill>
        <p:spPr/>
      </p:pic>
      <p:pic>
        <p:nvPicPr>
          <p:cNvPr id="25" name="Picture Placeholder 24"/>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p:pic>
      <p:sp>
        <p:nvSpPr>
          <p:cNvPr id="9" name="Text Placeholder 8"/>
          <p:cNvSpPr>
            <a:spLocks noGrp="1"/>
          </p:cNvSpPr>
          <p:nvPr>
            <p:ph type="body" sz="quarter" idx="18"/>
          </p:nvPr>
        </p:nvSpPr>
        <p:spPr/>
        <p:txBody>
          <a:bodyPr/>
          <a:lstStyle/>
          <a:p>
            <a:r>
              <a:rPr lang="ru-RU" dirty="0" smtClean="0"/>
              <a:t>Особенности</a:t>
            </a:r>
            <a:endParaRPr lang="ru-RU" dirty="0"/>
          </a:p>
        </p:txBody>
      </p:sp>
      <p:pic>
        <p:nvPicPr>
          <p:cNvPr id="26" name="Picture Placeholder 25"/>
          <p:cNvPicPr>
            <a:picLocks noGrp="1" noChangeAspect="1"/>
          </p:cNvPicPr>
          <p:nvPr>
            <p:ph type="pic" sz="quarter" idx="19"/>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892580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ervices_theme_16x9_073012">
  <a:themeElements>
    <a:clrScheme name="Cyan-Blue">
      <a:dk1>
        <a:srgbClr val="000000"/>
      </a:dk1>
      <a:lt1>
        <a:srgbClr val="FFFFFF"/>
      </a:lt1>
      <a:dk2>
        <a:srgbClr val="02163E"/>
      </a:dk2>
      <a:lt2>
        <a:srgbClr val="FFFFFF"/>
      </a:lt2>
      <a:accent1>
        <a:srgbClr val="15AEEF"/>
      </a:accent1>
      <a:accent2>
        <a:srgbClr val="5DB5E4"/>
      </a:accent2>
      <a:accent3>
        <a:srgbClr val="0A5BBA"/>
      </a:accent3>
      <a:accent4>
        <a:srgbClr val="3650B8"/>
      </a:accent4>
      <a:accent5>
        <a:srgbClr val="00027C"/>
      </a:accent5>
      <a:accent6>
        <a:srgbClr val="02163E"/>
      </a:accent6>
      <a:hlink>
        <a:srgbClr val="D8D8D8"/>
      </a:hlink>
      <a:folHlink>
        <a:srgbClr val="A5A5A5"/>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182880" tIns="137160" rIns="91440" rtlCol="0" anchor="t" anchorCtr="0"/>
      <a:lstStyle>
        <a:defPPr>
          <a:defRPr dirty="0"/>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1A6ED6915D944595B98CF2FA10F775" ma:contentTypeVersion="0" ma:contentTypeDescription="Create a new document." ma:contentTypeScope="" ma:versionID="2c02043f8545c3dee7ef5c4027f569b4">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00B8F-BED5-44BD-B897-3A08834D957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A2A7D07-4D88-4CB9-9C54-E2FDAB3C5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F9DA246-AC55-4C04-BF60-6E725989D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MCS-Dynamics-Dark</Template>
  <TotalTime>21832</TotalTime>
  <Words>832</Words>
  <Application>Microsoft Office PowerPoint</Application>
  <PresentationFormat>Custom</PresentationFormat>
  <Paragraphs>248</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Segoe</vt:lpstr>
      <vt:lpstr>Segoe Pro Light</vt:lpstr>
      <vt:lpstr>Segoe UI</vt:lpstr>
      <vt:lpstr>Segoe UI Light</vt:lpstr>
      <vt:lpstr>Segoe UI Semibold</vt:lpstr>
      <vt:lpstr>Services_theme_16x9_073012</vt:lpstr>
      <vt:lpstr>Win8 приложение для продажи розничных продуктов в банковской отрасли</vt:lpstr>
      <vt:lpstr>Win8.1 Modern UI</vt:lpstr>
      <vt:lpstr>Modern UI</vt:lpstr>
      <vt:lpstr>WinJS</vt:lpstr>
      <vt:lpstr>Работа с объектами</vt:lpstr>
      <vt:lpstr>WEB Приложение</vt:lpstr>
      <vt:lpstr>Навигация по страницам</vt:lpstr>
      <vt:lpstr>Жизненный цикл страницы</vt:lpstr>
      <vt:lpstr>Локализация</vt:lpstr>
      <vt:lpstr>Темплейты, байдинг</vt:lpstr>
      <vt:lpstr>Контролы</vt:lpstr>
      <vt:lpstr>Promise, Share</vt:lpstr>
      <vt:lpstr>DataSource</vt:lpstr>
      <vt:lpstr>Tile</vt:lpstr>
      <vt:lpstr>Распространение и развёртывание</vt:lpstr>
      <vt:lpstr>Безопасность</vt:lpstr>
      <vt:lpstr>За кадром</vt:lpstr>
      <vt:lpstr>Полезные ссылки</vt:lpstr>
      <vt:lpstr>Контакты, Вопросы</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L100: Operations Solution Customer Presentation</dc:title>
  <dc:creator>rudy.dillenseger@microsoft.com</dc:creator>
  <cp:lastModifiedBy>Artur Dudnik</cp:lastModifiedBy>
  <cp:revision>927</cp:revision>
  <cp:lastPrinted>2012-11-12T20:38:12Z</cp:lastPrinted>
  <dcterms:created xsi:type="dcterms:W3CDTF">2011-10-26T03:08:33Z</dcterms:created>
  <dcterms:modified xsi:type="dcterms:W3CDTF">2014-03-19T22:32:05Z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0x0101009D1A6ED6915D944595B98CF2FA10F775</vt:lpwstr>
  </property>
  <property fmtid="{D5CDD505-2E9C-101B-9397-08002B2CF9AE}" pid="3" name="TaxKeyword">
    <vt:lpwstr/>
  </property>
  <property fmtid="{D5CDD505-2E9C-101B-9397-08002B2CF9AE}" pid="4" name="TaxKeywordTaxHTField">
    <vt:lpwstr/>
  </property>
  <property fmtid="{D5CDD505-2E9C-101B-9397-08002B2CF9AE}" pid="5" name="Business Scenarios">
    <vt:lpwstr>52;#Operations ERP|1454f281-c762-4fcf-93fb-a9ffdf930172</vt:lpwstr>
  </property>
  <property fmtid="{D5CDD505-2E9C-101B-9397-08002B2CF9AE}" pid="6" name="MSEBOMType">
    <vt:lpwstr/>
  </property>
  <property fmtid="{D5CDD505-2E9C-101B-9397-08002B2CF9AE}" pid="7" name="Primary Products">
    <vt:lpwstr>43;#Dynamics AX|cf45b0d0-68a0-4551-a83c-d76152453c45</vt:lpwstr>
  </property>
  <property fmtid="{D5CDD505-2E9C-101B-9397-08002B2CF9AE}" pid="8" name="MSEPhase">
    <vt:lpwstr/>
  </property>
  <property fmtid="{D5CDD505-2E9C-101B-9397-08002B2CF9AE}" pid="9" name="Priority Areas">
    <vt:lpwstr>9;#Dynamics|edb956eb-632d-45d4-a314-ce3c7e716c3f</vt:lpwstr>
  </property>
</Properties>
</file>