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Experiment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Analysis of Cognitive Tasks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Mean Per Balloon (Exp)</a:t>
            </a:r>
          </a:p>
        </p:txBody>
      </p:sp>
      <p:pic>
        <p:nvPicPr>
          <p:cNvPr id="3" name="Picture 2" descr="bart_exp_mean_per_ball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bart_exp_mean_per_balloon.png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Total Earnings (Exp)</a:t>
            </a:r>
          </a:p>
        </p:txBody>
      </p:sp>
      <p:pic>
        <p:nvPicPr>
          <p:cNvPr id="3" name="Picture 2" descr="bart_exp_total_earn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bart_exp_total_earnings.png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Rt Comparison (Exp)</a:t>
            </a:r>
          </a:p>
        </p:txBody>
      </p:sp>
      <p:pic>
        <p:nvPicPr>
          <p:cNvPr id="3" name="Picture 2" descr="bart_rt_comparison_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7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bart_rt_comparison_exp.png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Mean Per Balloon (Control)</a:t>
            </a:r>
          </a:p>
        </p:txBody>
      </p:sp>
      <p:pic>
        <p:nvPicPr>
          <p:cNvPr id="3" name="Picture 2" descr="bart_control_mean_per_ball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bart_control_mean_per_balloon.png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Mean Per Balloon (Exp)</a:t>
            </a:r>
          </a:p>
        </p:txBody>
      </p:sp>
      <p:pic>
        <p:nvPicPr>
          <p:cNvPr id="3" name="Picture 2" descr="bart_exp_mean_per_ball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bart_exp_mean_per_balloon.png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Total Earnings (Control)</a:t>
            </a:r>
          </a:p>
        </p:txBody>
      </p:sp>
      <p:pic>
        <p:nvPicPr>
          <p:cNvPr id="3" name="Picture 2" descr="bart_control_total_earn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bart_control_total_earnings.png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Total Earnings (Exp)</a:t>
            </a:r>
          </a:p>
        </p:txBody>
      </p:sp>
      <p:pic>
        <p:nvPicPr>
          <p:cNvPr id="3" name="Picture 2" descr="bart_exp_total_earn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bart_exp_total_earnings.png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STROOP Task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STROOP Task: Accuracy Comparison (Control)</a:t>
            </a:r>
          </a:p>
        </p:txBody>
      </p:sp>
      <p:pic>
        <p:nvPicPr>
          <p:cNvPr id="3" name="Picture 2" descr="stroop_accuracy_comparison_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stroop_accuracy_comparison_control.png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STROOP Task: Accuracy Comparison (Exp)</a:t>
            </a:r>
          </a:p>
        </p:txBody>
      </p:sp>
      <p:pic>
        <p:nvPicPr>
          <p:cNvPr id="3" name="Picture 2" descr="stroop_accuracy_comparison_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stroop_accuracy_comparison_exp.png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STROOP Task: Rt Comparison (Control)</a:t>
            </a:r>
          </a:p>
        </p:txBody>
      </p:sp>
      <p:pic>
        <p:nvPicPr>
          <p:cNvPr id="3" name="Picture 2" descr="stroop_rt_comparison_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9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stroop_rt_comparison_control.png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STROOP Task: Rt Comparison (Exp)</a:t>
            </a:r>
          </a:p>
        </p:txBody>
      </p:sp>
      <p:pic>
        <p:nvPicPr>
          <p:cNvPr id="3" name="Picture 2" descr="stroop_rt_comparison_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9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stroop_rt_comparison_exp.png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NBACK Task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NBACK Task: Accuracy Comparison (Control)</a:t>
            </a:r>
          </a:p>
        </p:txBody>
      </p:sp>
      <p:pic>
        <p:nvPicPr>
          <p:cNvPr id="3" name="Picture 2" descr="nback_accuracy_comparison_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nback_accuracy_comparison_control.png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NBACK Task: Accuracy Comparison (Exp)</a:t>
            </a:r>
          </a:p>
        </p:txBody>
      </p:sp>
      <p:pic>
        <p:nvPicPr>
          <p:cNvPr id="3" name="Picture 2" descr="nback_accuracy_comparison_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nback_accuracy_comparison_exp.png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NBACK Task: Rt Comparison (Control)</a:t>
            </a:r>
          </a:p>
        </p:txBody>
      </p:sp>
      <p:pic>
        <p:nvPicPr>
          <p:cNvPr id="3" name="Picture 2" descr="nback_rt_comparison_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9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nback_rt_comparison_control.png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NBACK Task: Rt Comparison (Exp)</a:t>
            </a:r>
          </a:p>
        </p:txBody>
      </p:sp>
      <p:pic>
        <p:nvPicPr>
          <p:cNvPr id="3" name="Picture 2" descr="nback_rt_comparison_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7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nback_rt_comparison_exp.png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EMOTION Task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EMOTION Task: Mean Arousal (Control)</a:t>
            </a:r>
          </a:p>
        </p:txBody>
      </p:sp>
      <p:pic>
        <p:nvPicPr>
          <p:cNvPr id="3" name="Picture 2" descr="emotion_control_mean_arous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178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emotion_control_mean_arousal.png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EMOTION Task: Mean Arousal (Exp)</a:t>
            </a:r>
          </a:p>
        </p:txBody>
      </p:sp>
      <p:pic>
        <p:nvPicPr>
          <p:cNvPr id="3" name="Picture 2" descr="emotion_exp_mean_arous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178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emotion_exp_mean_arousal.png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Accuracy Comparison (Control)</a:t>
            </a:r>
          </a:p>
        </p:txBody>
      </p:sp>
      <p:pic>
        <p:nvPicPr>
          <p:cNvPr id="3" name="Picture 2" descr="bart_accuracy_comparison_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bart_accuracy_comparison_control.png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EMOTION Task: Mean Valence (Control)</a:t>
            </a:r>
          </a:p>
        </p:txBody>
      </p:sp>
      <p:pic>
        <p:nvPicPr>
          <p:cNvPr id="3" name="Picture 2" descr="emotion_control_mean_val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178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emotion_control_mean_valence.png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EMOTION Task: Mean Valence (Exp)</a:t>
            </a:r>
          </a:p>
        </p:txBody>
      </p:sp>
      <p:pic>
        <p:nvPicPr>
          <p:cNvPr id="3" name="Picture 2" descr="emotion_exp_mean_val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178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emotion_exp_mean_valence.png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Accuracy Comparison (Exp)</a:t>
            </a:r>
          </a:p>
        </p:txBody>
      </p:sp>
      <p:pic>
        <p:nvPicPr>
          <p:cNvPr id="3" name="Picture 2" descr="bart_accuracy_comparison_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bart_accuracy_comparison_exp.png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Rt Comparison (Control)</a:t>
            </a:r>
          </a:p>
        </p:txBody>
      </p:sp>
      <p:pic>
        <p:nvPicPr>
          <p:cNvPr id="3" name="Picture 2" descr="bart_accuracy_comparison_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bart_accuracy_comparison_control.png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Mean Per Balloon (Control)</a:t>
            </a:r>
          </a:p>
        </p:txBody>
      </p:sp>
      <p:pic>
        <p:nvPicPr>
          <p:cNvPr id="3" name="Picture 2" descr="bart_control_mean_per_ball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bart_control_mean_per_balloon.png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Total Earnings (Control)</a:t>
            </a:r>
          </a:p>
        </p:txBody>
      </p:sp>
      <p:pic>
        <p:nvPicPr>
          <p:cNvPr id="3" name="Picture 2" descr="bart_control_total_earn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bart_control_total_earnings.png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Rt Comparison (Control)</a:t>
            </a:r>
          </a:p>
        </p:txBody>
      </p:sp>
      <p:pic>
        <p:nvPicPr>
          <p:cNvPr id="3" name="Picture 2" descr="bart_rt_comparison_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9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bart_rt_comparison_control.png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Task: Rt Comparison (Exp)</a:t>
            </a:r>
          </a:p>
        </p:txBody>
      </p:sp>
      <p:pic>
        <p:nvPicPr>
          <p:cNvPr id="3" name="Picture 2" descr="bart_accuracy_comparison_e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20"/>
            <a:ext cx="5486400" cy="339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9436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bart_accuracy_comparison_exp.png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