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44FE"/>
    <a:srgbClr val="A86E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423E57-CB60-4E1D-A614-F6132850FFBA}" v="8" dt="2023-10-17T19:06:33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jerkhaug, Sigurd" userId="6a5b5c75-6033-4fdb-a144-562842efa264" providerId="ADAL" clId="{C3423E57-CB60-4E1D-A614-F6132850FFBA}"/>
    <pc:docChg chg="undo custSel modSld">
      <pc:chgData name="Bjerkhaug, Sigurd" userId="6a5b5c75-6033-4fdb-a144-562842efa264" providerId="ADAL" clId="{C3423E57-CB60-4E1D-A614-F6132850FFBA}" dt="2023-10-17T19:06:54.622" v="93" actId="1076"/>
      <pc:docMkLst>
        <pc:docMk/>
      </pc:docMkLst>
      <pc:sldChg chg="addSp delSp modSp mod">
        <pc:chgData name="Bjerkhaug, Sigurd" userId="6a5b5c75-6033-4fdb-a144-562842efa264" providerId="ADAL" clId="{C3423E57-CB60-4E1D-A614-F6132850FFBA}" dt="2023-10-17T19:06:54.622" v="93" actId="1076"/>
        <pc:sldMkLst>
          <pc:docMk/>
          <pc:sldMk cId="2369882187" sldId="257"/>
        </pc:sldMkLst>
        <pc:spChg chg="add mod">
          <ac:chgData name="Bjerkhaug, Sigurd" userId="6a5b5c75-6033-4fdb-a144-562842efa264" providerId="ADAL" clId="{C3423E57-CB60-4E1D-A614-F6132850FFBA}" dt="2023-10-17T19:03:22.798" v="27" actId="14100"/>
          <ac:spMkLst>
            <pc:docMk/>
            <pc:sldMk cId="2369882187" sldId="257"/>
            <ac:spMk id="2" creationId="{B58A78D6-6614-371C-61CB-759F4A781714}"/>
          </ac:spMkLst>
        </pc:spChg>
        <pc:spChg chg="add mod">
          <ac:chgData name="Bjerkhaug, Sigurd" userId="6a5b5c75-6033-4fdb-a144-562842efa264" providerId="ADAL" clId="{C3423E57-CB60-4E1D-A614-F6132850FFBA}" dt="2023-10-17T19:03:35.305" v="30" actId="14100"/>
          <ac:spMkLst>
            <pc:docMk/>
            <pc:sldMk cId="2369882187" sldId="257"/>
            <ac:spMk id="3" creationId="{00593D88-5766-7BF9-EF61-C0A6816D42BA}"/>
          </ac:spMkLst>
        </pc:spChg>
        <pc:spChg chg="mod">
          <ac:chgData name="Bjerkhaug, Sigurd" userId="6a5b5c75-6033-4fdb-a144-562842efa264" providerId="ADAL" clId="{C3423E57-CB60-4E1D-A614-F6132850FFBA}" dt="2023-10-17T15:47:47.981" v="15" actId="14100"/>
          <ac:spMkLst>
            <pc:docMk/>
            <pc:sldMk cId="2369882187" sldId="257"/>
            <ac:spMk id="4" creationId="{1D395C69-2B62-18C2-F8FD-12726D671D54}"/>
          </ac:spMkLst>
        </pc:spChg>
        <pc:spChg chg="mod">
          <ac:chgData name="Bjerkhaug, Sigurd" userId="6a5b5c75-6033-4fdb-a144-562842efa264" providerId="ADAL" clId="{C3423E57-CB60-4E1D-A614-F6132850FFBA}" dt="2023-10-17T15:47:31.615" v="8" actId="1076"/>
          <ac:spMkLst>
            <pc:docMk/>
            <pc:sldMk cId="2369882187" sldId="257"/>
            <ac:spMk id="12" creationId="{EB47D125-C952-44AD-59B4-3F5B8E21129D}"/>
          </ac:spMkLst>
        </pc:spChg>
        <pc:spChg chg="mod">
          <ac:chgData name="Bjerkhaug, Sigurd" userId="6a5b5c75-6033-4fdb-a144-562842efa264" providerId="ADAL" clId="{C3423E57-CB60-4E1D-A614-F6132850FFBA}" dt="2023-10-17T15:47:33.813" v="9" actId="1076"/>
          <ac:spMkLst>
            <pc:docMk/>
            <pc:sldMk cId="2369882187" sldId="257"/>
            <ac:spMk id="13" creationId="{D57C2F9A-EA72-4C83-2B03-FCCE55962245}"/>
          </ac:spMkLst>
        </pc:spChg>
        <pc:spChg chg="del">
          <ac:chgData name="Bjerkhaug, Sigurd" userId="6a5b5c75-6033-4fdb-a144-562842efa264" providerId="ADAL" clId="{C3423E57-CB60-4E1D-A614-F6132850FFBA}" dt="2023-10-17T19:03:54.737" v="35" actId="478"/>
          <ac:spMkLst>
            <pc:docMk/>
            <pc:sldMk cId="2369882187" sldId="257"/>
            <ac:spMk id="14" creationId="{9B3280E1-7FF8-AD1D-E8A4-AD279BFAFB0E}"/>
          </ac:spMkLst>
        </pc:spChg>
        <pc:spChg chg="del">
          <ac:chgData name="Bjerkhaug, Sigurd" userId="6a5b5c75-6033-4fdb-a144-562842efa264" providerId="ADAL" clId="{C3423E57-CB60-4E1D-A614-F6132850FFBA}" dt="2023-10-17T19:03:04.638" v="23" actId="478"/>
          <ac:spMkLst>
            <pc:docMk/>
            <pc:sldMk cId="2369882187" sldId="257"/>
            <ac:spMk id="18" creationId="{0E2DF697-E33E-F711-D3CA-A475943950EA}"/>
          </ac:spMkLst>
        </pc:spChg>
        <pc:spChg chg="del">
          <ac:chgData name="Bjerkhaug, Sigurd" userId="6a5b5c75-6033-4fdb-a144-562842efa264" providerId="ADAL" clId="{C3423E57-CB60-4E1D-A614-F6132850FFBA}" dt="2023-10-17T19:03:51.494" v="34" actId="478"/>
          <ac:spMkLst>
            <pc:docMk/>
            <pc:sldMk cId="2369882187" sldId="257"/>
            <ac:spMk id="19" creationId="{08B50E80-1808-1F8F-D343-CAEF5745410B}"/>
          </ac:spMkLst>
        </pc:spChg>
        <pc:spChg chg="del">
          <ac:chgData name="Bjerkhaug, Sigurd" userId="6a5b5c75-6033-4fdb-a144-562842efa264" providerId="ADAL" clId="{C3423E57-CB60-4E1D-A614-F6132850FFBA}" dt="2023-10-17T19:04:27.073" v="42" actId="478"/>
          <ac:spMkLst>
            <pc:docMk/>
            <pc:sldMk cId="2369882187" sldId="257"/>
            <ac:spMk id="35" creationId="{BC245D75-A14F-69E9-7F25-47DC98B219FA}"/>
          </ac:spMkLst>
        </pc:spChg>
        <pc:spChg chg="mod">
          <ac:chgData name="Bjerkhaug, Sigurd" userId="6a5b5c75-6033-4fdb-a144-562842efa264" providerId="ADAL" clId="{C3423E57-CB60-4E1D-A614-F6132850FFBA}" dt="2023-10-17T15:47:38.835" v="11" actId="14100"/>
          <ac:spMkLst>
            <pc:docMk/>
            <pc:sldMk cId="2369882187" sldId="257"/>
            <ac:spMk id="36" creationId="{F39418BD-16C6-34A8-4CE9-5EB399BA8FEB}"/>
          </ac:spMkLst>
        </pc:spChg>
        <pc:spChg chg="del">
          <ac:chgData name="Bjerkhaug, Sigurd" userId="6a5b5c75-6033-4fdb-a144-562842efa264" providerId="ADAL" clId="{C3423E57-CB60-4E1D-A614-F6132850FFBA}" dt="2023-10-17T19:04:30.276" v="43" actId="478"/>
          <ac:spMkLst>
            <pc:docMk/>
            <pc:sldMk cId="2369882187" sldId="257"/>
            <ac:spMk id="43" creationId="{3260557B-82C6-EE22-746A-9EF9FED4B63D}"/>
          </ac:spMkLst>
        </pc:spChg>
        <pc:spChg chg="add mod">
          <ac:chgData name="Bjerkhaug, Sigurd" userId="6a5b5c75-6033-4fdb-a144-562842efa264" providerId="ADAL" clId="{C3423E57-CB60-4E1D-A614-F6132850FFBA}" dt="2023-10-17T19:04:06.972" v="39" actId="14100"/>
          <ac:spMkLst>
            <pc:docMk/>
            <pc:sldMk cId="2369882187" sldId="257"/>
            <ac:spMk id="44" creationId="{AEE1E334-4927-D85A-EA3C-A0FE0DF65359}"/>
          </ac:spMkLst>
        </pc:spChg>
        <pc:spChg chg="add mod">
          <ac:chgData name="Bjerkhaug, Sigurd" userId="6a5b5c75-6033-4fdb-a144-562842efa264" providerId="ADAL" clId="{C3423E57-CB60-4E1D-A614-F6132850FFBA}" dt="2023-10-17T19:05:05.873" v="53" actId="14100"/>
          <ac:spMkLst>
            <pc:docMk/>
            <pc:sldMk cId="2369882187" sldId="257"/>
            <ac:spMk id="46" creationId="{4066D44D-1610-C6EE-146E-5781766F0013}"/>
          </ac:spMkLst>
        </pc:spChg>
        <pc:spChg chg="add mod">
          <ac:chgData name="Bjerkhaug, Sigurd" userId="6a5b5c75-6033-4fdb-a144-562842efa264" providerId="ADAL" clId="{C3423E57-CB60-4E1D-A614-F6132850FFBA}" dt="2023-10-17T19:04:43.374" v="47" actId="14100"/>
          <ac:spMkLst>
            <pc:docMk/>
            <pc:sldMk cId="2369882187" sldId="257"/>
            <ac:spMk id="47" creationId="{35D541F5-85E5-E2D0-0E91-DF0AC98AC51A}"/>
          </ac:spMkLst>
        </pc:spChg>
        <pc:spChg chg="add mod">
          <ac:chgData name="Bjerkhaug, Sigurd" userId="6a5b5c75-6033-4fdb-a144-562842efa264" providerId="ADAL" clId="{C3423E57-CB60-4E1D-A614-F6132850FFBA}" dt="2023-10-17T19:06:30.580" v="77" actId="790"/>
          <ac:spMkLst>
            <pc:docMk/>
            <pc:sldMk cId="2369882187" sldId="257"/>
            <ac:spMk id="48" creationId="{37D5C036-C703-2256-271C-990636ED0D34}"/>
          </ac:spMkLst>
        </pc:spChg>
        <pc:spChg chg="add mod">
          <ac:chgData name="Bjerkhaug, Sigurd" userId="6a5b5c75-6033-4fdb-a144-562842efa264" providerId="ADAL" clId="{C3423E57-CB60-4E1D-A614-F6132850FFBA}" dt="2023-10-17T19:06:54.622" v="93" actId="1076"/>
          <ac:spMkLst>
            <pc:docMk/>
            <pc:sldMk cId="2369882187" sldId="257"/>
            <ac:spMk id="49" creationId="{F4387C63-6ABA-C665-6CAC-7BF94862E8FA}"/>
          </ac:spMkLst>
        </pc:spChg>
        <pc:picChg chg="add del mod">
          <ac:chgData name="Bjerkhaug, Sigurd" userId="6a5b5c75-6033-4fdb-a144-562842efa264" providerId="ADAL" clId="{C3423E57-CB60-4E1D-A614-F6132850FFBA}" dt="2023-10-17T15:47:03.872" v="4" actId="931"/>
          <ac:picMkLst>
            <pc:docMk/>
            <pc:sldMk cId="2369882187" sldId="257"/>
            <ac:picMk id="3" creationId="{E8625B52-131A-62E3-78A0-36B06A648548}"/>
          </ac:picMkLst>
        </pc:picChg>
        <pc:picChg chg="add mod ord">
          <ac:chgData name="Bjerkhaug, Sigurd" userId="6a5b5c75-6033-4fdb-a144-562842efa264" providerId="ADAL" clId="{C3423E57-CB60-4E1D-A614-F6132850FFBA}" dt="2023-10-17T19:03:42.259" v="32" actId="108"/>
          <ac:picMkLst>
            <pc:docMk/>
            <pc:sldMk cId="2369882187" sldId="257"/>
            <ac:picMk id="45" creationId="{527D75F6-F704-0CD6-764F-7C997ACE0FD1}"/>
          </ac:picMkLst>
        </pc:picChg>
        <pc:picChg chg="del">
          <ac:chgData name="Bjerkhaug, Sigurd" userId="6a5b5c75-6033-4fdb-a144-562842efa264" providerId="ADAL" clId="{C3423E57-CB60-4E1D-A614-F6132850FFBA}" dt="2023-10-17T15:46:17.322" v="0" actId="478"/>
          <ac:picMkLst>
            <pc:docMk/>
            <pc:sldMk cId="2369882187" sldId="257"/>
            <ac:picMk id="48" creationId="{7FDAFDB5-39BA-B641-B515-FFBDF167499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EF248-0074-8607-1D76-62232B2D3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86521-26E3-212F-76C1-99D8EEC21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AC471-73CB-7A87-B24F-AB9C1619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D0A1-4D32-4A77-9F40-862DFD85295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EBB04-E1AC-F729-DC01-5D40848D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80C36-7870-6FA8-C6C4-96E504E9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E3CE-8F6A-41E2-866B-152683B7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92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532F-6957-C076-41E8-23B75F85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95545-4C20-04C9-8751-1E17620E7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C5F46-0780-D4FC-C412-79FB579E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D0A1-4D32-4A77-9F40-862DFD85295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066B5-BC89-78D7-EE76-94FB91F9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9FCAA-E32E-C520-972F-A27A06AE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E3CE-8F6A-41E2-866B-152683B7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66FCA-4E8D-9EB1-9879-29A3E4BD8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618C7-BD3B-205A-B0F3-78E470524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EDEA0-2C31-B311-4062-C143BAC56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D0A1-4D32-4A77-9F40-862DFD85295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2A30C-0FC4-7944-D414-8466F14D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13D70-023C-390D-F69D-C7085CFD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E3CE-8F6A-41E2-866B-152683B7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60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1501-754E-EBF1-4573-37E46728A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EF9CC-C7BB-813E-1E29-4548877D8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13091-6591-C836-921F-0BBB7224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D0A1-4D32-4A77-9F40-862DFD85295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9593B-CB73-9139-B148-7D1AAB2B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134D7-13CC-CB35-E310-1E0EA101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E3CE-8F6A-41E2-866B-152683B7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00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8C74-CEF6-35AE-1688-319F85984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D5139-5825-B4B4-E65C-9067F2602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54E02-0333-B1C6-C60D-B8703391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D0A1-4D32-4A77-9F40-862DFD85295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0B923-4699-263D-83C5-572E92D7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24BF3-8E4C-290E-6562-30C2F9EB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E3CE-8F6A-41E2-866B-152683B7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86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BEA0-0BFA-0BC3-A5E9-2B1D4052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FCE7B-0684-5915-D813-F387F2795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52C14-BC77-B9F4-5F06-37BFC4CF8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88CF6-124C-BC67-C3E8-759A0CCC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D0A1-4D32-4A77-9F40-862DFD85295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B7CF0-EEC8-5338-7968-3B0D5650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2BA97-2512-D11B-725C-3512CDE9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E3CE-8F6A-41E2-866B-152683B7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68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543B-2EF6-6E5F-3B73-EABC40F34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74421-132C-C768-83CE-4EFF91E5E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F1438-637F-E8AB-C8CD-D795DAB6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E0D47B-22B2-A593-8E77-3568D5A18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87762-FCFF-52D5-9902-50DD21BCD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D9CB88-2898-950B-86F6-2BC47150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D0A1-4D32-4A77-9F40-862DFD85295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C7107-C44D-D029-9560-40DA734D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63289-96CE-727B-FFE2-7AE77590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E3CE-8F6A-41E2-866B-152683B7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31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7686B-0FC4-ACDB-B584-4259542EC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FDFE6-1158-F5E0-161A-633759BD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D0A1-4D32-4A77-9F40-862DFD85295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7EFC7-86AD-4ED8-078E-74BB384C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3A8F3-B26E-04C5-E79E-8DB3FBFC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E3CE-8F6A-41E2-866B-152683B7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12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CA2DB-7FFF-2127-7082-71E05C6E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D0A1-4D32-4A77-9F40-862DFD85295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3B8F7-0A0C-C556-4205-7A979349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20A91-EBCC-7FE6-1E87-B083FF16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E3CE-8F6A-41E2-866B-152683B7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18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402F-497F-F694-DA74-4EFE8E610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653AB-AA66-F65D-4AB6-65579493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487AC-99AC-8EAA-6CCD-4B81A64E9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DD1B2-AC6D-D24B-B3AE-55443403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D0A1-4D32-4A77-9F40-862DFD85295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D53BE-102D-5EAF-5731-04624014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92C88-B006-E494-0065-09FC1960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E3CE-8F6A-41E2-866B-152683B7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00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BD39-817C-BA87-0A05-10E37632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871707-FEF0-01A5-20B8-B12E907BF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B9B06-1A67-ECC6-1CF5-6767B8A60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CC0A9-72CF-E087-7A13-DEFBE47A8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D0A1-4D32-4A77-9F40-862DFD85295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D0D0B-2CCD-DA34-9DB0-2A7F14A6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4598B-B592-2274-9B09-53B3B245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E3CE-8F6A-41E2-866B-152683B7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96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13648F-4E63-3292-7848-56C53F8C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5BBF4-F483-82D5-A4B7-19018484B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D4243-9DD3-D036-874C-6E72B2A8A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5D0A1-4D32-4A77-9F40-862DFD85295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F0553-613D-BEEF-02A9-79D169061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C0DE1-7CAB-44DB-ECA0-389C0F753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3E3CE-8F6A-41E2-866B-152683B7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91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sigur\OneDrive%20-%20Imperial%20College%20London\Study%20tools_python%20scripts\Graphs%20with%20matplotlib\Batch%201%20Arc%20melting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93012-F377-0EA5-9FB5-ABDABCFC9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0D0BB-CE50-8E98-0952-E2748D695B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91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A collage of images of a machine&#10;&#10;Description automatically generated">
            <a:extLst>
              <a:ext uri="{FF2B5EF4-FFF2-40B4-BE49-F238E27FC236}">
                <a16:creationId xmlns:a16="http://schemas.microsoft.com/office/drawing/2014/main" id="{527D75F6-F704-0CD6-764F-7C997ACE0FD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D395C69-2B62-18C2-F8FD-12726D671D54}"/>
              </a:ext>
            </a:extLst>
          </p:cNvPr>
          <p:cNvSpPr>
            <a:spLocks/>
          </p:cNvSpPr>
          <p:nvPr/>
        </p:nvSpPr>
        <p:spPr>
          <a:xfrm>
            <a:off x="2998037" y="558771"/>
            <a:ext cx="396405" cy="448734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65A0DA-543C-3E07-3EEE-55500D7B90FA}"/>
              </a:ext>
            </a:extLst>
          </p:cNvPr>
          <p:cNvSpPr>
            <a:spLocks/>
          </p:cNvSpPr>
          <p:nvPr/>
        </p:nvSpPr>
        <p:spPr>
          <a:xfrm>
            <a:off x="7552367" y="927774"/>
            <a:ext cx="434005" cy="31326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F8D3EC-7B2E-2B66-6ABC-548B6C9807ED}"/>
              </a:ext>
            </a:extLst>
          </p:cNvPr>
          <p:cNvSpPr>
            <a:spLocks/>
          </p:cNvSpPr>
          <p:nvPr/>
        </p:nvSpPr>
        <p:spPr>
          <a:xfrm>
            <a:off x="3238754" y="3125712"/>
            <a:ext cx="534916" cy="287711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3A8B6C-2427-36DB-602B-F92686C049D1}"/>
              </a:ext>
            </a:extLst>
          </p:cNvPr>
          <p:cNvSpPr>
            <a:spLocks/>
          </p:cNvSpPr>
          <p:nvPr/>
        </p:nvSpPr>
        <p:spPr>
          <a:xfrm>
            <a:off x="5388733" y="3190560"/>
            <a:ext cx="478162" cy="352992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F9FD3B-AFD1-8C7D-D795-FB386BD60562}"/>
              </a:ext>
            </a:extLst>
          </p:cNvPr>
          <p:cNvSpPr>
            <a:spLocks/>
          </p:cNvSpPr>
          <p:nvPr/>
        </p:nvSpPr>
        <p:spPr>
          <a:xfrm>
            <a:off x="7552367" y="3180332"/>
            <a:ext cx="471342" cy="326753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5DA5B9-AC30-8E80-7D2F-2C37FCF2F1B9}"/>
              </a:ext>
            </a:extLst>
          </p:cNvPr>
          <p:cNvSpPr>
            <a:spLocks/>
          </p:cNvSpPr>
          <p:nvPr/>
        </p:nvSpPr>
        <p:spPr>
          <a:xfrm>
            <a:off x="3288207" y="5384462"/>
            <a:ext cx="485464" cy="28461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8B4D1C-5A34-0163-AAB5-5F052871459C}"/>
              </a:ext>
            </a:extLst>
          </p:cNvPr>
          <p:cNvSpPr>
            <a:spLocks/>
          </p:cNvSpPr>
          <p:nvPr/>
        </p:nvSpPr>
        <p:spPr>
          <a:xfrm>
            <a:off x="5520715" y="1007505"/>
            <a:ext cx="496559" cy="352992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D846D98-A097-E927-003B-4605AEFACFF6}"/>
              </a:ext>
            </a:extLst>
          </p:cNvPr>
          <p:cNvSpPr>
            <a:spLocks/>
          </p:cNvSpPr>
          <p:nvPr/>
        </p:nvSpPr>
        <p:spPr>
          <a:xfrm>
            <a:off x="3651040" y="781617"/>
            <a:ext cx="557118" cy="417839"/>
          </a:xfrm>
          <a:prstGeom prst="ellips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47D125-C952-44AD-59B4-3F5B8E21129D}"/>
              </a:ext>
            </a:extLst>
          </p:cNvPr>
          <p:cNvSpPr>
            <a:spLocks/>
          </p:cNvSpPr>
          <p:nvPr/>
        </p:nvSpPr>
        <p:spPr>
          <a:xfrm>
            <a:off x="3307386" y="1373326"/>
            <a:ext cx="557118" cy="417839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7C2F9A-EA72-4C83-2B03-FCCE55962245}"/>
              </a:ext>
            </a:extLst>
          </p:cNvPr>
          <p:cNvSpPr>
            <a:spLocks/>
          </p:cNvSpPr>
          <p:nvPr/>
        </p:nvSpPr>
        <p:spPr>
          <a:xfrm>
            <a:off x="4236931" y="1428101"/>
            <a:ext cx="557118" cy="417839"/>
          </a:xfrm>
          <a:prstGeom prst="ellipse">
            <a:avLst/>
          </a:prstGeom>
          <a:noFill/>
          <a:ln w="28575">
            <a:solidFill>
              <a:srgbClr val="CD44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4CF9632-8A41-6713-9C6B-D4EEE6934AA4}"/>
              </a:ext>
            </a:extLst>
          </p:cNvPr>
          <p:cNvSpPr>
            <a:spLocks/>
          </p:cNvSpPr>
          <p:nvPr/>
        </p:nvSpPr>
        <p:spPr>
          <a:xfrm>
            <a:off x="3519711" y="2807122"/>
            <a:ext cx="510315" cy="338325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DF4D338-70E1-D0A4-5757-8B884972F152}"/>
              </a:ext>
            </a:extLst>
          </p:cNvPr>
          <p:cNvSpPr>
            <a:spLocks/>
          </p:cNvSpPr>
          <p:nvPr/>
        </p:nvSpPr>
        <p:spPr>
          <a:xfrm>
            <a:off x="7780476" y="709126"/>
            <a:ext cx="441051" cy="244888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899DF8A-8929-EA17-B88C-213A22481870}"/>
              </a:ext>
            </a:extLst>
          </p:cNvPr>
          <p:cNvSpPr>
            <a:spLocks/>
          </p:cNvSpPr>
          <p:nvPr/>
        </p:nvSpPr>
        <p:spPr>
          <a:xfrm>
            <a:off x="5799273" y="709125"/>
            <a:ext cx="496559" cy="31817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F1CCBBD-0580-9AF9-A3B1-69317001BE9E}"/>
              </a:ext>
            </a:extLst>
          </p:cNvPr>
          <p:cNvSpPr>
            <a:spLocks/>
          </p:cNvSpPr>
          <p:nvPr/>
        </p:nvSpPr>
        <p:spPr>
          <a:xfrm>
            <a:off x="4030026" y="5141261"/>
            <a:ext cx="485464" cy="346937"/>
          </a:xfrm>
          <a:prstGeom prst="ellips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496866D-1F62-3114-17F1-FCFC24BA3846}"/>
              </a:ext>
            </a:extLst>
          </p:cNvPr>
          <p:cNvSpPr>
            <a:spLocks/>
          </p:cNvSpPr>
          <p:nvPr/>
        </p:nvSpPr>
        <p:spPr>
          <a:xfrm>
            <a:off x="8208911" y="2932501"/>
            <a:ext cx="557118" cy="343593"/>
          </a:xfrm>
          <a:prstGeom prst="ellips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27CBC17-BD2A-B610-31F3-717EF4C8329C}"/>
              </a:ext>
            </a:extLst>
          </p:cNvPr>
          <p:cNvSpPr>
            <a:spLocks/>
          </p:cNvSpPr>
          <p:nvPr/>
        </p:nvSpPr>
        <p:spPr>
          <a:xfrm>
            <a:off x="6133088" y="2982125"/>
            <a:ext cx="478161" cy="335576"/>
          </a:xfrm>
          <a:prstGeom prst="ellips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91B1173-9CE0-B242-D016-8BD2116547D7}"/>
              </a:ext>
            </a:extLst>
          </p:cNvPr>
          <p:cNvSpPr>
            <a:spLocks/>
          </p:cNvSpPr>
          <p:nvPr/>
        </p:nvSpPr>
        <p:spPr>
          <a:xfrm>
            <a:off x="4094622" y="2858255"/>
            <a:ext cx="442810" cy="302507"/>
          </a:xfrm>
          <a:prstGeom prst="ellips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6EA4182-BD9B-06DA-E4DF-EF1834C199DC}"/>
              </a:ext>
            </a:extLst>
          </p:cNvPr>
          <p:cNvSpPr>
            <a:spLocks/>
          </p:cNvSpPr>
          <p:nvPr/>
        </p:nvSpPr>
        <p:spPr>
          <a:xfrm>
            <a:off x="8275006" y="725098"/>
            <a:ext cx="434005" cy="302197"/>
          </a:xfrm>
          <a:prstGeom prst="ellips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445127-CED1-C5C9-26B9-DB6A89A6029F}"/>
              </a:ext>
            </a:extLst>
          </p:cNvPr>
          <p:cNvSpPr>
            <a:spLocks/>
          </p:cNvSpPr>
          <p:nvPr/>
        </p:nvSpPr>
        <p:spPr>
          <a:xfrm>
            <a:off x="6324094" y="725098"/>
            <a:ext cx="496558" cy="344474"/>
          </a:xfrm>
          <a:prstGeom prst="ellips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E3E9CBC-18B8-5197-F59F-FFC657CE0712}"/>
              </a:ext>
            </a:extLst>
          </p:cNvPr>
          <p:cNvSpPr>
            <a:spLocks/>
          </p:cNvSpPr>
          <p:nvPr/>
        </p:nvSpPr>
        <p:spPr>
          <a:xfrm>
            <a:off x="5179967" y="2948207"/>
            <a:ext cx="278688" cy="271873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7360B20-6C00-50BC-212D-373A7D4597C3}"/>
              </a:ext>
            </a:extLst>
          </p:cNvPr>
          <p:cNvSpPr>
            <a:spLocks/>
          </p:cNvSpPr>
          <p:nvPr/>
        </p:nvSpPr>
        <p:spPr>
          <a:xfrm>
            <a:off x="7276222" y="2888889"/>
            <a:ext cx="378348" cy="271873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ACCB6DA-3DAF-B8DB-7926-F880E7445CCC}"/>
              </a:ext>
            </a:extLst>
          </p:cNvPr>
          <p:cNvSpPr>
            <a:spLocks/>
          </p:cNvSpPr>
          <p:nvPr/>
        </p:nvSpPr>
        <p:spPr>
          <a:xfrm>
            <a:off x="3073168" y="5099847"/>
            <a:ext cx="295274" cy="284615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1DDCFA3-54AC-575C-3C52-811DAED07281}"/>
              </a:ext>
            </a:extLst>
          </p:cNvPr>
          <p:cNvSpPr>
            <a:spLocks/>
          </p:cNvSpPr>
          <p:nvPr/>
        </p:nvSpPr>
        <p:spPr>
          <a:xfrm>
            <a:off x="6416952" y="1102048"/>
            <a:ext cx="529856" cy="352993"/>
          </a:xfrm>
          <a:prstGeom prst="ellipse">
            <a:avLst/>
          </a:prstGeom>
          <a:noFill/>
          <a:ln w="28575">
            <a:solidFill>
              <a:srgbClr val="CD44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ABF877-351F-EC84-5D57-328CB61AB8B4}"/>
              </a:ext>
            </a:extLst>
          </p:cNvPr>
          <p:cNvSpPr>
            <a:spLocks/>
          </p:cNvSpPr>
          <p:nvPr/>
        </p:nvSpPr>
        <p:spPr>
          <a:xfrm>
            <a:off x="8330529" y="1058300"/>
            <a:ext cx="471342" cy="302197"/>
          </a:xfrm>
          <a:prstGeom prst="ellipse">
            <a:avLst/>
          </a:prstGeom>
          <a:noFill/>
          <a:ln w="28575">
            <a:solidFill>
              <a:srgbClr val="CD44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4EDD481-E2C8-D4C2-F439-A2F76BE7E749}"/>
              </a:ext>
            </a:extLst>
          </p:cNvPr>
          <p:cNvSpPr>
            <a:spLocks/>
          </p:cNvSpPr>
          <p:nvPr/>
        </p:nvSpPr>
        <p:spPr>
          <a:xfrm>
            <a:off x="4129191" y="3220080"/>
            <a:ext cx="557118" cy="314389"/>
          </a:xfrm>
          <a:prstGeom prst="ellipse">
            <a:avLst/>
          </a:prstGeom>
          <a:noFill/>
          <a:ln w="28575">
            <a:solidFill>
              <a:srgbClr val="CD44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951B07D-118B-DC02-3621-6C429B81D51A}"/>
              </a:ext>
            </a:extLst>
          </p:cNvPr>
          <p:cNvSpPr>
            <a:spLocks/>
          </p:cNvSpPr>
          <p:nvPr/>
        </p:nvSpPr>
        <p:spPr>
          <a:xfrm>
            <a:off x="6276773" y="3317702"/>
            <a:ext cx="445464" cy="298794"/>
          </a:xfrm>
          <a:prstGeom prst="ellipse">
            <a:avLst/>
          </a:prstGeom>
          <a:noFill/>
          <a:ln w="28575">
            <a:solidFill>
              <a:srgbClr val="CD44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2A1553A-5CB8-2FAA-C82A-2E152ADE83B3}"/>
              </a:ext>
            </a:extLst>
          </p:cNvPr>
          <p:cNvSpPr>
            <a:spLocks/>
          </p:cNvSpPr>
          <p:nvPr/>
        </p:nvSpPr>
        <p:spPr>
          <a:xfrm>
            <a:off x="8349960" y="3249624"/>
            <a:ext cx="461242" cy="361825"/>
          </a:xfrm>
          <a:prstGeom prst="ellipse">
            <a:avLst/>
          </a:prstGeom>
          <a:noFill/>
          <a:ln w="28575">
            <a:solidFill>
              <a:srgbClr val="CD44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7E6101-844D-B73A-3FE2-A95251A6229C}"/>
              </a:ext>
            </a:extLst>
          </p:cNvPr>
          <p:cNvSpPr>
            <a:spLocks/>
          </p:cNvSpPr>
          <p:nvPr/>
        </p:nvSpPr>
        <p:spPr>
          <a:xfrm>
            <a:off x="4120863" y="5488198"/>
            <a:ext cx="485464" cy="314389"/>
          </a:xfrm>
          <a:prstGeom prst="ellipse">
            <a:avLst/>
          </a:prstGeom>
          <a:noFill/>
          <a:ln w="28575">
            <a:solidFill>
              <a:srgbClr val="CD44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39418BD-16C6-34A8-4CE9-5EB399BA8FEB}"/>
              </a:ext>
            </a:extLst>
          </p:cNvPr>
          <p:cNvSpPr>
            <a:spLocks/>
          </p:cNvSpPr>
          <p:nvPr/>
        </p:nvSpPr>
        <p:spPr>
          <a:xfrm>
            <a:off x="4514978" y="678231"/>
            <a:ext cx="396406" cy="448734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2DEA4F2-5A96-8B6A-F092-8348ACB9693D}"/>
              </a:ext>
            </a:extLst>
          </p:cNvPr>
          <p:cNvSpPr>
            <a:spLocks/>
          </p:cNvSpPr>
          <p:nvPr/>
        </p:nvSpPr>
        <p:spPr>
          <a:xfrm>
            <a:off x="5908275" y="1241039"/>
            <a:ext cx="529856" cy="417839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3142037-44AF-5CEB-5EEE-9A95390C4EA2}"/>
              </a:ext>
            </a:extLst>
          </p:cNvPr>
          <p:cNvSpPr>
            <a:spLocks/>
          </p:cNvSpPr>
          <p:nvPr/>
        </p:nvSpPr>
        <p:spPr>
          <a:xfrm>
            <a:off x="7843045" y="1160281"/>
            <a:ext cx="487484" cy="326753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4035077-D215-F368-DE1E-B905FC0E0762}"/>
              </a:ext>
            </a:extLst>
          </p:cNvPr>
          <p:cNvSpPr>
            <a:spLocks/>
          </p:cNvSpPr>
          <p:nvPr/>
        </p:nvSpPr>
        <p:spPr>
          <a:xfrm>
            <a:off x="3626946" y="3334632"/>
            <a:ext cx="557118" cy="376427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64C760A-C2DC-80F4-97C9-3E322186B65D}"/>
              </a:ext>
            </a:extLst>
          </p:cNvPr>
          <p:cNvSpPr>
            <a:spLocks/>
          </p:cNvSpPr>
          <p:nvPr/>
        </p:nvSpPr>
        <p:spPr>
          <a:xfrm>
            <a:off x="5766854" y="3438447"/>
            <a:ext cx="478161" cy="386062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E90C148-8A30-BF7D-17F8-97C7599201DC}"/>
              </a:ext>
            </a:extLst>
          </p:cNvPr>
          <p:cNvSpPr>
            <a:spLocks/>
          </p:cNvSpPr>
          <p:nvPr/>
        </p:nvSpPr>
        <p:spPr>
          <a:xfrm>
            <a:off x="7872737" y="3428999"/>
            <a:ext cx="519859" cy="326753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8F879D-27A5-D193-045C-0FE48BF57473}"/>
              </a:ext>
            </a:extLst>
          </p:cNvPr>
          <p:cNvSpPr>
            <a:spLocks/>
          </p:cNvSpPr>
          <p:nvPr/>
        </p:nvSpPr>
        <p:spPr>
          <a:xfrm>
            <a:off x="3676268" y="5612581"/>
            <a:ext cx="485464" cy="341111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8A78D6-6614-371C-61CB-759F4A781714}"/>
              </a:ext>
            </a:extLst>
          </p:cNvPr>
          <p:cNvSpPr/>
          <p:nvPr/>
        </p:nvSpPr>
        <p:spPr>
          <a:xfrm>
            <a:off x="5186021" y="4809430"/>
            <a:ext cx="374946" cy="1144262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0593D88-5766-7BF9-EF61-C0A6816D42BA}"/>
              </a:ext>
            </a:extLst>
          </p:cNvPr>
          <p:cNvSpPr/>
          <p:nvPr/>
        </p:nvSpPr>
        <p:spPr>
          <a:xfrm>
            <a:off x="5574786" y="4792208"/>
            <a:ext cx="333488" cy="1161483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EE1E334-4927-D85A-EA3C-A0FE0DF65359}"/>
              </a:ext>
            </a:extLst>
          </p:cNvPr>
          <p:cNvSpPr/>
          <p:nvPr/>
        </p:nvSpPr>
        <p:spPr>
          <a:xfrm>
            <a:off x="5908274" y="4734893"/>
            <a:ext cx="333488" cy="121879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066D44D-1610-C6EE-146E-5781766F0013}"/>
              </a:ext>
            </a:extLst>
          </p:cNvPr>
          <p:cNvSpPr/>
          <p:nvPr/>
        </p:nvSpPr>
        <p:spPr>
          <a:xfrm>
            <a:off x="6241762" y="4734893"/>
            <a:ext cx="368499" cy="1238582"/>
          </a:xfrm>
          <a:prstGeom prst="roundRect">
            <a:avLst/>
          </a:prstGeom>
          <a:noFill/>
          <a:ln w="28575">
            <a:solidFill>
              <a:srgbClr val="CD44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5D541F5-85E5-E2D0-0E91-DF0AC98AC51A}"/>
              </a:ext>
            </a:extLst>
          </p:cNvPr>
          <p:cNvSpPr/>
          <p:nvPr/>
        </p:nvSpPr>
        <p:spPr>
          <a:xfrm>
            <a:off x="6649081" y="4754677"/>
            <a:ext cx="386352" cy="1218798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D5C036-C703-2256-271C-990636ED0D34}"/>
              </a:ext>
            </a:extLst>
          </p:cNvPr>
          <p:cNvSpPr/>
          <p:nvPr/>
        </p:nvSpPr>
        <p:spPr>
          <a:xfrm>
            <a:off x="5673893" y="4546160"/>
            <a:ext cx="844214" cy="168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b="1" noProof="1">
                <a:solidFill>
                  <a:schemeClr val="tx1"/>
                </a:solidFill>
              </a:rPr>
              <a:t>Facing Arc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4387C63-6ABA-C665-6CAC-7BF94862E8FA}"/>
              </a:ext>
            </a:extLst>
          </p:cNvPr>
          <p:cNvSpPr/>
          <p:nvPr/>
        </p:nvSpPr>
        <p:spPr>
          <a:xfrm>
            <a:off x="5574786" y="6206718"/>
            <a:ext cx="1069326" cy="225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b="1" noProof="1">
                <a:solidFill>
                  <a:schemeClr val="tx1"/>
                </a:solidFill>
              </a:rPr>
              <a:t>Facing Crucible</a:t>
            </a:r>
          </a:p>
        </p:txBody>
      </p:sp>
    </p:spTree>
    <p:extLst>
      <p:ext uri="{BB962C8B-B14F-4D97-AF65-F5344CB8AC3E}">
        <p14:creationId xmlns:p14="http://schemas.microsoft.com/office/powerpoint/2010/main" val="236988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T colours">
      <a:dk1>
        <a:sysClr val="windowText" lastClr="000000"/>
      </a:dk1>
      <a:lt1>
        <a:sysClr val="window" lastClr="FFFFFF"/>
      </a:lt1>
      <a:dk2>
        <a:srgbClr val="A31F34"/>
      </a:dk2>
      <a:lt2>
        <a:srgbClr val="8A8B8C"/>
      </a:lt2>
      <a:accent1>
        <a:srgbClr val="C2C0BF"/>
      </a:accent1>
      <a:accent2>
        <a:srgbClr val="D4EFFC"/>
      </a:accent2>
      <a:accent3>
        <a:srgbClr val="FF0000"/>
      </a:accent3>
      <a:accent4>
        <a:srgbClr val="006EAF"/>
      </a:accent4>
      <a:accent5>
        <a:srgbClr val="0F8291"/>
      </a:accent5>
      <a:accent6>
        <a:srgbClr val="02893B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Bjerkhaug, Sigurd</dc:creator>
  <cp:lastModifiedBy>Bjerkhaug, Sigurd</cp:lastModifiedBy>
  <cp:revision>1</cp:revision>
  <dcterms:created xsi:type="dcterms:W3CDTF">2023-10-15T22:53:31Z</dcterms:created>
  <dcterms:modified xsi:type="dcterms:W3CDTF">2023-10-17T19:06:59Z</dcterms:modified>
</cp:coreProperties>
</file>